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1E7A-B6A5-4700-89A4-ABBAB23EAC7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youtu.be/AQbMT7FbEs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>
            <a:extLst>
              <a:ext uri="{FF2B5EF4-FFF2-40B4-BE49-F238E27FC236}">
                <a16:creationId xmlns:a16="http://schemas.microsoft.com/office/drawing/2014/main" id="{F7D328B1-17FB-4FE8-A38A-3C27DB692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400" y="3425759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 Black" pitchFamily="34" charset="0"/>
              </a:rPr>
              <a:t>Ministerio</a:t>
            </a:r>
            <a:r>
              <a:rPr lang="en-US" dirty="0">
                <a:latin typeface="Arial Black" pitchFamily="34" charset="0"/>
              </a:rPr>
              <a:t> de Amigos de </a:t>
            </a:r>
            <a:r>
              <a:rPr lang="en-US" dirty="0" err="1">
                <a:latin typeface="Arial Black" pitchFamily="34" charset="0"/>
              </a:rPr>
              <a:t>Jesús</a:t>
            </a:r>
            <a:r>
              <a:rPr lang="en-US" dirty="0">
                <a:latin typeface="Arial Black" pitchFamily="34" charset="0"/>
              </a:rPr>
              <a:t> y </a:t>
            </a:r>
            <a:r>
              <a:rPr lang="en-US" dirty="0" err="1">
                <a:latin typeface="Arial Black" pitchFamily="34" charset="0"/>
              </a:rPr>
              <a:t>María</a:t>
            </a:r>
            <a:endParaRPr lang="en-US" dirty="0">
              <a:latin typeface="Arial Black" pitchFamily="34" charset="0"/>
            </a:endParaRPr>
          </a:p>
          <a:p>
            <a:pPr algn="ctr"/>
            <a:r>
              <a:rPr lang="en-US" b="1" dirty="0" err="1"/>
              <a:t>Ciclo</a:t>
            </a:r>
            <a:r>
              <a:rPr lang="en-US" b="1" dirty="0"/>
              <a:t> C – III Domingo de </a:t>
            </a:r>
            <a:r>
              <a:rPr lang="en-US" b="1" dirty="0" err="1"/>
              <a:t>Adviento</a:t>
            </a:r>
            <a:endParaRPr lang="en-US" b="1" dirty="0"/>
          </a:p>
          <a:p>
            <a:pPr algn="ctr"/>
            <a:r>
              <a:rPr lang="en-US" dirty="0"/>
              <a:t>ÉL </a:t>
            </a:r>
            <a:r>
              <a:rPr lang="en-US" dirty="0" err="1"/>
              <a:t>Bautizará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Espíritu</a:t>
            </a:r>
            <a:r>
              <a:rPr lang="en-US" dirty="0"/>
              <a:t> Santo</a:t>
            </a:r>
          </a:p>
          <a:p>
            <a:pPr algn="ctr"/>
            <a:r>
              <a:rPr lang="en-US" dirty="0"/>
              <a:t>Fiesta de la Inmaculada Concepción</a:t>
            </a:r>
          </a:p>
          <a:p>
            <a:pPr algn="ctr"/>
            <a:r>
              <a:rPr lang="en-US" dirty="0"/>
              <a:t>Lucas 3, 10-18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3963D2-F6E2-4A84-BC67-CB08F6F1A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81" y="1470846"/>
            <a:ext cx="1648838" cy="16488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A59501-4595-4313-B7C3-E8F8EC24B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2" y="2131978"/>
            <a:ext cx="2816749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A77EE-D30C-44E6-B765-26AF59F92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8" y="1676400"/>
            <a:ext cx="9144000" cy="5010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8E51E1-D9A0-4407-8871-A89D5B1ABA90}"/>
              </a:ext>
            </a:extLst>
          </p:cNvPr>
          <p:cNvSpPr txBox="1"/>
          <p:nvPr/>
        </p:nvSpPr>
        <p:spPr>
          <a:xfrm>
            <a:off x="477982" y="228600"/>
            <a:ext cx="817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También</a:t>
            </a:r>
            <a:r>
              <a:rPr lang="en-US" sz="2800" b="1" dirty="0"/>
              <a:t> </a:t>
            </a:r>
            <a:r>
              <a:rPr lang="en-US" sz="2800" b="1" dirty="0" err="1"/>
              <a:t>acudían</a:t>
            </a:r>
            <a:r>
              <a:rPr lang="en-US" sz="2800" b="1" dirty="0"/>
              <a:t> a </a:t>
            </a:r>
            <a:r>
              <a:rPr lang="en-US" sz="2800" b="1" dirty="0" err="1"/>
              <a:t>él</a:t>
            </a:r>
            <a:r>
              <a:rPr lang="en-US" sz="2800" b="1" dirty="0"/>
              <a:t> los </a:t>
            </a:r>
            <a:r>
              <a:rPr lang="en-US" sz="2800" b="1" dirty="0" err="1"/>
              <a:t>publicanos</a:t>
            </a:r>
            <a:r>
              <a:rPr lang="en-US" sz="2800" b="1" dirty="0"/>
              <a:t> para que los       </a:t>
            </a:r>
            <a:r>
              <a:rPr lang="en-US" sz="2800" b="1" dirty="0" err="1"/>
              <a:t>bautizara</a:t>
            </a:r>
            <a:r>
              <a:rPr lang="en-US" sz="2800" b="1" dirty="0"/>
              <a:t>, y le </a:t>
            </a:r>
            <a:r>
              <a:rPr lang="en-US" sz="2800" b="1" dirty="0" err="1"/>
              <a:t>preguntaban</a:t>
            </a:r>
            <a:r>
              <a:rPr lang="en-US" sz="2800" b="1" dirty="0"/>
              <a:t>: “ Maestro</a:t>
            </a:r>
            <a:r>
              <a:rPr lang="en-US" sz="2800" dirty="0"/>
              <a:t>, </a:t>
            </a:r>
            <a:r>
              <a:rPr lang="es-ES" sz="2800" b="1" dirty="0">
                <a:effectLst/>
              </a:rPr>
              <a:t>¿qué tenemos que hacer nosotros?” Él les decía</a:t>
            </a: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5F4554-1855-4B08-8BA1-82EB91AB86EA}"/>
              </a:ext>
            </a:extLst>
          </p:cNvPr>
          <p:cNvSpPr txBox="1"/>
          <p:nvPr/>
        </p:nvSpPr>
        <p:spPr>
          <a:xfrm>
            <a:off x="685800" y="2057400"/>
            <a:ext cx="75484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“ No </a:t>
            </a:r>
            <a:r>
              <a:rPr lang="en-US" dirty="0" err="1">
                <a:latin typeface="Arial Black" panose="020B0A04020102020204" pitchFamily="34" charset="0"/>
              </a:rPr>
              <a:t>cobren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más</a:t>
            </a:r>
            <a:r>
              <a:rPr lang="en-US" dirty="0">
                <a:latin typeface="Arial Black" panose="020B0A04020102020204" pitchFamily="34" charset="0"/>
              </a:rPr>
              <a:t> de lo </a:t>
            </a:r>
            <a:r>
              <a:rPr lang="en-US" dirty="0" err="1">
                <a:latin typeface="Arial Black" panose="020B0A04020102020204" pitchFamily="34" charset="0"/>
              </a:rPr>
              <a:t>establecido</a:t>
            </a:r>
            <a:r>
              <a:rPr lang="en-US" dirty="0">
                <a:latin typeface="Arial Black" panose="020B0A040201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78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A77EE-D30C-44E6-B765-26AF59F92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8" y="1676400"/>
            <a:ext cx="9144000" cy="5010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8E51E1-D9A0-4407-8871-A89D5B1ABA90}"/>
              </a:ext>
            </a:extLst>
          </p:cNvPr>
          <p:cNvSpPr txBox="1"/>
          <p:nvPr/>
        </p:nvSpPr>
        <p:spPr>
          <a:xfrm>
            <a:off x="477982" y="228600"/>
            <a:ext cx="817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Unos</a:t>
            </a:r>
            <a:r>
              <a:rPr lang="en-US" sz="2800" b="1" dirty="0"/>
              <a:t> soldados le </a:t>
            </a:r>
            <a:r>
              <a:rPr lang="en-US" sz="2800" b="1" dirty="0" err="1"/>
              <a:t>preguntaron</a:t>
            </a:r>
            <a:r>
              <a:rPr lang="en-US" sz="2800" b="1" dirty="0"/>
              <a:t>: “ Y </a:t>
            </a:r>
            <a:r>
              <a:rPr lang="en-US" sz="2800" b="1" dirty="0" err="1"/>
              <a:t>nosotros</a:t>
            </a:r>
            <a:r>
              <a:rPr lang="en-US" sz="2800" b="1" dirty="0"/>
              <a:t>, </a:t>
            </a:r>
            <a:r>
              <a:rPr lang="es-ES" sz="2800" b="1" dirty="0">
                <a:effectLst/>
              </a:rPr>
              <a:t>¿qué tenemos que hacer?”. Él les dijo:</a:t>
            </a: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5F4554-1855-4B08-8BA1-82EB91AB86EA}"/>
              </a:ext>
            </a:extLst>
          </p:cNvPr>
          <p:cNvSpPr txBox="1"/>
          <p:nvPr/>
        </p:nvSpPr>
        <p:spPr>
          <a:xfrm>
            <a:off x="533400" y="2044501"/>
            <a:ext cx="800100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C1C9E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“ No </a:t>
            </a:r>
            <a:r>
              <a:rPr lang="en-US" dirty="0" err="1">
                <a:latin typeface="Arial Black" panose="020B0A04020102020204" pitchFamily="34" charset="0"/>
              </a:rPr>
              <a:t>extorsionen</a:t>
            </a:r>
            <a:r>
              <a:rPr lang="en-US" dirty="0">
                <a:latin typeface="Arial Black" panose="020B0A04020102020204" pitchFamily="34" charset="0"/>
              </a:rPr>
              <a:t> a </a:t>
            </a:r>
            <a:r>
              <a:rPr lang="en-US" dirty="0" err="1">
                <a:latin typeface="Arial Black" panose="020B0A04020102020204" pitchFamily="34" charset="0"/>
              </a:rPr>
              <a:t>nadie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ni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denuncien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falsamente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sino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conténtense</a:t>
            </a:r>
            <a:r>
              <a:rPr lang="en-US" dirty="0">
                <a:latin typeface="Arial Black" panose="020B0A04020102020204" pitchFamily="34" charset="0"/>
              </a:rPr>
              <a:t> con </a:t>
            </a:r>
            <a:r>
              <a:rPr lang="en-US" dirty="0" err="1">
                <a:latin typeface="Arial Black" panose="020B0A04020102020204" pitchFamily="34" charset="0"/>
              </a:rPr>
              <a:t>su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salario</a:t>
            </a:r>
            <a:r>
              <a:rPr lang="en-US" dirty="0">
                <a:latin typeface="Arial Black" panose="020B0A040201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6923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73064-7E1E-45CD-9324-9357D1306E2E}"/>
              </a:ext>
            </a:extLst>
          </p:cNvPr>
          <p:cNvSpPr txBox="1"/>
          <p:nvPr/>
        </p:nvSpPr>
        <p:spPr>
          <a:xfrm>
            <a:off x="63500" y="11499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Como </a:t>
            </a:r>
            <a:r>
              <a:rPr lang="en-US" sz="2800" b="1" dirty="0" err="1"/>
              <a:t>el</a:t>
            </a:r>
            <a:r>
              <a:rPr lang="en-US" sz="2800" b="1" dirty="0"/>
              <a:t> pueblo </a:t>
            </a:r>
            <a:r>
              <a:rPr lang="en-US" sz="2800" b="1" dirty="0" err="1"/>
              <a:t>estaba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expectación</a:t>
            </a:r>
            <a:r>
              <a:rPr lang="en-US" sz="2800" b="1" dirty="0"/>
              <a:t> y </a:t>
            </a:r>
            <a:r>
              <a:rPr lang="en-US" sz="2800" b="1" dirty="0" err="1"/>
              <a:t>todos</a:t>
            </a:r>
            <a:r>
              <a:rPr lang="en-US" sz="2800" b="1" dirty="0"/>
              <a:t> </a:t>
            </a:r>
            <a:r>
              <a:rPr lang="en-US" sz="2800" b="1" dirty="0" err="1"/>
              <a:t>pensaban</a:t>
            </a:r>
            <a:r>
              <a:rPr lang="en-US" sz="2800" b="1" dirty="0"/>
              <a:t> que </a:t>
            </a:r>
            <a:r>
              <a:rPr lang="en-US" sz="2800" b="1" dirty="0" err="1"/>
              <a:t>quizás</a:t>
            </a:r>
            <a:r>
              <a:rPr lang="en-US" sz="2800" b="1" dirty="0"/>
              <a:t> Juan era </a:t>
            </a:r>
            <a:r>
              <a:rPr lang="en-US" sz="2800" b="1" dirty="0" err="1"/>
              <a:t>el</a:t>
            </a:r>
            <a:r>
              <a:rPr lang="en-US" sz="2800" b="1" dirty="0"/>
              <a:t> </a:t>
            </a:r>
            <a:r>
              <a:rPr lang="en-US" sz="2800" b="1" dirty="0" err="1"/>
              <a:t>mesías</a:t>
            </a:r>
            <a:r>
              <a:rPr lang="en-US" sz="2800" b="1" dirty="0"/>
              <a:t>, Juan los </a:t>
            </a:r>
            <a:r>
              <a:rPr lang="en-US" sz="2800" b="1" dirty="0" err="1"/>
              <a:t>sacó</a:t>
            </a:r>
            <a:r>
              <a:rPr lang="en-US" sz="2800" b="1" dirty="0"/>
              <a:t> de </a:t>
            </a:r>
            <a:r>
              <a:rPr lang="en-US" sz="2800" b="1" dirty="0" err="1"/>
              <a:t>dudas</a:t>
            </a:r>
            <a:r>
              <a:rPr lang="en-US" sz="2800" b="1" dirty="0"/>
              <a:t>, </a:t>
            </a:r>
            <a:r>
              <a:rPr lang="en-US" sz="2800" b="1" dirty="0" err="1"/>
              <a:t>diciéndoles</a:t>
            </a:r>
            <a:r>
              <a:rPr lang="en-US" sz="2800" b="1" dirty="0"/>
              <a:t>: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E54C5-EBB0-40B9-892A-197F69835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159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6A196-A484-4356-A5EC-E3FD348C5FE8}"/>
              </a:ext>
            </a:extLst>
          </p:cNvPr>
          <p:cNvSpPr txBox="1"/>
          <p:nvPr/>
        </p:nvSpPr>
        <p:spPr>
          <a:xfrm>
            <a:off x="4038600" y="1935610"/>
            <a:ext cx="4343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“ Es </a:t>
            </a:r>
            <a:r>
              <a:rPr lang="en-US" dirty="0" err="1">
                <a:latin typeface="Arial Black" panose="020B0A04020102020204" pitchFamily="34" charset="0"/>
              </a:rPr>
              <a:t>cierto</a:t>
            </a:r>
            <a:r>
              <a:rPr lang="en-US" dirty="0">
                <a:latin typeface="Arial Black" panose="020B0A04020102020204" pitchFamily="34" charset="0"/>
              </a:rPr>
              <a:t> que </a:t>
            </a:r>
            <a:r>
              <a:rPr lang="en-US" dirty="0" err="1">
                <a:latin typeface="Arial Black" panose="020B0A04020102020204" pitchFamily="34" charset="0"/>
              </a:rPr>
              <a:t>yo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bautizo</a:t>
            </a:r>
            <a:r>
              <a:rPr lang="en-US" dirty="0">
                <a:latin typeface="Arial Black" panose="020B0A04020102020204" pitchFamily="34" charset="0"/>
              </a:rPr>
              <a:t> con </a:t>
            </a:r>
            <a:r>
              <a:rPr lang="en-US" dirty="0" err="1">
                <a:latin typeface="Arial Black" panose="020B0A04020102020204" pitchFamily="34" charset="0"/>
              </a:rPr>
              <a:t>agua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pero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ya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viene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otro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más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poderoso</a:t>
            </a:r>
            <a:r>
              <a:rPr lang="en-US" dirty="0">
                <a:latin typeface="Arial Black" panose="020B0A04020102020204" pitchFamily="34" charset="0"/>
              </a:rPr>
              <a:t> que </a:t>
            </a:r>
            <a:r>
              <a:rPr lang="en-US" dirty="0" err="1">
                <a:latin typeface="Arial Black" panose="020B0A04020102020204" pitchFamily="34" charset="0"/>
              </a:rPr>
              <a:t>yo</a:t>
            </a:r>
            <a:r>
              <a:rPr lang="en-US" dirty="0">
                <a:latin typeface="Arial Black" panose="020B0A04020102020204" pitchFamily="34" charset="0"/>
              </a:rPr>
              <a:t>, a </a:t>
            </a:r>
            <a:r>
              <a:rPr lang="en-US" dirty="0" err="1">
                <a:latin typeface="Arial Black" panose="020B0A04020102020204" pitchFamily="34" charset="0"/>
              </a:rPr>
              <a:t>quien</a:t>
            </a:r>
            <a:r>
              <a:rPr lang="en-US" dirty="0">
                <a:latin typeface="Arial Black" panose="020B0A04020102020204" pitchFamily="34" charset="0"/>
              </a:rPr>
              <a:t> no </a:t>
            </a:r>
            <a:r>
              <a:rPr lang="en-US" dirty="0" err="1">
                <a:latin typeface="Arial Black" panose="020B0A04020102020204" pitchFamily="34" charset="0"/>
              </a:rPr>
              <a:t>merezco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desatarle</a:t>
            </a:r>
            <a:r>
              <a:rPr lang="en-US" dirty="0">
                <a:latin typeface="Arial Black" panose="020B0A04020102020204" pitchFamily="34" charset="0"/>
              </a:rPr>
              <a:t> las correas de sus </a:t>
            </a:r>
            <a:r>
              <a:rPr lang="en-US" dirty="0" err="1">
                <a:latin typeface="Arial Black" panose="020B0A04020102020204" pitchFamily="34" charset="0"/>
              </a:rPr>
              <a:t>sandalias</a:t>
            </a:r>
            <a:r>
              <a:rPr lang="en-US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6A7A85-6648-410F-9EC0-C8EEFB78533A}"/>
              </a:ext>
            </a:extLst>
          </p:cNvPr>
          <p:cNvSpPr/>
          <p:nvPr/>
        </p:nvSpPr>
        <p:spPr>
          <a:xfrm>
            <a:off x="5638800" y="3362138"/>
            <a:ext cx="1295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4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A6F03B-98B2-4246-B446-B8B246BF4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086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54E03C-7EB5-4BDE-9F07-9764262D37B6}"/>
              </a:ext>
            </a:extLst>
          </p:cNvPr>
          <p:cNvSpPr txBox="1"/>
          <p:nvPr/>
        </p:nvSpPr>
        <p:spPr>
          <a:xfrm>
            <a:off x="609600" y="3962400"/>
            <a:ext cx="8305800" cy="1200329"/>
          </a:xfrm>
          <a:prstGeom prst="rect">
            <a:avLst/>
          </a:prstGeom>
          <a:solidFill>
            <a:schemeClr val="bg1"/>
          </a:solidFill>
          <a:ln w="47625">
            <a:solidFill>
              <a:srgbClr val="CC1C9E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 Black" panose="020B0A04020102020204" pitchFamily="34" charset="0"/>
              </a:rPr>
              <a:t>Él</a:t>
            </a:r>
            <a:r>
              <a:rPr lang="en-US" b="1" dirty="0">
                <a:latin typeface="Arial Black" panose="020B0A04020102020204" pitchFamily="34" charset="0"/>
              </a:rPr>
              <a:t> los </a:t>
            </a:r>
            <a:r>
              <a:rPr lang="en-US" b="1" dirty="0" err="1">
                <a:latin typeface="Arial Black" panose="020B0A04020102020204" pitchFamily="34" charset="0"/>
              </a:rPr>
              <a:t>bautizará</a:t>
            </a:r>
            <a:r>
              <a:rPr lang="en-US" b="1" dirty="0">
                <a:latin typeface="Arial Black" panose="020B0A04020102020204" pitchFamily="34" charset="0"/>
              </a:rPr>
              <a:t> con </a:t>
            </a:r>
            <a:r>
              <a:rPr lang="en-US" b="1" dirty="0" err="1">
                <a:latin typeface="Arial Black" panose="020B0A04020102020204" pitchFamily="34" charset="0"/>
              </a:rPr>
              <a:t>el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Espíritu</a:t>
            </a:r>
            <a:r>
              <a:rPr lang="en-US" b="1" dirty="0">
                <a:latin typeface="Arial Black" panose="020B0A04020102020204" pitchFamily="34" charset="0"/>
              </a:rPr>
              <a:t> Santo y con </a:t>
            </a:r>
            <a:r>
              <a:rPr lang="en-US" b="1" dirty="0" err="1">
                <a:latin typeface="Arial Black" panose="020B0A04020102020204" pitchFamily="34" charset="0"/>
              </a:rPr>
              <a:t>fuego</a:t>
            </a:r>
            <a:r>
              <a:rPr lang="en-US" b="1" dirty="0">
                <a:latin typeface="Arial Black" panose="020B0A04020102020204" pitchFamily="34" charset="0"/>
              </a:rPr>
              <a:t>. </a:t>
            </a:r>
            <a:r>
              <a:rPr lang="en-US" b="1" dirty="0" err="1">
                <a:latin typeface="Arial Black" panose="020B0A04020102020204" pitchFamily="34" charset="0"/>
              </a:rPr>
              <a:t>Él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tiene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el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rastrillo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en</a:t>
            </a:r>
            <a:r>
              <a:rPr lang="en-US" b="1" dirty="0">
                <a:latin typeface="Arial Black" panose="020B0A04020102020204" pitchFamily="34" charset="0"/>
              </a:rPr>
              <a:t> la mano para </a:t>
            </a:r>
            <a:r>
              <a:rPr lang="en-US" b="1" dirty="0" err="1">
                <a:latin typeface="Arial Black" panose="020B0A04020102020204" pitchFamily="34" charset="0"/>
              </a:rPr>
              <a:t>separar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el</a:t>
            </a:r>
            <a:r>
              <a:rPr lang="en-US" b="1" dirty="0">
                <a:latin typeface="Arial Black" panose="020B0A04020102020204" pitchFamily="34" charset="0"/>
              </a:rPr>
              <a:t> trigo de la </a:t>
            </a:r>
            <a:r>
              <a:rPr lang="en-US" b="1" dirty="0" err="1">
                <a:latin typeface="Arial Black" panose="020B0A04020102020204" pitchFamily="34" charset="0"/>
              </a:rPr>
              <a:t>paja</a:t>
            </a:r>
            <a:r>
              <a:rPr lang="en-US" b="1" dirty="0">
                <a:latin typeface="Arial Black" panose="020B0A04020102020204" pitchFamily="34" charset="0"/>
              </a:rPr>
              <a:t>; </a:t>
            </a:r>
            <a:r>
              <a:rPr lang="en-US" b="1" dirty="0" err="1">
                <a:latin typeface="Arial Black" panose="020B0A04020102020204" pitchFamily="34" charset="0"/>
              </a:rPr>
              <a:t>guardará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el</a:t>
            </a:r>
            <a:r>
              <a:rPr lang="en-US" b="1" dirty="0">
                <a:latin typeface="Arial Black" panose="020B0A04020102020204" pitchFamily="34" charset="0"/>
              </a:rPr>
              <a:t> trigo </a:t>
            </a:r>
            <a:r>
              <a:rPr lang="en-US" b="1" dirty="0" err="1">
                <a:latin typeface="Arial Black" panose="020B0A04020102020204" pitchFamily="34" charset="0"/>
              </a:rPr>
              <a:t>en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su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granero</a:t>
            </a:r>
            <a:r>
              <a:rPr lang="en-US" b="1" dirty="0">
                <a:latin typeface="Arial Black" panose="020B0A04020102020204" pitchFamily="34" charset="0"/>
              </a:rPr>
              <a:t> y </a:t>
            </a:r>
            <a:r>
              <a:rPr lang="en-US" b="1" dirty="0" err="1">
                <a:latin typeface="Arial Black" panose="020B0A04020102020204" pitchFamily="34" charset="0"/>
              </a:rPr>
              <a:t>quemará</a:t>
            </a:r>
            <a:r>
              <a:rPr lang="en-US" b="1" dirty="0">
                <a:latin typeface="Arial Black" panose="020B0A04020102020204" pitchFamily="34" charset="0"/>
              </a:rPr>
              <a:t> la </a:t>
            </a:r>
            <a:r>
              <a:rPr lang="en-US" b="1" dirty="0" err="1">
                <a:latin typeface="Arial Black" panose="020B0A04020102020204" pitchFamily="34" charset="0"/>
              </a:rPr>
              <a:t>paja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en</a:t>
            </a:r>
            <a:r>
              <a:rPr lang="en-US" b="1" dirty="0">
                <a:latin typeface="Arial Black" panose="020B0A04020102020204" pitchFamily="34" charset="0"/>
              </a:rPr>
              <a:t> un </a:t>
            </a:r>
            <a:r>
              <a:rPr lang="en-US" b="1" dirty="0" err="1">
                <a:latin typeface="Arial Black" panose="020B0A04020102020204" pitchFamily="34" charset="0"/>
              </a:rPr>
              <a:t>fuego</a:t>
            </a:r>
            <a:r>
              <a:rPr lang="en-US" b="1" dirty="0">
                <a:latin typeface="Arial Black" panose="020B0A04020102020204" pitchFamily="34" charset="0"/>
              </a:rPr>
              <a:t> que no se </a:t>
            </a:r>
            <a:r>
              <a:rPr lang="en-US" b="1" dirty="0" err="1">
                <a:latin typeface="Arial Black" panose="020B0A04020102020204" pitchFamily="34" charset="0"/>
              </a:rPr>
              <a:t>extingue</a:t>
            </a:r>
            <a:r>
              <a:rPr lang="en-US" b="1" dirty="0">
                <a:latin typeface="Arial Black" panose="020B0A04020102020204" pitchFamily="34" charset="0"/>
              </a:rPr>
              <a:t>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EE7A2-E4F5-414A-B3DE-46263F03B93A}"/>
              </a:ext>
            </a:extLst>
          </p:cNvPr>
          <p:cNvSpPr txBox="1"/>
          <p:nvPr/>
        </p:nvSpPr>
        <p:spPr>
          <a:xfrm>
            <a:off x="63500" y="5518784"/>
            <a:ext cx="9004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effectLst/>
              </a:rPr>
              <a:t>Con éstas y otras muchas exhortaciones anunciaba al pueblo la buena nueva.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943D8-2858-4AEC-84E5-7EB0519A730F}"/>
              </a:ext>
            </a:extLst>
          </p:cNvPr>
          <p:cNvSpPr txBox="1"/>
          <p:nvPr/>
        </p:nvSpPr>
        <p:spPr>
          <a:xfrm>
            <a:off x="4413250" y="6353145"/>
            <a:ext cx="9004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effectLst/>
              </a:rPr>
              <a:t>Palabra de Dios: </a:t>
            </a:r>
            <a:r>
              <a:rPr lang="es-ES" sz="2000" b="1" dirty="0">
                <a:solidFill>
                  <a:srgbClr val="FF0000"/>
                </a:solidFill>
                <a:effectLst/>
              </a:rPr>
              <a:t>Gloria a ti Señor Jesús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938">
              <a:schemeClr val="accent6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71690">
              <a:schemeClr val="accent6">
                <a:lumMod val="60000"/>
                <a:lumOff val="40000"/>
              </a:schemeClr>
            </a:gs>
            <a:gs pos="88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6581" y="108133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itchFamily="34" charset="0"/>
              </a:rPr>
              <a:t>La </a:t>
            </a:r>
            <a:r>
              <a:rPr lang="en-US" sz="2000" dirty="0" err="1">
                <a:latin typeface="Arial Black" pitchFamily="34" charset="0"/>
              </a:rPr>
              <a:t>gente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sentía</a:t>
            </a:r>
            <a:r>
              <a:rPr lang="en-US" sz="2000" dirty="0">
                <a:latin typeface="Arial Black" pitchFamily="34" charset="0"/>
              </a:rPr>
              <a:t> que Juan era un hombre de Dios, ¿</a:t>
            </a:r>
            <a:r>
              <a:rPr lang="en-US" sz="2000" dirty="0" err="1">
                <a:latin typeface="Arial Black" pitchFamily="34" charset="0"/>
              </a:rPr>
              <a:t>Quién</a:t>
            </a:r>
            <a:r>
              <a:rPr lang="en-US" sz="2000" dirty="0">
                <a:latin typeface="Arial Black" pitchFamily="34" charset="0"/>
              </a:rPr>
              <a:t> era Juan?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2931" y="848799"/>
            <a:ext cx="6875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Juan El Bautista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fue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un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profeta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que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preparó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a las personas para la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llegada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de Jesús. Era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también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primo de Jesús.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90" y="3037516"/>
            <a:ext cx="5495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itchFamily="34" charset="0"/>
              </a:rPr>
              <a:t>¿</a:t>
            </a:r>
            <a:r>
              <a:rPr lang="en-US" sz="2000" dirty="0" err="1">
                <a:latin typeface="Arial Black" pitchFamily="34" charset="0"/>
              </a:rPr>
              <a:t>Qué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contestó</a:t>
            </a:r>
            <a:r>
              <a:rPr lang="en-US" sz="2000" dirty="0">
                <a:latin typeface="Arial Black" pitchFamily="34" charset="0"/>
              </a:rPr>
              <a:t> Juan?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37" y="3518929"/>
            <a:ext cx="569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 Black" pitchFamily="34" charset="0"/>
              </a:rPr>
              <a:t>Esto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significa</a:t>
            </a:r>
            <a:r>
              <a:rPr lang="en-US" sz="2000" dirty="0">
                <a:latin typeface="Arial Black" pitchFamily="34" charset="0"/>
              </a:rPr>
              <a:t> que hay que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9D14D-EA14-41A8-A8D1-0C3C43C692F7}"/>
              </a:ext>
            </a:extLst>
          </p:cNvPr>
          <p:cNvSpPr txBox="1"/>
          <p:nvPr/>
        </p:nvSpPr>
        <p:spPr>
          <a:xfrm>
            <a:off x="4534994" y="5080068"/>
            <a:ext cx="452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itchFamily="34" charset="0"/>
              </a:rPr>
              <a:t>¿</a:t>
            </a:r>
            <a:r>
              <a:rPr lang="en-US" sz="2000" dirty="0" err="1">
                <a:latin typeface="Arial Black" pitchFamily="34" charset="0"/>
              </a:rPr>
              <a:t>Qué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significa</a:t>
            </a:r>
            <a:r>
              <a:rPr lang="en-US" sz="2000" dirty="0">
                <a:latin typeface="Arial Black" pitchFamily="34" charset="0"/>
              </a:rPr>
              <a:t> no </a:t>
            </a:r>
            <a:r>
              <a:rPr lang="en-US" sz="2000" dirty="0" err="1">
                <a:latin typeface="Arial Black" pitchFamily="34" charset="0"/>
              </a:rPr>
              <a:t>cobrar</a:t>
            </a:r>
            <a:r>
              <a:rPr lang="en-US" sz="2000" dirty="0">
                <a:latin typeface="Arial Black" pitchFamily="34" charset="0"/>
              </a:rPr>
              <a:t> de </a:t>
            </a:r>
            <a:r>
              <a:rPr lang="en-US" sz="2000" dirty="0" err="1">
                <a:latin typeface="Arial Black" pitchFamily="34" charset="0"/>
              </a:rPr>
              <a:t>más</a:t>
            </a:r>
            <a:r>
              <a:rPr lang="en-US" sz="2000" dirty="0">
                <a:latin typeface="Arial Black" pitchFamily="34" charset="0"/>
              </a:rPr>
              <a:t>?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1A031-2BE9-4183-93F4-614DE8B54DDB}"/>
              </a:ext>
            </a:extLst>
          </p:cNvPr>
          <p:cNvSpPr txBox="1"/>
          <p:nvPr/>
        </p:nvSpPr>
        <p:spPr>
          <a:xfrm>
            <a:off x="5000828" y="5968218"/>
            <a:ext cx="614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No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robar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992775-D43F-4EE0-BA1D-EB6E0B811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" y="78465"/>
            <a:ext cx="1566235" cy="29262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A58573-C1E6-4303-8FA7-94B5805CC6D5}"/>
              </a:ext>
            </a:extLst>
          </p:cNvPr>
          <p:cNvSpPr txBox="1"/>
          <p:nvPr/>
        </p:nvSpPr>
        <p:spPr>
          <a:xfrm>
            <a:off x="1981200" y="1856696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itchFamily="34" charset="0"/>
              </a:rPr>
              <a:t>¿</a:t>
            </a:r>
            <a:r>
              <a:rPr lang="en-US" sz="2000" dirty="0" err="1">
                <a:latin typeface="Arial Black" pitchFamily="34" charset="0"/>
              </a:rPr>
              <a:t>Qué</a:t>
            </a:r>
            <a:r>
              <a:rPr lang="en-US" sz="2000" dirty="0">
                <a:latin typeface="Arial Black" pitchFamily="34" charset="0"/>
              </a:rPr>
              <a:t> le </a:t>
            </a:r>
            <a:r>
              <a:rPr lang="en-US" sz="2000" dirty="0" err="1">
                <a:latin typeface="Arial Black" pitchFamily="34" charset="0"/>
              </a:rPr>
              <a:t>preguntaba</a:t>
            </a:r>
            <a:r>
              <a:rPr lang="en-US" sz="2000" dirty="0">
                <a:latin typeface="Arial Black" pitchFamily="34" charset="0"/>
              </a:rPr>
              <a:t> la </a:t>
            </a:r>
            <a:r>
              <a:rPr lang="en-US" sz="2000" dirty="0" err="1">
                <a:latin typeface="Arial Black" pitchFamily="34" charset="0"/>
              </a:rPr>
              <a:t>gente</a:t>
            </a:r>
            <a:r>
              <a:rPr lang="en-US" sz="2000" dirty="0">
                <a:latin typeface="Arial Black" pitchFamily="34" charset="0"/>
              </a:rPr>
              <a:t> a Juan?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12E27A-8557-44F4-827D-A77B36EFA381}"/>
              </a:ext>
            </a:extLst>
          </p:cNvPr>
          <p:cNvSpPr txBox="1"/>
          <p:nvPr/>
        </p:nvSpPr>
        <p:spPr>
          <a:xfrm>
            <a:off x="2022930" y="2229495"/>
            <a:ext cx="6875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Le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preguntaban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¿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Qué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debemos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hacer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? 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ECD5F-99EB-4BCC-9994-AFC888245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015" y="2773131"/>
            <a:ext cx="3236008" cy="22341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80034F-1F0A-4288-8133-3CB706A57DFF}"/>
              </a:ext>
            </a:extLst>
          </p:cNvPr>
          <p:cNvSpPr txBox="1"/>
          <p:nvPr/>
        </p:nvSpPr>
        <p:spPr>
          <a:xfrm>
            <a:off x="849907" y="4012633"/>
            <a:ext cx="489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Arial Black" pitchFamily="34" charset="0"/>
              </a:rPr>
              <a:t>Compatir</a:t>
            </a:r>
            <a:r>
              <a:rPr lang="en-US" sz="1800" dirty="0">
                <a:solidFill>
                  <a:srgbClr val="FF0000"/>
                </a:solidFill>
                <a:latin typeface="Arial Black" pitchFamily="34" charset="0"/>
              </a:rPr>
              <a:t>!! con los </a:t>
            </a:r>
            <a:r>
              <a:rPr lang="en-US" sz="1800" dirty="0" err="1">
                <a:solidFill>
                  <a:srgbClr val="FF0000"/>
                </a:solidFill>
                <a:latin typeface="Arial Black" pitchFamily="34" charset="0"/>
              </a:rPr>
              <a:t>demás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C818E4-AFF8-40A3-93DC-B4B14F289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7" y="4475559"/>
            <a:ext cx="4393940" cy="189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4" grpId="0" build="allAtOnce"/>
      <p:bldP spid="15" grpId="0" build="allAtOnce"/>
      <p:bldP spid="17" grpId="0" build="allAtOnce"/>
      <p:bldP spid="18" grpId="0" build="allAtOnce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938">
              <a:schemeClr val="accent6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71690">
              <a:schemeClr val="accent6">
                <a:lumMod val="60000"/>
                <a:lumOff val="40000"/>
              </a:schemeClr>
            </a:gs>
            <a:gs pos="88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42919" y="100325"/>
            <a:ext cx="32250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70C0"/>
                </a:solidFill>
                <a:latin typeface="Arial Black" pitchFamily="34" charset="0"/>
              </a:rPr>
              <a:t>Juan le dice a los soldados que no </a:t>
            </a:r>
            <a:r>
              <a:rPr lang="en-US" dirty="0" err="1">
                <a:solidFill>
                  <a:srgbClr val="0070C0"/>
                </a:solidFill>
                <a:latin typeface="Arial Black" pitchFamily="34" charset="0"/>
              </a:rPr>
              <a:t>extorsionen</a:t>
            </a:r>
            <a:r>
              <a:rPr lang="en-US" sz="2000" dirty="0">
                <a:latin typeface="Arial Black" pitchFamily="34" charset="0"/>
              </a:rPr>
              <a:t>. </a:t>
            </a:r>
          </a:p>
          <a:p>
            <a:pPr algn="just"/>
            <a:r>
              <a:rPr lang="en-US" sz="1600" dirty="0" err="1">
                <a:latin typeface="Arial Black" pitchFamily="34" charset="0"/>
              </a:rPr>
              <a:t>Extorsión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consiste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en</a:t>
            </a:r>
            <a:r>
              <a:rPr lang="en-US" sz="1600" dirty="0">
                <a:latin typeface="Arial Black" pitchFamily="34" charset="0"/>
              </a:rPr>
              <a:t>  </a:t>
            </a:r>
            <a:r>
              <a:rPr lang="en-US" sz="1600" dirty="0" err="1">
                <a:latin typeface="Arial Black" pitchFamily="34" charset="0"/>
              </a:rPr>
              <a:t>obligar</a:t>
            </a:r>
            <a:r>
              <a:rPr lang="en-US" sz="1600" dirty="0">
                <a:latin typeface="Arial Black" pitchFamily="34" charset="0"/>
              </a:rPr>
              <a:t> y </a:t>
            </a:r>
            <a:r>
              <a:rPr lang="en-US" sz="1600" dirty="0" err="1">
                <a:latin typeface="Arial Black" pitchFamily="34" charset="0"/>
              </a:rPr>
              <a:t>amenzar</a:t>
            </a:r>
            <a:r>
              <a:rPr lang="en-US" sz="1600" dirty="0">
                <a:latin typeface="Arial Black" pitchFamily="34" charset="0"/>
              </a:rPr>
              <a:t> a </a:t>
            </a:r>
            <a:r>
              <a:rPr lang="en-US" sz="1600" dirty="0" err="1">
                <a:latin typeface="Arial Black" pitchFamily="34" charset="0"/>
              </a:rPr>
              <a:t>otra</a:t>
            </a:r>
            <a:r>
              <a:rPr lang="en-US" sz="1600" dirty="0">
                <a:latin typeface="Arial Black" pitchFamily="34" charset="0"/>
              </a:rPr>
              <a:t> persona a que </a:t>
            </a:r>
            <a:r>
              <a:rPr lang="en-US" sz="1600" dirty="0" err="1">
                <a:latin typeface="Arial Black" pitchFamily="34" charset="0"/>
              </a:rPr>
              <a:t>pague</a:t>
            </a:r>
            <a:r>
              <a:rPr lang="en-US" sz="1600" dirty="0">
                <a:latin typeface="Arial Black" pitchFamily="34" charset="0"/>
              </a:rPr>
              <a:t> por algo </a:t>
            </a:r>
            <a:r>
              <a:rPr lang="en-US" sz="1600" dirty="0" err="1">
                <a:latin typeface="Arial Black" pitchFamily="34" charset="0"/>
              </a:rPr>
              <a:t>innecesariamente</a:t>
            </a:r>
            <a:r>
              <a:rPr lang="en-US" sz="1600" dirty="0">
                <a:latin typeface="Arial Black" pitchFamily="34" charset="0"/>
              </a:rPr>
              <a:t> (</a:t>
            </a:r>
            <a:r>
              <a:rPr lang="en-US" sz="1600" dirty="0" err="1">
                <a:latin typeface="Arial Black" pitchFamily="34" charset="0"/>
              </a:rPr>
              <a:t>robar</a:t>
            </a:r>
            <a:r>
              <a:rPr lang="en-US" sz="1600" dirty="0">
                <a:latin typeface="Arial Black" pitchFamily="34" charset="0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58" y="3052246"/>
            <a:ext cx="8887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No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decir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mentiras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ni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acusar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injustamente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36" y="2651506"/>
            <a:ext cx="896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 Black" pitchFamily="34" charset="0"/>
              </a:rPr>
              <a:t>También</a:t>
            </a:r>
            <a:r>
              <a:rPr lang="en-US" sz="2000" dirty="0">
                <a:latin typeface="Arial Black" pitchFamily="34" charset="0"/>
              </a:rPr>
              <a:t> les </a:t>
            </a:r>
            <a:r>
              <a:rPr lang="en-US" sz="2000" dirty="0" err="1">
                <a:latin typeface="Arial Black" pitchFamily="34" charset="0"/>
              </a:rPr>
              <a:t>dijo</a:t>
            </a:r>
            <a:r>
              <a:rPr lang="en-US" sz="2000" dirty="0">
                <a:latin typeface="Arial Black" pitchFamily="34" charset="0"/>
              </a:rPr>
              <a:t>, no </a:t>
            </a:r>
            <a:r>
              <a:rPr lang="en-US" sz="2000" dirty="0" err="1">
                <a:latin typeface="Arial Black" pitchFamily="34" charset="0"/>
              </a:rPr>
              <a:t>denunciar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falsamente</a:t>
            </a:r>
            <a:r>
              <a:rPr lang="en-US" sz="2000" dirty="0">
                <a:latin typeface="Arial Black" pitchFamily="34" charset="0"/>
              </a:rPr>
              <a:t>,¿</a:t>
            </a:r>
            <a:r>
              <a:rPr lang="en-US" sz="2000" dirty="0" err="1">
                <a:latin typeface="Arial Black" pitchFamily="34" charset="0"/>
              </a:rPr>
              <a:t>Qué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significa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eso</a:t>
            </a:r>
            <a:r>
              <a:rPr lang="en-US" sz="2000" dirty="0">
                <a:latin typeface="Arial Black" pitchFamily="34" charset="0"/>
              </a:rPr>
              <a:t>?</a:t>
            </a:r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9D14D-EA14-41A8-A8D1-0C3C43C692F7}"/>
              </a:ext>
            </a:extLst>
          </p:cNvPr>
          <p:cNvSpPr txBox="1"/>
          <p:nvPr/>
        </p:nvSpPr>
        <p:spPr>
          <a:xfrm>
            <a:off x="3970635" y="3896697"/>
            <a:ext cx="4997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Dijo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que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vendría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otro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más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poderoso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, al que no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merecía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desatarle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las correas de sus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sandalias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5AA47-AA10-4BD2-ABE0-742098E26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" y="105243"/>
            <a:ext cx="5544518" cy="2479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3C5214-F49C-4CEB-960C-A5DFA29B9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38" y="3920053"/>
            <a:ext cx="3840898" cy="21977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08B966-C14D-4E88-8B32-962BF0F4BC5A}"/>
              </a:ext>
            </a:extLst>
          </p:cNvPr>
          <p:cNvSpPr txBox="1"/>
          <p:nvPr/>
        </p:nvSpPr>
        <p:spPr>
          <a:xfrm>
            <a:off x="50858" y="3429000"/>
            <a:ext cx="896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¿</a:t>
            </a:r>
            <a:r>
              <a:rPr lang="en-US" sz="2000" dirty="0" err="1">
                <a:latin typeface="Arial Black" pitchFamily="34" charset="0"/>
              </a:rPr>
              <a:t>Cómo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aclaró</a:t>
            </a:r>
            <a:r>
              <a:rPr lang="en-US" sz="2000" dirty="0">
                <a:latin typeface="Arial Black" pitchFamily="34" charset="0"/>
              </a:rPr>
              <a:t> Juan, que </a:t>
            </a:r>
            <a:r>
              <a:rPr lang="en-US" sz="2000" dirty="0" err="1">
                <a:latin typeface="Arial Black" pitchFamily="34" charset="0"/>
              </a:rPr>
              <a:t>él</a:t>
            </a:r>
            <a:r>
              <a:rPr lang="en-US" sz="2000" dirty="0">
                <a:latin typeface="Arial Black" pitchFamily="34" charset="0"/>
              </a:rPr>
              <a:t> no era </a:t>
            </a:r>
            <a:r>
              <a:rPr lang="en-US" sz="2000" dirty="0" err="1">
                <a:latin typeface="Arial Black" pitchFamily="34" charset="0"/>
              </a:rPr>
              <a:t>el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Mesías</a:t>
            </a:r>
            <a:r>
              <a:rPr lang="en-US" sz="2000" dirty="0">
                <a:latin typeface="Arial Black" pitchFamily="34" charset="0"/>
              </a:rPr>
              <a:t>?</a:t>
            </a:r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9" grpId="0" build="allAtOnce"/>
      <p:bldP spid="14" grpId="0" build="allAtOnce"/>
      <p:bldP spid="1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938">
              <a:schemeClr val="accent6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71690">
              <a:schemeClr val="accent6">
                <a:lumMod val="60000"/>
                <a:lumOff val="40000"/>
              </a:schemeClr>
            </a:gs>
            <a:gs pos="88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9530" y="186546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itchFamily="34" charset="0"/>
              </a:rPr>
              <a:t>¿</a:t>
            </a:r>
            <a:r>
              <a:rPr lang="en-US" sz="2000" dirty="0" err="1">
                <a:latin typeface="Arial Black" pitchFamily="34" charset="0"/>
              </a:rPr>
              <a:t>Cómo</a:t>
            </a:r>
            <a:r>
              <a:rPr lang="en-US" sz="2000" dirty="0">
                <a:latin typeface="Arial Black" pitchFamily="34" charset="0"/>
              </a:rPr>
              <a:t> era </a:t>
            </a:r>
            <a:r>
              <a:rPr lang="en-US" sz="2000" dirty="0" err="1">
                <a:latin typeface="Arial Black" pitchFamily="34" charset="0"/>
              </a:rPr>
              <a:t>el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bautizo</a:t>
            </a:r>
            <a:r>
              <a:rPr lang="en-US" sz="2000" dirty="0">
                <a:latin typeface="Arial Black" pitchFamily="34" charset="0"/>
              </a:rPr>
              <a:t> de Juan?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819" y="574807"/>
            <a:ext cx="578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Un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bautizo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con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agua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solamente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745EF5-94D0-4988-A33F-2A6B64394A6B}"/>
              </a:ext>
            </a:extLst>
          </p:cNvPr>
          <p:cNvSpPr txBox="1"/>
          <p:nvPr/>
        </p:nvSpPr>
        <p:spPr>
          <a:xfrm>
            <a:off x="4415478" y="3244334"/>
            <a:ext cx="8793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¿</a:t>
            </a:r>
            <a:r>
              <a:rPr lang="en-US" sz="2000" b="1" dirty="0">
                <a:latin typeface="Arial Black" pitchFamily="34" charset="0"/>
              </a:rPr>
              <a:t>Que </a:t>
            </a:r>
            <a:r>
              <a:rPr lang="en-US" sz="2000" b="1" dirty="0" err="1">
                <a:latin typeface="Arial Black" pitchFamily="34" charset="0"/>
              </a:rPr>
              <a:t>más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hará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el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Mesías</a:t>
            </a:r>
            <a:r>
              <a:rPr lang="en-US" sz="2000" dirty="0">
                <a:latin typeface="Arial Black" pitchFamily="34" charset="0"/>
              </a:rPr>
              <a:t>? </a:t>
            </a:r>
          </a:p>
          <a:p>
            <a:r>
              <a:rPr lang="en-US" sz="2000" dirty="0">
                <a:latin typeface="Arial Black" pitchFamily="34" charset="0"/>
              </a:rPr>
              <a:t>¿</a:t>
            </a:r>
            <a:r>
              <a:rPr lang="en-US" sz="2000" b="1" dirty="0" err="1">
                <a:latin typeface="Arial Black" pitchFamily="34" charset="0"/>
              </a:rPr>
              <a:t>Quién</a:t>
            </a:r>
            <a:r>
              <a:rPr lang="en-US" sz="2000" b="1" dirty="0">
                <a:latin typeface="Arial Black" pitchFamily="34" charset="0"/>
              </a:rPr>
              <a:t> es </a:t>
            </a:r>
            <a:r>
              <a:rPr lang="en-US" sz="2000" b="1" dirty="0" err="1">
                <a:latin typeface="Arial Black" pitchFamily="34" charset="0"/>
              </a:rPr>
              <a:t>el</a:t>
            </a:r>
            <a:r>
              <a:rPr lang="en-US" sz="2000" b="1" dirty="0">
                <a:latin typeface="Arial Black" pitchFamily="34" charset="0"/>
              </a:rPr>
              <a:t> trigo</a:t>
            </a:r>
            <a:r>
              <a:rPr lang="en-US" sz="2000" dirty="0">
                <a:latin typeface="Arial Black" pitchFamily="34" charset="0"/>
              </a:rPr>
              <a:t>? 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77AFDC-F9BF-4774-8551-18D9D681125B}"/>
              </a:ext>
            </a:extLst>
          </p:cNvPr>
          <p:cNvSpPr txBox="1"/>
          <p:nvPr/>
        </p:nvSpPr>
        <p:spPr>
          <a:xfrm>
            <a:off x="175067" y="2324869"/>
            <a:ext cx="8888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itchFamily="34" charset="0"/>
              </a:rPr>
              <a:t>El </a:t>
            </a:r>
            <a:r>
              <a:rPr lang="en-US" sz="2000" dirty="0" err="1">
                <a:latin typeface="Arial Black" pitchFamily="34" charset="0"/>
              </a:rPr>
              <a:t>Bautizo</a:t>
            </a:r>
            <a:r>
              <a:rPr lang="en-US" sz="2000" dirty="0">
                <a:latin typeface="Arial Black" pitchFamily="34" charset="0"/>
              </a:rPr>
              <a:t> de Juan </a:t>
            </a:r>
            <a:r>
              <a:rPr lang="en-US" sz="2000" dirty="0" err="1">
                <a:latin typeface="Arial Black" pitchFamily="34" charset="0"/>
              </a:rPr>
              <a:t>simbolizaba</a:t>
            </a:r>
            <a:r>
              <a:rPr lang="en-US" sz="2000" dirty="0">
                <a:latin typeface="Arial Black" pitchFamily="34" charset="0"/>
              </a:rPr>
              <a:t> la </a:t>
            </a:r>
            <a:r>
              <a:rPr lang="en-US" sz="2000" dirty="0" err="1">
                <a:latin typeface="Arial Black" pitchFamily="34" charset="0"/>
              </a:rPr>
              <a:t>conversión</a:t>
            </a:r>
            <a:r>
              <a:rPr lang="en-US" sz="2000" dirty="0">
                <a:latin typeface="Arial Black" pitchFamily="34" charset="0"/>
              </a:rPr>
              <a:t>, </a:t>
            </a:r>
            <a:r>
              <a:rPr lang="en-US" sz="2000" dirty="0" err="1">
                <a:latin typeface="Arial Black" pitchFamily="34" charset="0"/>
              </a:rPr>
              <a:t>pero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el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bautismo</a:t>
            </a:r>
            <a:r>
              <a:rPr lang="en-US" sz="2000" dirty="0">
                <a:latin typeface="Arial Black" pitchFamily="34" charset="0"/>
              </a:rPr>
              <a:t> del </a:t>
            </a:r>
            <a:r>
              <a:rPr lang="en-US" sz="2000" dirty="0" err="1">
                <a:latin typeface="Arial Black" pitchFamily="34" charset="0"/>
              </a:rPr>
              <a:t>Mesías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tiene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el</a:t>
            </a:r>
            <a:r>
              <a:rPr lang="en-US" sz="2000" dirty="0">
                <a:latin typeface="Arial Black" pitchFamily="34" charset="0"/>
              </a:rPr>
              <a:t> poder de </a:t>
            </a:r>
            <a:r>
              <a:rPr lang="en-US" sz="2000" dirty="0" err="1">
                <a:latin typeface="Arial Black" pitchFamily="34" charset="0"/>
              </a:rPr>
              <a:t>perdonar</a:t>
            </a:r>
            <a:r>
              <a:rPr lang="en-US" sz="2000" dirty="0">
                <a:latin typeface="Arial Black" pitchFamily="34" charset="0"/>
              </a:rPr>
              <a:t> los </a:t>
            </a:r>
            <a:r>
              <a:rPr lang="en-US" sz="2000" dirty="0" err="1">
                <a:latin typeface="Arial Black" pitchFamily="34" charset="0"/>
              </a:rPr>
              <a:t>pecados</a:t>
            </a:r>
            <a:r>
              <a:rPr lang="en-US" sz="2000" dirty="0">
                <a:latin typeface="Arial Black" pitchFamily="34" charset="0"/>
              </a:rPr>
              <a:t> y </a:t>
            </a:r>
            <a:r>
              <a:rPr lang="en-US" sz="2000" dirty="0" err="1">
                <a:latin typeface="Arial Black" pitchFamily="34" charset="0"/>
              </a:rPr>
              <a:t>recibir</a:t>
            </a:r>
            <a:r>
              <a:rPr lang="en-US" sz="2000" dirty="0">
                <a:latin typeface="Arial Black" pitchFamily="34" charset="0"/>
              </a:rPr>
              <a:t> al </a:t>
            </a:r>
            <a:r>
              <a:rPr lang="en-US" sz="2000" dirty="0" err="1">
                <a:latin typeface="Arial Black" pitchFamily="34" charset="0"/>
              </a:rPr>
              <a:t>Espíritu</a:t>
            </a:r>
            <a:r>
              <a:rPr lang="en-US" sz="2000" dirty="0">
                <a:latin typeface="Arial Black" pitchFamily="34" charset="0"/>
              </a:rPr>
              <a:t> Santo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038CEA-23C4-427D-9B41-66AE0C5099DC}"/>
              </a:ext>
            </a:extLst>
          </p:cNvPr>
          <p:cNvSpPr txBox="1"/>
          <p:nvPr/>
        </p:nvSpPr>
        <p:spPr>
          <a:xfrm>
            <a:off x="4511220" y="3927521"/>
            <a:ext cx="578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Los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justos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F21FD-E74B-4E14-ABC8-27DC37F44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4" y="143725"/>
            <a:ext cx="3630526" cy="21002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446C87-48F0-4954-B051-FF9772A8227E}"/>
              </a:ext>
            </a:extLst>
          </p:cNvPr>
          <p:cNvSpPr txBox="1"/>
          <p:nvPr/>
        </p:nvSpPr>
        <p:spPr>
          <a:xfrm>
            <a:off x="3773849" y="952093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itchFamily="34" charset="0"/>
              </a:rPr>
              <a:t>¿</a:t>
            </a:r>
            <a:r>
              <a:rPr lang="en-US" sz="2000" dirty="0" err="1">
                <a:latin typeface="Arial Black" pitchFamily="34" charset="0"/>
              </a:rPr>
              <a:t>Cómo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sería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el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bautizo</a:t>
            </a:r>
            <a:r>
              <a:rPr lang="en-US" sz="2000" dirty="0">
                <a:latin typeface="Arial Black" pitchFamily="34" charset="0"/>
              </a:rPr>
              <a:t> del </a:t>
            </a:r>
            <a:r>
              <a:rPr lang="en-US" sz="2000" dirty="0" err="1">
                <a:latin typeface="Arial Black" pitchFamily="34" charset="0"/>
              </a:rPr>
              <a:t>Mesías</a:t>
            </a:r>
            <a:r>
              <a:rPr lang="en-US" sz="2000" dirty="0">
                <a:latin typeface="Arial Black" pitchFamily="34" charset="0"/>
              </a:rPr>
              <a:t>?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1796CE-1A74-4885-9649-F0B1BE973EE5}"/>
              </a:ext>
            </a:extLst>
          </p:cNvPr>
          <p:cNvSpPr txBox="1"/>
          <p:nvPr/>
        </p:nvSpPr>
        <p:spPr>
          <a:xfrm>
            <a:off x="3773849" y="1366313"/>
            <a:ext cx="5264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Un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bautizo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con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el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Espíritu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Santo y con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fuego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D2D58-A5B2-42AD-A87E-8CB0A338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62" y="3421414"/>
            <a:ext cx="4090497" cy="23571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4BC5F6-BE89-4BC9-BF89-09A5D2AFA0A2}"/>
              </a:ext>
            </a:extLst>
          </p:cNvPr>
          <p:cNvSpPr txBox="1"/>
          <p:nvPr/>
        </p:nvSpPr>
        <p:spPr>
          <a:xfrm>
            <a:off x="4319859" y="5421737"/>
            <a:ext cx="6702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¿</a:t>
            </a:r>
            <a:r>
              <a:rPr lang="en-US" sz="2000" b="1" dirty="0" err="1">
                <a:latin typeface="Arial Black" pitchFamily="34" charset="0"/>
              </a:rPr>
              <a:t>Quiénes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representan</a:t>
            </a:r>
            <a:r>
              <a:rPr lang="en-US" sz="2000" b="1" dirty="0">
                <a:latin typeface="Arial Black" pitchFamily="34" charset="0"/>
              </a:rPr>
              <a:t> la </a:t>
            </a:r>
            <a:r>
              <a:rPr lang="en-US" sz="2000" b="1" dirty="0" err="1">
                <a:latin typeface="Arial Black" pitchFamily="34" charset="0"/>
              </a:rPr>
              <a:t>paja</a:t>
            </a:r>
            <a:r>
              <a:rPr lang="en-US" sz="2000" dirty="0">
                <a:latin typeface="Arial Black" pitchFamily="34" charset="0"/>
              </a:rPr>
              <a:t>? 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98CF3B-8AD6-4859-848A-17671B652DC7}"/>
              </a:ext>
            </a:extLst>
          </p:cNvPr>
          <p:cNvSpPr txBox="1"/>
          <p:nvPr/>
        </p:nvSpPr>
        <p:spPr>
          <a:xfrm>
            <a:off x="4572000" y="5778918"/>
            <a:ext cx="578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Los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injustos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6C0C45-8B0D-4DD7-AC04-F12CA3C48834}"/>
              </a:ext>
            </a:extLst>
          </p:cNvPr>
          <p:cNvSpPr txBox="1"/>
          <p:nvPr/>
        </p:nvSpPr>
        <p:spPr>
          <a:xfrm>
            <a:off x="4319859" y="4267200"/>
            <a:ext cx="879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¿</a:t>
            </a:r>
            <a:r>
              <a:rPr lang="en-US" sz="2000" b="1" dirty="0" err="1">
                <a:latin typeface="Arial Black" pitchFamily="34" charset="0"/>
              </a:rPr>
              <a:t>Qué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será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el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granero</a:t>
            </a:r>
            <a:r>
              <a:rPr lang="en-US" sz="2000" b="1" dirty="0">
                <a:latin typeface="Arial Black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466C55-BDC9-40F2-A9D2-DE708FD12C59}"/>
              </a:ext>
            </a:extLst>
          </p:cNvPr>
          <p:cNvSpPr txBox="1"/>
          <p:nvPr/>
        </p:nvSpPr>
        <p:spPr>
          <a:xfrm>
            <a:off x="4517705" y="4635407"/>
            <a:ext cx="482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El Cielo,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donde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estarán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los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justos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0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17" grpId="0"/>
      <p:bldP spid="13" grpId="0" build="allAtOnce"/>
      <p:bldP spid="20" grpId="0" build="allAtOnce"/>
      <p:bldP spid="14" grpId="0" build="allAtOnce"/>
      <p:bldP spid="15" grpId="0" build="allAtOnce"/>
      <p:bldP spid="22" grpId="0"/>
      <p:bldP spid="23" grpId="0" build="allAtOnce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>
            <a:extLst>
              <a:ext uri="{FF2B5EF4-FFF2-40B4-BE49-F238E27FC236}">
                <a16:creationId xmlns:a16="http://schemas.microsoft.com/office/drawing/2014/main" id="{3157E3A0-5FAD-48B6-9A0D-D604448F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1CD412-9A80-4E3E-BD67-69DD2D0AD6B0}"/>
              </a:ext>
            </a:extLst>
          </p:cNvPr>
          <p:cNvSpPr txBox="1"/>
          <p:nvPr/>
        </p:nvSpPr>
        <p:spPr>
          <a:xfrm>
            <a:off x="3581400" y="1143000"/>
            <a:ext cx="3771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Arial Black" pitchFamily="34" charset="0"/>
              </a:rPr>
              <a:t>ACTIVIDAD</a:t>
            </a:r>
            <a:endParaRPr lang="en-US" sz="2700" b="1" dirty="0">
              <a:latin typeface="Arial Black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E76B4F-A1A9-49CB-91B6-F4233D52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5664994" cy="40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>
            <a:extLst>
              <a:ext uri="{FF2B5EF4-FFF2-40B4-BE49-F238E27FC236}">
                <a16:creationId xmlns:a16="http://schemas.microsoft.com/office/drawing/2014/main" id="{F72F5C36-A141-4771-BCAF-F7148886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71800" y="374247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ACTIVIDAD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A8CFD-512F-49CA-8A48-85D215E97C4F}"/>
              </a:ext>
            </a:extLst>
          </p:cNvPr>
          <p:cNvSpPr txBox="1"/>
          <p:nvPr/>
        </p:nvSpPr>
        <p:spPr>
          <a:xfrm>
            <a:off x="995362" y="1584799"/>
            <a:ext cx="7005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rial Black" pitchFamily="34" charset="0"/>
              </a:rPr>
              <a:t>Aquí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tienes</a:t>
            </a:r>
            <a:r>
              <a:rPr lang="en-US" sz="2400" b="1" dirty="0">
                <a:latin typeface="Arial Black" pitchFamily="34" charset="0"/>
              </a:rPr>
              <a:t> una </a:t>
            </a:r>
            <a:r>
              <a:rPr lang="en-US" sz="2400" b="1" dirty="0" err="1">
                <a:latin typeface="Arial Black" pitchFamily="34" charset="0"/>
              </a:rPr>
              <a:t>receta</a:t>
            </a:r>
            <a:r>
              <a:rPr lang="en-US" sz="2400" b="1" dirty="0">
                <a:latin typeface="Arial Black" pitchFamily="34" charset="0"/>
              </a:rPr>
              <a:t> de </a:t>
            </a:r>
            <a:r>
              <a:rPr lang="en-US" sz="2400" b="1" dirty="0" err="1">
                <a:latin typeface="Arial Black" pitchFamily="34" charset="0"/>
              </a:rPr>
              <a:t>Adviento</a:t>
            </a:r>
            <a:r>
              <a:rPr lang="en-US" sz="2400" b="1" dirty="0">
                <a:latin typeface="Arial Black" pitchFamily="34" charset="0"/>
              </a:rPr>
              <a:t>. </a:t>
            </a:r>
            <a:r>
              <a:rPr lang="en-US" sz="2400" b="1" dirty="0" err="1">
                <a:latin typeface="Arial Black" pitchFamily="34" charset="0"/>
              </a:rPr>
              <a:t>Deberás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colocar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todos</a:t>
            </a:r>
            <a:r>
              <a:rPr lang="en-US" sz="2400" b="1" dirty="0">
                <a:latin typeface="Arial Black" pitchFamily="34" charset="0"/>
              </a:rPr>
              <a:t> los </a:t>
            </a:r>
            <a:r>
              <a:rPr lang="en-US" sz="2400" b="1" dirty="0" err="1">
                <a:latin typeface="Arial Black" pitchFamily="34" charset="0"/>
              </a:rPr>
              <a:t>ingredientes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necesarios</a:t>
            </a:r>
            <a:r>
              <a:rPr lang="en-US" sz="2400" b="1" dirty="0">
                <a:latin typeface="Arial Black" pitchFamily="34" charset="0"/>
              </a:rPr>
              <a:t> para </a:t>
            </a:r>
            <a:r>
              <a:rPr lang="en-US" sz="2400" b="1" dirty="0" err="1">
                <a:latin typeface="Arial Black" pitchFamily="34" charset="0"/>
              </a:rPr>
              <a:t>preparar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tu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corazón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en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este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Adviento</a:t>
            </a:r>
            <a:r>
              <a:rPr lang="en-US" sz="2400" b="1" dirty="0">
                <a:latin typeface="Arial Black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3BAE41-041C-447D-B186-0A1FA20D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414409"/>
            <a:ext cx="4845844" cy="30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45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591">
              <a:schemeClr val="accent6">
                <a:lumMod val="60000"/>
                <a:lumOff val="40000"/>
              </a:schemeClr>
            </a:gs>
            <a:gs pos="67182">
              <a:srgbClr val="B7C2D3"/>
            </a:gs>
            <a:gs pos="60365">
              <a:srgbClr val="BDBEC5"/>
            </a:gs>
            <a:gs pos="46731">
              <a:srgbClr val="CAB5A8"/>
            </a:gs>
            <a:gs pos="19462">
              <a:srgbClr val="E4A36F"/>
            </a:gs>
            <a:gs pos="0">
              <a:srgbClr val="FF0000"/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35387">
              <a:schemeClr val="accent6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515949-A835-4FF3-87DE-9F930C919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94" y="57067"/>
            <a:ext cx="5063336" cy="68120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97944-AA36-4039-AFD3-D1CBF095E14C}"/>
              </a:ext>
            </a:extLst>
          </p:cNvPr>
          <p:cNvSpPr txBox="1"/>
          <p:nvPr/>
        </p:nvSpPr>
        <p:spPr>
          <a:xfrm>
            <a:off x="3648324" y="4270872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5D3B4-6DA6-471B-9673-982D499DA84B}"/>
              </a:ext>
            </a:extLst>
          </p:cNvPr>
          <p:cNvSpPr txBox="1"/>
          <p:nvPr/>
        </p:nvSpPr>
        <p:spPr>
          <a:xfrm>
            <a:off x="4060628" y="4278216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F8BE6-34F2-4A0C-9164-C871C3EC660C}"/>
              </a:ext>
            </a:extLst>
          </p:cNvPr>
          <p:cNvSpPr txBox="1"/>
          <p:nvPr/>
        </p:nvSpPr>
        <p:spPr>
          <a:xfrm>
            <a:off x="4618824" y="4250675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E04C20-195A-4340-A137-D286B821DCB1}"/>
              </a:ext>
            </a:extLst>
          </p:cNvPr>
          <p:cNvSpPr txBox="1"/>
          <p:nvPr/>
        </p:nvSpPr>
        <p:spPr>
          <a:xfrm>
            <a:off x="4999824" y="4250675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20DDD-8DE0-46B4-89D2-376C7FD1A7FC}"/>
              </a:ext>
            </a:extLst>
          </p:cNvPr>
          <p:cNvSpPr txBox="1"/>
          <p:nvPr/>
        </p:nvSpPr>
        <p:spPr>
          <a:xfrm>
            <a:off x="5266524" y="4250675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722A97-4268-4D75-8E1F-31287275B6D0}"/>
              </a:ext>
            </a:extLst>
          </p:cNvPr>
          <p:cNvSpPr txBox="1"/>
          <p:nvPr/>
        </p:nvSpPr>
        <p:spPr>
          <a:xfrm>
            <a:off x="5582805" y="4250675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5D4BB-4F30-46AB-9215-64B845E9DE86}"/>
              </a:ext>
            </a:extLst>
          </p:cNvPr>
          <p:cNvSpPr txBox="1"/>
          <p:nvPr/>
        </p:nvSpPr>
        <p:spPr>
          <a:xfrm>
            <a:off x="4102371" y="5484355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9CAB23-0764-407C-9C43-31710EF32878}"/>
              </a:ext>
            </a:extLst>
          </p:cNvPr>
          <p:cNvSpPr txBox="1"/>
          <p:nvPr/>
        </p:nvSpPr>
        <p:spPr>
          <a:xfrm>
            <a:off x="3764956" y="4616521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105DB-CA1B-41EF-9D5A-AF2F557F0FEA}"/>
              </a:ext>
            </a:extLst>
          </p:cNvPr>
          <p:cNvSpPr txBox="1"/>
          <p:nvPr/>
        </p:nvSpPr>
        <p:spPr>
          <a:xfrm>
            <a:off x="4598762" y="549531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1E757A-8174-4DF6-B103-53B647BFAAA5}"/>
              </a:ext>
            </a:extLst>
          </p:cNvPr>
          <p:cNvSpPr txBox="1"/>
          <p:nvPr/>
        </p:nvSpPr>
        <p:spPr>
          <a:xfrm>
            <a:off x="5226830" y="549531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E5D544-F3C8-4F76-AE4C-9664D941FED4}"/>
              </a:ext>
            </a:extLst>
          </p:cNvPr>
          <p:cNvSpPr txBox="1"/>
          <p:nvPr/>
        </p:nvSpPr>
        <p:spPr>
          <a:xfrm>
            <a:off x="5566359" y="5485731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DDFD79-FA29-46D7-A232-92307E94BD72}"/>
              </a:ext>
            </a:extLst>
          </p:cNvPr>
          <p:cNvSpPr txBox="1"/>
          <p:nvPr/>
        </p:nvSpPr>
        <p:spPr>
          <a:xfrm>
            <a:off x="4604361" y="4898156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3DCC2D-F341-42F3-BC03-296E3371B31B}"/>
              </a:ext>
            </a:extLst>
          </p:cNvPr>
          <p:cNvSpPr txBox="1"/>
          <p:nvPr/>
        </p:nvSpPr>
        <p:spPr>
          <a:xfrm>
            <a:off x="4918110" y="4898156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470DC0-D90C-4B98-8BB9-6E2859A36A49}"/>
              </a:ext>
            </a:extLst>
          </p:cNvPr>
          <p:cNvSpPr txBox="1"/>
          <p:nvPr/>
        </p:nvSpPr>
        <p:spPr>
          <a:xfrm>
            <a:off x="5231058" y="4899823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46AAC4-5030-47FD-93E7-A5EDD62CFE1E}"/>
              </a:ext>
            </a:extLst>
          </p:cNvPr>
          <p:cNvSpPr txBox="1"/>
          <p:nvPr/>
        </p:nvSpPr>
        <p:spPr>
          <a:xfrm>
            <a:off x="5566359" y="4885091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9629C5-4C2A-4D95-906F-2BD9125E5870}"/>
              </a:ext>
            </a:extLst>
          </p:cNvPr>
          <p:cNvSpPr txBox="1"/>
          <p:nvPr/>
        </p:nvSpPr>
        <p:spPr>
          <a:xfrm>
            <a:off x="5854898" y="4908792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D07A5B-5222-4861-9845-F89B0388C517}"/>
              </a:ext>
            </a:extLst>
          </p:cNvPr>
          <p:cNvSpPr txBox="1"/>
          <p:nvPr/>
        </p:nvSpPr>
        <p:spPr>
          <a:xfrm>
            <a:off x="2813138" y="5223978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D6A725-752D-4DDF-AB70-2E517B9DEBA1}"/>
              </a:ext>
            </a:extLst>
          </p:cNvPr>
          <p:cNvSpPr txBox="1"/>
          <p:nvPr/>
        </p:nvSpPr>
        <p:spPr>
          <a:xfrm>
            <a:off x="3148439" y="5223978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3B6EAE-FAF2-454F-B363-0DECB40CCFE9}"/>
              </a:ext>
            </a:extLst>
          </p:cNvPr>
          <p:cNvSpPr txBox="1"/>
          <p:nvPr/>
        </p:nvSpPr>
        <p:spPr>
          <a:xfrm>
            <a:off x="3469891" y="5223978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F21C1B-D399-42A1-BD8C-6BFC4E9D2476}"/>
              </a:ext>
            </a:extLst>
          </p:cNvPr>
          <p:cNvSpPr txBox="1"/>
          <p:nvPr/>
        </p:nvSpPr>
        <p:spPr>
          <a:xfrm>
            <a:off x="3779945" y="5223978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EAFBBC-0546-448C-BC01-05488BA12B46}"/>
              </a:ext>
            </a:extLst>
          </p:cNvPr>
          <p:cNvSpPr txBox="1"/>
          <p:nvPr/>
        </p:nvSpPr>
        <p:spPr>
          <a:xfrm>
            <a:off x="4107970" y="5223978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3B42-A4B6-49D9-81EA-6712F23A5085}"/>
              </a:ext>
            </a:extLst>
          </p:cNvPr>
          <p:cNvSpPr txBox="1"/>
          <p:nvPr/>
        </p:nvSpPr>
        <p:spPr>
          <a:xfrm>
            <a:off x="4598762" y="5228889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768120-C22E-4F5A-99A8-17B6AD379513}"/>
              </a:ext>
            </a:extLst>
          </p:cNvPr>
          <p:cNvSpPr txBox="1"/>
          <p:nvPr/>
        </p:nvSpPr>
        <p:spPr>
          <a:xfrm>
            <a:off x="3052290" y="579120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999965-0616-4D88-8BC4-1DD5BEC704E4}"/>
              </a:ext>
            </a:extLst>
          </p:cNvPr>
          <p:cNvSpPr txBox="1"/>
          <p:nvPr/>
        </p:nvSpPr>
        <p:spPr>
          <a:xfrm>
            <a:off x="3434704" y="579120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147653-D53B-49BD-AAD5-B71C824E318F}"/>
              </a:ext>
            </a:extLst>
          </p:cNvPr>
          <p:cNvSpPr txBox="1"/>
          <p:nvPr/>
        </p:nvSpPr>
        <p:spPr>
          <a:xfrm>
            <a:off x="3728064" y="579120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2C9905-5A6A-4F37-B4B0-03B4F2EE9D88}"/>
              </a:ext>
            </a:extLst>
          </p:cNvPr>
          <p:cNvSpPr txBox="1"/>
          <p:nvPr/>
        </p:nvSpPr>
        <p:spPr>
          <a:xfrm>
            <a:off x="4021424" y="579120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F7549E-0563-4374-BBE4-A7FEBDB92669}"/>
              </a:ext>
            </a:extLst>
          </p:cNvPr>
          <p:cNvSpPr txBox="1"/>
          <p:nvPr/>
        </p:nvSpPr>
        <p:spPr>
          <a:xfrm>
            <a:off x="4579699" y="5792425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E5F41F-5716-4823-826E-BEE989B5B2CC}"/>
              </a:ext>
            </a:extLst>
          </p:cNvPr>
          <p:cNvSpPr txBox="1"/>
          <p:nvPr/>
        </p:nvSpPr>
        <p:spPr>
          <a:xfrm>
            <a:off x="4885524" y="579120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41502D-E984-44DD-8959-58A55D74A2A4}"/>
              </a:ext>
            </a:extLst>
          </p:cNvPr>
          <p:cNvSpPr txBox="1"/>
          <p:nvPr/>
        </p:nvSpPr>
        <p:spPr>
          <a:xfrm>
            <a:off x="5256204" y="579120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FCBE97-9269-494C-A2EB-B553C2AEF034}"/>
              </a:ext>
            </a:extLst>
          </p:cNvPr>
          <p:cNvSpPr txBox="1"/>
          <p:nvPr/>
        </p:nvSpPr>
        <p:spPr>
          <a:xfrm>
            <a:off x="2476579" y="607689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54A58F-E816-423C-B748-B6418412BC2A}"/>
              </a:ext>
            </a:extLst>
          </p:cNvPr>
          <p:cNvSpPr txBox="1"/>
          <p:nvPr/>
        </p:nvSpPr>
        <p:spPr>
          <a:xfrm>
            <a:off x="2758199" y="607689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53C956-65DE-4A69-ACF7-2EC4EF14FD1B}"/>
              </a:ext>
            </a:extLst>
          </p:cNvPr>
          <p:cNvSpPr txBox="1"/>
          <p:nvPr/>
        </p:nvSpPr>
        <p:spPr>
          <a:xfrm>
            <a:off x="3122259" y="607689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410F09-1F23-4CA6-898D-00725B7C93BF}"/>
              </a:ext>
            </a:extLst>
          </p:cNvPr>
          <p:cNvSpPr txBox="1"/>
          <p:nvPr/>
        </p:nvSpPr>
        <p:spPr>
          <a:xfrm>
            <a:off x="3419724" y="608238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091990-2368-447D-9BC5-1F89B2EE0794}"/>
              </a:ext>
            </a:extLst>
          </p:cNvPr>
          <p:cNvSpPr txBox="1"/>
          <p:nvPr/>
        </p:nvSpPr>
        <p:spPr>
          <a:xfrm>
            <a:off x="3758174" y="607689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7082E7-3327-4334-AE4D-8CD02E24CF80}"/>
              </a:ext>
            </a:extLst>
          </p:cNvPr>
          <p:cNvSpPr txBox="1"/>
          <p:nvPr/>
        </p:nvSpPr>
        <p:spPr>
          <a:xfrm>
            <a:off x="4067943" y="607672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D774DF-E4BA-4F76-9661-3F3AAE83115A}"/>
              </a:ext>
            </a:extLst>
          </p:cNvPr>
          <p:cNvSpPr txBox="1"/>
          <p:nvPr/>
        </p:nvSpPr>
        <p:spPr>
          <a:xfrm>
            <a:off x="4618312" y="6087979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FCC922-A804-4BC9-A5E8-2BBD29F8BFE8}"/>
              </a:ext>
            </a:extLst>
          </p:cNvPr>
          <p:cNvSpPr txBox="1"/>
          <p:nvPr/>
        </p:nvSpPr>
        <p:spPr>
          <a:xfrm>
            <a:off x="4889203" y="6073004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D30EB6-9E43-47B1-BC57-BA90430A5235}"/>
              </a:ext>
            </a:extLst>
          </p:cNvPr>
          <p:cNvSpPr txBox="1"/>
          <p:nvPr/>
        </p:nvSpPr>
        <p:spPr>
          <a:xfrm>
            <a:off x="3758174" y="6351394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9C7B1D-0A53-435B-9AF9-7EAE76C9E688}"/>
              </a:ext>
            </a:extLst>
          </p:cNvPr>
          <p:cNvSpPr txBox="1"/>
          <p:nvPr/>
        </p:nvSpPr>
        <p:spPr>
          <a:xfrm>
            <a:off x="4079943" y="6351394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746234-6916-4800-B3FF-3BBF2CC5E8D5}"/>
              </a:ext>
            </a:extLst>
          </p:cNvPr>
          <p:cNvSpPr txBox="1"/>
          <p:nvPr/>
        </p:nvSpPr>
        <p:spPr>
          <a:xfrm>
            <a:off x="4656924" y="633535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EFFA218-AA39-48EA-99C7-14522554D57A}"/>
              </a:ext>
            </a:extLst>
          </p:cNvPr>
          <p:cNvSpPr txBox="1"/>
          <p:nvPr/>
        </p:nvSpPr>
        <p:spPr>
          <a:xfrm>
            <a:off x="3449676" y="4616521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F97700-C46B-4874-9706-CD60AF53C8B3}"/>
              </a:ext>
            </a:extLst>
          </p:cNvPr>
          <p:cNvSpPr txBox="1"/>
          <p:nvPr/>
        </p:nvSpPr>
        <p:spPr>
          <a:xfrm>
            <a:off x="4104476" y="4638355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828A9F-3BDD-4A39-83EF-B4CCDF6E9C01}"/>
              </a:ext>
            </a:extLst>
          </p:cNvPr>
          <p:cNvSpPr txBox="1"/>
          <p:nvPr/>
        </p:nvSpPr>
        <p:spPr>
          <a:xfrm>
            <a:off x="4655451" y="4614156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7F4BE14-89B1-4B6C-9FD5-3A3AD8A8DC20}"/>
              </a:ext>
            </a:extLst>
          </p:cNvPr>
          <p:cNvSpPr txBox="1"/>
          <p:nvPr/>
        </p:nvSpPr>
        <p:spPr>
          <a:xfrm>
            <a:off x="4919138" y="4615028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9EF0F1-C2DB-423B-B38B-D3B1BECD45C1}"/>
              </a:ext>
            </a:extLst>
          </p:cNvPr>
          <p:cNvSpPr txBox="1"/>
          <p:nvPr/>
        </p:nvSpPr>
        <p:spPr>
          <a:xfrm>
            <a:off x="4909374" y="5485227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4756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88772" cy="6221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76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Comencemos</a:t>
            </a:r>
            <a:r>
              <a:rPr lang="en-US" b="1" dirty="0"/>
              <a:t> </a:t>
            </a:r>
            <a:r>
              <a:rPr lang="en-US" b="1" dirty="0" err="1"/>
              <a:t>Invocando</a:t>
            </a:r>
            <a:r>
              <a:rPr lang="en-US" b="1" dirty="0"/>
              <a:t> la </a:t>
            </a:r>
            <a:r>
              <a:rPr lang="en-US" b="1" dirty="0" err="1"/>
              <a:t>presencia</a:t>
            </a:r>
            <a:r>
              <a:rPr lang="en-US" b="1" dirty="0"/>
              <a:t> del </a:t>
            </a:r>
            <a:r>
              <a:rPr lang="en-US" b="1" dirty="0" err="1"/>
              <a:t>Espíritu</a:t>
            </a:r>
            <a:r>
              <a:rPr lang="en-US" b="1" dirty="0"/>
              <a:t> Santo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591">
              <a:schemeClr val="accent6">
                <a:lumMod val="60000"/>
                <a:lumOff val="40000"/>
              </a:schemeClr>
            </a:gs>
            <a:gs pos="67182">
              <a:srgbClr val="B7C2D3"/>
            </a:gs>
            <a:gs pos="60365">
              <a:srgbClr val="BDBEC5"/>
            </a:gs>
            <a:gs pos="46731">
              <a:srgbClr val="CAB5A8"/>
            </a:gs>
            <a:gs pos="19462">
              <a:srgbClr val="E4A36F"/>
            </a:gs>
            <a:gs pos="0">
              <a:srgbClr val="FF0000"/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35387">
              <a:schemeClr val="accent6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77" y="6123983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Canción</a:t>
            </a:r>
            <a:r>
              <a:rPr lang="es-ES" dirty="0"/>
              <a:t>: </a:t>
            </a:r>
          </a:p>
          <a:p>
            <a:r>
              <a:rPr lang="es-ES" dirty="0">
                <a:effectLst/>
                <a:latin typeface="Arial" panose="020B0604020202020204" pitchFamily="34" charset="0"/>
              </a:rPr>
              <a:t>El Tamborilero, Rafael </a:t>
            </a:r>
            <a:r>
              <a:rPr lang="es-ES" dirty="0" err="1">
                <a:effectLst/>
                <a:latin typeface="Arial" panose="020B0604020202020204" pitchFamily="34" charset="0"/>
              </a:rPr>
              <a:t>Ctrl</a:t>
            </a:r>
            <a:r>
              <a:rPr lang="es-ES" dirty="0">
                <a:effectLst/>
                <a:latin typeface="Arial" panose="020B0604020202020204" pitchFamily="34" charset="0"/>
              </a:rPr>
              <a:t> Click  </a:t>
            </a:r>
            <a:r>
              <a:rPr lang="es-ES" dirty="0">
                <a:effectLst/>
                <a:latin typeface="Arial" panose="020B0604020202020204" pitchFamily="34" charset="0"/>
                <a:hlinkClick r:id="rId2"/>
              </a:rPr>
              <a:t>https://youtu.be/AQbMT7FbEsk</a:t>
            </a:r>
            <a:endParaRPr lang="es-ES" dirty="0">
              <a:effectLst/>
              <a:latin typeface="Arial" panose="020B0604020202020204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244ED-B0FE-48B6-8787-75BA0F2A8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9856"/>
            <a:ext cx="7422711" cy="604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EA27A9-1375-44BF-A651-8C042B085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601" y="381000"/>
            <a:ext cx="9525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9EDFF4B-7338-40A2-9DBF-E858539F1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3" y="0"/>
            <a:ext cx="6891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2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Pontificio Consejo para la Familia - Ninos - San Juan Pablo II"/>
          <p:cNvSpPr>
            <a:spLocks noChangeAspect="1" noChangeArrowheads="1"/>
          </p:cNvSpPr>
          <p:nvPr/>
        </p:nvSpPr>
        <p:spPr bwMode="auto">
          <a:xfrm>
            <a:off x="155575" y="-822325"/>
            <a:ext cx="21336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D95E6-38D8-4B00-901C-83A14BB15EFF}"/>
              </a:ext>
            </a:extLst>
          </p:cNvPr>
          <p:cNvSpPr txBox="1"/>
          <p:nvPr/>
        </p:nvSpPr>
        <p:spPr>
          <a:xfrm>
            <a:off x="1905000" y="171716"/>
            <a:ext cx="594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Inmaculada Concepción de María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4CB57-B2A8-440F-BB85-BD92665A2760}"/>
              </a:ext>
            </a:extLst>
          </p:cNvPr>
          <p:cNvSpPr txBox="1"/>
          <p:nvPr/>
        </p:nvSpPr>
        <p:spPr>
          <a:xfrm>
            <a:off x="2872320" y="71571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significa</a:t>
            </a:r>
            <a:r>
              <a:rPr lang="en-US" b="1" dirty="0"/>
              <a:t> la palabra “</a:t>
            </a:r>
            <a:r>
              <a:rPr lang="en-US" b="1" dirty="0" err="1"/>
              <a:t>concepción</a:t>
            </a:r>
            <a:r>
              <a:rPr lang="en-US" b="1" dirty="0"/>
              <a:t>”?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4BB2E-13EF-4ADA-BA2C-668E74D22772}"/>
              </a:ext>
            </a:extLst>
          </p:cNvPr>
          <p:cNvSpPr txBox="1"/>
          <p:nvPr/>
        </p:nvSpPr>
        <p:spPr>
          <a:xfrm>
            <a:off x="533400" y="5362845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Joaquín y Ana, </a:t>
            </a:r>
            <a:r>
              <a:rPr lang="en-US" sz="2000" dirty="0" err="1"/>
              <a:t>fueron</a:t>
            </a:r>
            <a:r>
              <a:rPr lang="en-US" sz="2000" dirty="0"/>
              <a:t> los padres de la Virgen María. Ana </a:t>
            </a:r>
            <a:r>
              <a:rPr lang="en-US" sz="2000" dirty="0" err="1"/>
              <a:t>ya</a:t>
            </a:r>
            <a:r>
              <a:rPr lang="en-US" sz="2000" dirty="0"/>
              <a:t> era </a:t>
            </a:r>
            <a:r>
              <a:rPr lang="en-US" sz="2000" dirty="0" err="1"/>
              <a:t>anciana</a:t>
            </a:r>
            <a:r>
              <a:rPr lang="en-US" sz="2000" dirty="0"/>
              <a:t> y no </a:t>
            </a:r>
            <a:r>
              <a:rPr lang="en-US" sz="2000" dirty="0" err="1"/>
              <a:t>podía</a:t>
            </a:r>
            <a:r>
              <a:rPr lang="en-US" sz="2000" dirty="0"/>
              <a:t> </a:t>
            </a:r>
            <a:r>
              <a:rPr lang="en-US" sz="2000" dirty="0" err="1"/>
              <a:t>tener</a:t>
            </a:r>
            <a:r>
              <a:rPr lang="en-US" sz="2000" dirty="0"/>
              <a:t> </a:t>
            </a:r>
            <a:r>
              <a:rPr lang="en-US" sz="2000" dirty="0" err="1"/>
              <a:t>hijos</a:t>
            </a:r>
            <a:r>
              <a:rPr lang="en-US" sz="2000" dirty="0"/>
              <a:t>, lo </a:t>
            </a:r>
            <a:r>
              <a:rPr lang="en-US" sz="2000" dirty="0" err="1"/>
              <a:t>cual</a:t>
            </a:r>
            <a:r>
              <a:rPr lang="en-US" sz="2000" dirty="0"/>
              <a:t> era </a:t>
            </a:r>
            <a:r>
              <a:rPr lang="en-US" sz="2000" dirty="0" err="1"/>
              <a:t>muy</a:t>
            </a:r>
            <a:r>
              <a:rPr lang="en-US" sz="2000" dirty="0"/>
              <a:t> mal visto por el pueblo </a:t>
            </a:r>
            <a:r>
              <a:rPr lang="en-US" sz="2000" dirty="0" err="1"/>
              <a:t>judío</a:t>
            </a:r>
            <a:r>
              <a:rPr lang="en-US" sz="2000" dirty="0"/>
              <a:t>. Joaquín y Ana, </a:t>
            </a:r>
            <a:r>
              <a:rPr lang="en-US" sz="2000" dirty="0" err="1"/>
              <a:t>oraron</a:t>
            </a:r>
            <a:r>
              <a:rPr lang="en-US" sz="2000" dirty="0"/>
              <a:t> con </a:t>
            </a:r>
            <a:r>
              <a:rPr lang="en-US" sz="2000" dirty="0" err="1"/>
              <a:t>mucha</a:t>
            </a:r>
            <a:r>
              <a:rPr lang="en-US" sz="2000" dirty="0"/>
              <a:t> </a:t>
            </a:r>
            <a:r>
              <a:rPr lang="en-US" sz="2000" dirty="0" err="1"/>
              <a:t>fe</a:t>
            </a:r>
            <a:r>
              <a:rPr lang="en-US" sz="2000" dirty="0"/>
              <a:t> e </a:t>
            </a:r>
            <a:r>
              <a:rPr lang="en-US" sz="2000" dirty="0" err="1"/>
              <a:t>hicieron</a:t>
            </a:r>
            <a:r>
              <a:rPr lang="en-US" sz="2000" dirty="0"/>
              <a:t> </a:t>
            </a:r>
            <a:r>
              <a:rPr lang="en-US" sz="2000" dirty="0" err="1"/>
              <a:t>sacrificios</a:t>
            </a:r>
            <a:r>
              <a:rPr lang="en-US" sz="2000" dirty="0"/>
              <a:t>. Un día, un </a:t>
            </a:r>
            <a:r>
              <a:rPr lang="en-US" sz="2000" dirty="0" err="1"/>
              <a:t>ángel</a:t>
            </a:r>
            <a:r>
              <a:rPr lang="en-US" sz="2000" dirty="0"/>
              <a:t> se le </a:t>
            </a:r>
            <a:r>
              <a:rPr lang="en-US" sz="2000" dirty="0" err="1"/>
              <a:t>apareció</a:t>
            </a:r>
            <a:r>
              <a:rPr lang="en-US" sz="2000" dirty="0"/>
              <a:t> a Ana y le </a:t>
            </a:r>
            <a:r>
              <a:rPr lang="en-US" sz="2000" dirty="0" err="1"/>
              <a:t>dijo</a:t>
            </a:r>
            <a:r>
              <a:rPr lang="en-US" sz="2000" dirty="0"/>
              <a:t> que Dios </a:t>
            </a:r>
            <a:r>
              <a:rPr lang="en-US" sz="2000" dirty="0" err="1"/>
              <a:t>había</a:t>
            </a:r>
            <a:r>
              <a:rPr lang="en-US" sz="2000" dirty="0"/>
              <a:t> </a:t>
            </a:r>
            <a:r>
              <a:rPr lang="en-US" sz="2000" dirty="0" err="1"/>
              <a:t>mirado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tristeza y le </a:t>
            </a:r>
            <a:r>
              <a:rPr lang="en-US" sz="2000" dirty="0" err="1"/>
              <a:t>anunció</a:t>
            </a:r>
            <a:r>
              <a:rPr lang="en-US" sz="2000" dirty="0"/>
              <a:t> que </a:t>
            </a:r>
            <a:r>
              <a:rPr lang="en-US" sz="2000" dirty="0" err="1"/>
              <a:t>sería</a:t>
            </a:r>
            <a:r>
              <a:rPr lang="en-US" sz="2000" dirty="0"/>
              <a:t> </a:t>
            </a:r>
            <a:r>
              <a:rPr lang="en-US" sz="2000" dirty="0" err="1"/>
              <a:t>madre</a:t>
            </a:r>
            <a:r>
              <a:rPr lang="en-US" sz="2000" dirty="0"/>
              <a:t>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F1A7CA-C355-4BD7-B18B-137E2C7D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6" y="854075"/>
            <a:ext cx="2481433" cy="39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5C775C-809F-4172-9520-10CCDCFF1592}"/>
              </a:ext>
            </a:extLst>
          </p:cNvPr>
          <p:cNvSpPr txBox="1"/>
          <p:nvPr/>
        </p:nvSpPr>
        <p:spPr>
          <a:xfrm>
            <a:off x="2872320" y="1162335"/>
            <a:ext cx="56585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La </a:t>
            </a:r>
            <a:r>
              <a:rPr lang="en-US" sz="2000" dirty="0" err="1"/>
              <a:t>concepción</a:t>
            </a:r>
            <a:r>
              <a:rPr lang="en-US" sz="2000" dirty="0"/>
              <a:t> es el </a:t>
            </a:r>
            <a:r>
              <a:rPr lang="en-US" sz="2000" dirty="0" err="1"/>
              <a:t>momento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cual</a:t>
            </a:r>
            <a:r>
              <a:rPr lang="en-US" sz="2000" dirty="0"/>
              <a:t> Dios </a:t>
            </a:r>
            <a:r>
              <a:rPr lang="en-US" sz="2000" dirty="0" err="1"/>
              <a:t>crea</a:t>
            </a:r>
            <a:r>
              <a:rPr lang="en-US" sz="2000" dirty="0"/>
              <a:t> el alma. La </a:t>
            </a:r>
            <a:r>
              <a:rPr lang="en-US" sz="2000" dirty="0" err="1"/>
              <a:t>concepción</a:t>
            </a:r>
            <a:r>
              <a:rPr lang="en-US" sz="2000" dirty="0"/>
              <a:t> es el </a:t>
            </a:r>
            <a:r>
              <a:rPr lang="en-US" sz="2000" dirty="0" err="1"/>
              <a:t>momento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que </a:t>
            </a:r>
            <a:r>
              <a:rPr lang="en-US" sz="2000" dirty="0" err="1"/>
              <a:t>comienza</a:t>
            </a:r>
            <a:r>
              <a:rPr lang="en-US" sz="2000" dirty="0"/>
              <a:t> la </a:t>
            </a:r>
            <a:r>
              <a:rPr lang="en-US" sz="2000" dirty="0" err="1"/>
              <a:t>vida</a:t>
            </a:r>
            <a:r>
              <a:rPr lang="en-US" sz="2000" dirty="0"/>
              <a:t> </a:t>
            </a:r>
            <a:r>
              <a:rPr lang="en-US" sz="2000" dirty="0" err="1"/>
              <a:t>humana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endParaRPr lang="en-US" sz="20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0D12242-93A4-4B29-95C6-BC6A194D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36" y="2300867"/>
            <a:ext cx="5905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2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Pontificio Consejo para la Familia - Ninos - San Juan Pablo II"/>
          <p:cNvSpPr>
            <a:spLocks noChangeAspect="1" noChangeArrowheads="1"/>
          </p:cNvSpPr>
          <p:nvPr/>
        </p:nvSpPr>
        <p:spPr bwMode="auto">
          <a:xfrm>
            <a:off x="155575" y="-822325"/>
            <a:ext cx="21336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D95E6-38D8-4B00-901C-83A14BB15EFF}"/>
              </a:ext>
            </a:extLst>
          </p:cNvPr>
          <p:cNvSpPr txBox="1"/>
          <p:nvPr/>
        </p:nvSpPr>
        <p:spPr>
          <a:xfrm>
            <a:off x="1905000" y="171716"/>
            <a:ext cx="594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Inmaculada Concepción de María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4CB57-B2A8-440F-BB85-BD92665A2760}"/>
              </a:ext>
            </a:extLst>
          </p:cNvPr>
          <p:cNvSpPr txBox="1"/>
          <p:nvPr/>
        </p:nvSpPr>
        <p:spPr>
          <a:xfrm>
            <a:off x="4769427" y="720236"/>
            <a:ext cx="394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Ana </a:t>
            </a:r>
            <a:r>
              <a:rPr lang="en-US" sz="2000" dirty="0" err="1"/>
              <a:t>dió</a:t>
            </a:r>
            <a:r>
              <a:rPr lang="en-US" sz="2000" dirty="0"/>
              <a:t> a luz a una hermosa </a:t>
            </a:r>
            <a:r>
              <a:rPr lang="en-US" sz="2000" dirty="0" err="1"/>
              <a:t>hija</a:t>
            </a:r>
            <a:r>
              <a:rPr lang="en-US" sz="2000" dirty="0"/>
              <a:t> a </a:t>
            </a:r>
            <a:r>
              <a:rPr lang="en-US" sz="2000" dirty="0" err="1"/>
              <a:t>quien</a:t>
            </a:r>
            <a:r>
              <a:rPr lang="en-US" sz="2000" dirty="0"/>
              <a:t> </a:t>
            </a:r>
            <a:r>
              <a:rPr lang="en-US" sz="2000" dirty="0" err="1"/>
              <a:t>llamó</a:t>
            </a:r>
            <a:r>
              <a:rPr lang="en-US" sz="2000" dirty="0"/>
              <a:t> María.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C775C-809F-4172-9520-10CCDCFF1592}"/>
              </a:ext>
            </a:extLst>
          </p:cNvPr>
          <p:cNvSpPr txBox="1"/>
          <p:nvPr/>
        </p:nvSpPr>
        <p:spPr>
          <a:xfrm>
            <a:off x="4689785" y="1515408"/>
            <a:ext cx="4225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Esta hermosa </a:t>
            </a:r>
            <a:r>
              <a:rPr lang="en-US" sz="2000" dirty="0" err="1"/>
              <a:t>niña</a:t>
            </a:r>
            <a:r>
              <a:rPr lang="en-US" sz="2000" dirty="0"/>
              <a:t> </a:t>
            </a:r>
            <a:r>
              <a:rPr lang="en-US" sz="2000" dirty="0" err="1"/>
              <a:t>nació</a:t>
            </a:r>
            <a:r>
              <a:rPr lang="en-US" sz="2000" dirty="0"/>
              <a:t> sin el </a:t>
            </a:r>
            <a:r>
              <a:rPr lang="en-US" sz="2000" dirty="0" err="1"/>
              <a:t>Pecado</a:t>
            </a:r>
            <a:r>
              <a:rPr lang="en-US" sz="2000" dirty="0"/>
              <a:t> Original. Ella es Pura e Inmaculada </a:t>
            </a:r>
            <a:r>
              <a:rPr lang="en-US" sz="2000" dirty="0" err="1"/>
              <a:t>desde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concepción</a:t>
            </a:r>
            <a:r>
              <a:rPr lang="en-US" sz="2000" dirty="0"/>
              <a:t>. </a:t>
            </a:r>
            <a:r>
              <a:rPr lang="en-US" sz="2000" dirty="0" err="1"/>
              <a:t>Ya</a:t>
            </a:r>
            <a:r>
              <a:rPr lang="en-US" sz="2000" dirty="0"/>
              <a:t> </a:t>
            </a:r>
            <a:r>
              <a:rPr lang="en-US" sz="2000" dirty="0" err="1"/>
              <a:t>desde</a:t>
            </a:r>
            <a:r>
              <a:rPr lang="en-US" sz="2000" dirty="0"/>
              <a:t> que la Virgen María </a:t>
            </a:r>
            <a:r>
              <a:rPr lang="en-US" sz="2000" dirty="0" err="1"/>
              <a:t>estaba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vientre</a:t>
            </a:r>
            <a:r>
              <a:rPr lang="en-US" sz="2000" dirty="0"/>
              <a:t> de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madre</a:t>
            </a:r>
            <a:r>
              <a:rPr lang="en-US" sz="2000" dirty="0"/>
              <a:t>, era Santa.</a:t>
            </a:r>
          </a:p>
          <a:p>
            <a:pPr algn="just"/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9A09BD3-9CC7-4FCE-B9C5-16F24139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3" y="697245"/>
            <a:ext cx="4420488" cy="299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958A8C0-0277-475B-BB71-9BEA765D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84" y="3623842"/>
            <a:ext cx="4225615" cy="237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59B581-D8DF-4F20-A2FB-A98915295346}"/>
              </a:ext>
            </a:extLst>
          </p:cNvPr>
          <p:cNvSpPr txBox="1"/>
          <p:nvPr/>
        </p:nvSpPr>
        <p:spPr>
          <a:xfrm>
            <a:off x="176367" y="4087051"/>
            <a:ext cx="4225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Años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tarde</a:t>
            </a:r>
            <a:r>
              <a:rPr lang="en-US" sz="2000" dirty="0"/>
              <a:t>, </a:t>
            </a:r>
            <a:r>
              <a:rPr lang="en-US" sz="2000" dirty="0" err="1"/>
              <a:t>cuando</a:t>
            </a:r>
            <a:r>
              <a:rPr lang="en-US" sz="2000" dirty="0"/>
              <a:t> el </a:t>
            </a:r>
            <a:r>
              <a:rPr lang="en-US" sz="2000" dirty="0" err="1"/>
              <a:t>ángel</a:t>
            </a:r>
            <a:r>
              <a:rPr lang="en-US" sz="2000" dirty="0"/>
              <a:t> Gabriel se le </a:t>
            </a:r>
            <a:r>
              <a:rPr lang="en-US" sz="2000" dirty="0" err="1"/>
              <a:t>apareció</a:t>
            </a:r>
            <a:r>
              <a:rPr lang="en-US" sz="2000" dirty="0"/>
              <a:t> a la Virgen María para </a:t>
            </a:r>
            <a:r>
              <a:rPr lang="en-US" sz="2000" dirty="0" err="1"/>
              <a:t>hacerle</a:t>
            </a:r>
            <a:r>
              <a:rPr lang="en-US" sz="2000" dirty="0"/>
              <a:t> el </a:t>
            </a:r>
            <a:r>
              <a:rPr lang="en-US" sz="2000" dirty="0" err="1"/>
              <a:t>anuncio</a:t>
            </a:r>
            <a:r>
              <a:rPr lang="en-US" sz="2000" dirty="0"/>
              <a:t> de que </a:t>
            </a:r>
            <a:r>
              <a:rPr lang="en-US" sz="2000" dirty="0" err="1"/>
              <a:t>sería</a:t>
            </a:r>
            <a:r>
              <a:rPr lang="en-US" sz="2000" dirty="0"/>
              <a:t> la </a:t>
            </a:r>
            <a:r>
              <a:rPr lang="en-US" sz="2000" b="1" dirty="0"/>
              <a:t>Madre de Jesús</a:t>
            </a:r>
            <a:r>
              <a:rPr lang="en-US" sz="2000" dirty="0"/>
              <a:t>, le llama “</a:t>
            </a:r>
            <a:r>
              <a:rPr lang="en-US" sz="2000" b="1" dirty="0" err="1"/>
              <a:t>llena</a:t>
            </a:r>
            <a:r>
              <a:rPr lang="en-US" sz="2000" b="1" dirty="0"/>
              <a:t> de </a:t>
            </a:r>
            <a:r>
              <a:rPr lang="en-US" sz="2000" b="1" dirty="0" err="1"/>
              <a:t>gracia</a:t>
            </a:r>
            <a:r>
              <a:rPr lang="en-US" sz="2000" dirty="0"/>
              <a:t>” ( la Toda Santa).</a:t>
            </a:r>
          </a:p>
          <a:p>
            <a:pPr algn="just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28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Pontificio Consejo para la Familia - Ninos - San Juan Pablo II"/>
          <p:cNvSpPr>
            <a:spLocks noChangeAspect="1" noChangeArrowheads="1"/>
          </p:cNvSpPr>
          <p:nvPr/>
        </p:nvSpPr>
        <p:spPr bwMode="auto">
          <a:xfrm>
            <a:off x="155575" y="-822325"/>
            <a:ext cx="21336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D95E6-38D8-4B00-901C-83A14BB15EFF}"/>
              </a:ext>
            </a:extLst>
          </p:cNvPr>
          <p:cNvSpPr txBox="1"/>
          <p:nvPr/>
        </p:nvSpPr>
        <p:spPr>
          <a:xfrm>
            <a:off x="1905000" y="171716"/>
            <a:ext cx="594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Inmaculada Concepción de María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4CB57-B2A8-440F-BB85-BD92665A2760}"/>
              </a:ext>
            </a:extLst>
          </p:cNvPr>
          <p:cNvSpPr txBox="1"/>
          <p:nvPr/>
        </p:nvSpPr>
        <p:spPr>
          <a:xfrm>
            <a:off x="509587" y="835816"/>
            <a:ext cx="8124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La Iglesia </a:t>
            </a:r>
            <a:r>
              <a:rPr lang="en-US" sz="2000" dirty="0" err="1"/>
              <a:t>proclamó</a:t>
            </a:r>
            <a:r>
              <a:rPr lang="en-US" sz="2000" dirty="0"/>
              <a:t> que María </a:t>
            </a:r>
            <a:r>
              <a:rPr lang="en-US" sz="2000" dirty="0" err="1"/>
              <a:t>fue</a:t>
            </a:r>
            <a:r>
              <a:rPr lang="en-US" sz="2000" dirty="0"/>
              <a:t> </a:t>
            </a:r>
            <a:r>
              <a:rPr lang="en-US" sz="2000" dirty="0" err="1"/>
              <a:t>liberada</a:t>
            </a:r>
            <a:r>
              <a:rPr lang="en-US" sz="2000" dirty="0"/>
              <a:t> de </a:t>
            </a:r>
            <a:r>
              <a:rPr lang="en-US" sz="2000" dirty="0" err="1"/>
              <a:t>todo</a:t>
            </a:r>
            <a:r>
              <a:rPr lang="en-US" sz="2000" dirty="0"/>
              <a:t> </a:t>
            </a:r>
            <a:r>
              <a:rPr lang="en-US" sz="2000" dirty="0" err="1"/>
              <a:t>pecado</a:t>
            </a:r>
            <a:r>
              <a:rPr lang="en-US" sz="2000" dirty="0"/>
              <a:t>, </a:t>
            </a:r>
            <a:r>
              <a:rPr lang="en-US" sz="2000" dirty="0" err="1"/>
              <a:t>desde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Concepción y lo </a:t>
            </a:r>
            <a:r>
              <a:rPr lang="en-US" sz="2000" dirty="0" err="1"/>
              <a:t>celebramos</a:t>
            </a:r>
            <a:r>
              <a:rPr lang="en-US" sz="2000" dirty="0"/>
              <a:t> </a:t>
            </a:r>
            <a:r>
              <a:rPr lang="en-US" sz="2000" dirty="0" err="1"/>
              <a:t>todos</a:t>
            </a:r>
            <a:r>
              <a:rPr lang="en-US" sz="2000" dirty="0"/>
              <a:t> los </a:t>
            </a:r>
            <a:r>
              <a:rPr lang="en-US" sz="2000" dirty="0" err="1"/>
              <a:t>años</a:t>
            </a:r>
            <a:r>
              <a:rPr lang="en-US" sz="2000" dirty="0"/>
              <a:t>, el 8 de </a:t>
            </a:r>
            <a:r>
              <a:rPr lang="en-US" sz="2000" dirty="0" err="1"/>
              <a:t>Diciembre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la fiesta de la Inmaculada Concepción de María.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38C2325-2E12-4813-A733-2CDD2AB79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886216"/>
            <a:ext cx="81248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0F4AB9-2B66-4943-8CCE-9BE8BD60746F}"/>
              </a:ext>
            </a:extLst>
          </p:cNvPr>
          <p:cNvSpPr txBox="1"/>
          <p:nvPr/>
        </p:nvSpPr>
        <p:spPr>
          <a:xfrm>
            <a:off x="3886200" y="6501618"/>
            <a:ext cx="5070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https://www.youtube.com/watch?v=8qg6Lihi4rg</a:t>
            </a:r>
          </a:p>
        </p:txBody>
      </p:sp>
    </p:spTree>
    <p:extLst>
      <p:ext uri="{BB962C8B-B14F-4D97-AF65-F5344CB8AC3E}">
        <p14:creationId xmlns:p14="http://schemas.microsoft.com/office/powerpoint/2010/main" val="42320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E8F6F-9AF3-4EB7-9F11-6F91967A76C5}"/>
              </a:ext>
            </a:extLst>
          </p:cNvPr>
          <p:cNvSpPr txBox="1"/>
          <p:nvPr/>
        </p:nvSpPr>
        <p:spPr>
          <a:xfrm>
            <a:off x="1752600" y="381000"/>
            <a:ext cx="869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EVANGELIO SAN LUCAS 3, 10-18</a:t>
            </a:r>
          </a:p>
          <a:p>
            <a:r>
              <a:rPr lang="en-US" sz="2800" b="1" dirty="0"/>
              <a:t>     3er. DOMINGO DE ADVIENTO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7C242-6184-4A58-9537-A4E95EE28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643418" cy="459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5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Pontificio Consejo para la Familia - Ninos - San Juan Pablo II"/>
          <p:cNvSpPr>
            <a:spLocks noChangeAspect="1" noChangeArrowheads="1"/>
          </p:cNvSpPr>
          <p:nvPr/>
        </p:nvSpPr>
        <p:spPr bwMode="auto">
          <a:xfrm>
            <a:off x="1423141" y="-617401"/>
            <a:ext cx="21336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DF955-5793-4D82-ADF2-425FEE9DC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4026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25A3A5-AD1D-41B4-AD88-3ABD48A9A038}"/>
              </a:ext>
            </a:extLst>
          </p:cNvPr>
          <p:cNvSpPr txBox="1"/>
          <p:nvPr/>
        </p:nvSpPr>
        <p:spPr>
          <a:xfrm>
            <a:off x="236682" y="257222"/>
            <a:ext cx="869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En</a:t>
            </a:r>
            <a:r>
              <a:rPr lang="en-US" sz="3600" b="1" dirty="0"/>
              <a:t> </a:t>
            </a:r>
            <a:r>
              <a:rPr lang="en-US" sz="3600" b="1" dirty="0" err="1"/>
              <a:t>aquel</a:t>
            </a:r>
            <a:r>
              <a:rPr lang="en-US" sz="3600" b="1" dirty="0"/>
              <a:t> </a:t>
            </a:r>
            <a:r>
              <a:rPr lang="en-US" sz="3600" b="1" dirty="0" err="1"/>
              <a:t>tiempo</a:t>
            </a:r>
            <a:r>
              <a:rPr lang="en-US" sz="3600" b="1" dirty="0"/>
              <a:t>, la </a:t>
            </a:r>
            <a:r>
              <a:rPr lang="en-US" sz="3600" b="1" dirty="0" err="1"/>
              <a:t>gente</a:t>
            </a:r>
            <a:r>
              <a:rPr lang="en-US" sz="3600" b="1" dirty="0"/>
              <a:t> le </a:t>
            </a:r>
            <a:r>
              <a:rPr lang="en-US" sz="3600" b="1" dirty="0" err="1"/>
              <a:t>preguntaba</a:t>
            </a:r>
            <a:r>
              <a:rPr lang="en-US" sz="3600" b="1" dirty="0"/>
              <a:t> a Juan </a:t>
            </a:r>
            <a:r>
              <a:rPr lang="en-US" sz="3600" b="1" dirty="0" err="1"/>
              <a:t>el</a:t>
            </a:r>
            <a:r>
              <a:rPr lang="en-US" sz="3600" b="1" dirty="0"/>
              <a:t> Bautista: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0C73B2-60D8-40C2-B566-DB86D5F0E983}"/>
              </a:ext>
            </a:extLst>
          </p:cNvPr>
          <p:cNvSpPr txBox="1"/>
          <p:nvPr/>
        </p:nvSpPr>
        <p:spPr>
          <a:xfrm>
            <a:off x="1905000" y="2362200"/>
            <a:ext cx="2209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 Black" panose="020B0A04020102020204" pitchFamily="34" charset="0"/>
                <a:cs typeface="Aharoni" panose="02010803020104030203" pitchFamily="2" charset="-79"/>
              </a:rPr>
              <a:t>Qué</a:t>
            </a:r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Black" panose="020B0A04020102020204" pitchFamily="34" charset="0"/>
                <a:cs typeface="Aharoni" panose="02010803020104030203" pitchFamily="2" charset="-79"/>
              </a:rPr>
              <a:t>debemos</a:t>
            </a:r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Black" panose="020B0A04020102020204" pitchFamily="34" charset="0"/>
                <a:cs typeface="Aharoni" panose="02010803020104030203" pitchFamily="2" charset="-79"/>
              </a:rPr>
              <a:t>hacer</a:t>
            </a:r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653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20A8F5-4515-494A-9CD6-37045B7BC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447800"/>
            <a:ext cx="8318500" cy="5372036"/>
          </a:xfrm>
          <a:prstGeom prst="rect">
            <a:avLst/>
          </a:prstGeom>
        </p:spPr>
      </p:pic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E8F6F-9AF3-4EB7-9F11-6F91967A76C5}"/>
              </a:ext>
            </a:extLst>
          </p:cNvPr>
          <p:cNvSpPr txBox="1"/>
          <p:nvPr/>
        </p:nvSpPr>
        <p:spPr>
          <a:xfrm>
            <a:off x="1371600" y="309919"/>
            <a:ext cx="869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</a:t>
            </a:r>
            <a:r>
              <a:rPr lang="en-US" sz="2800" b="1" dirty="0" err="1"/>
              <a:t>Él</a:t>
            </a:r>
            <a:r>
              <a:rPr lang="en-US" sz="2800" b="1" dirty="0"/>
              <a:t> </a:t>
            </a:r>
            <a:r>
              <a:rPr lang="en-US" sz="2800" b="1" dirty="0" err="1"/>
              <a:t>contestó</a:t>
            </a:r>
            <a:r>
              <a:rPr lang="en-US" sz="2800" b="1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20C58-EF1D-41E2-BC76-E993E11577D7}"/>
              </a:ext>
            </a:extLst>
          </p:cNvPr>
          <p:cNvSpPr txBox="1"/>
          <p:nvPr/>
        </p:nvSpPr>
        <p:spPr>
          <a:xfrm>
            <a:off x="685800" y="5791200"/>
            <a:ext cx="4572000" cy="923330"/>
          </a:xfrm>
          <a:prstGeom prst="rect">
            <a:avLst/>
          </a:prstGeom>
          <a:solidFill>
            <a:schemeClr val="bg1"/>
          </a:solidFill>
          <a:ln w="34925">
            <a:solidFill>
              <a:srgbClr val="CC1C9E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“</a:t>
            </a:r>
            <a:r>
              <a:rPr lang="en-US" b="1" dirty="0" err="1"/>
              <a:t>Quien</a:t>
            </a:r>
            <a:r>
              <a:rPr lang="en-US" b="1" dirty="0"/>
              <a:t> </a:t>
            </a:r>
            <a:r>
              <a:rPr lang="en-US" b="1" dirty="0" err="1"/>
              <a:t>tenga</a:t>
            </a:r>
            <a:r>
              <a:rPr lang="en-US" b="1" dirty="0"/>
              <a:t> dos </a:t>
            </a:r>
            <a:r>
              <a:rPr lang="en-US" b="1" dirty="0" err="1"/>
              <a:t>túnicas</a:t>
            </a:r>
            <a:r>
              <a:rPr lang="en-US" b="1" dirty="0"/>
              <a:t>, que </a:t>
            </a:r>
            <a:r>
              <a:rPr lang="en-US" b="1" dirty="0" err="1"/>
              <a:t>dé</a:t>
            </a:r>
            <a:r>
              <a:rPr lang="en-US" b="1" dirty="0"/>
              <a:t> una al que no </a:t>
            </a:r>
            <a:r>
              <a:rPr lang="en-US" b="1" dirty="0" err="1"/>
              <a:t>tiene</a:t>
            </a:r>
            <a:r>
              <a:rPr lang="en-US" b="1" dirty="0"/>
              <a:t> </a:t>
            </a:r>
            <a:r>
              <a:rPr lang="en-US" b="1" dirty="0" err="1"/>
              <a:t>ninguna</a:t>
            </a:r>
            <a:r>
              <a:rPr lang="en-US" b="1" dirty="0"/>
              <a:t>, y </a:t>
            </a:r>
            <a:r>
              <a:rPr lang="en-US" b="1" dirty="0" err="1"/>
              <a:t>quien</a:t>
            </a:r>
            <a:r>
              <a:rPr lang="en-US" b="1" dirty="0"/>
              <a:t> </a:t>
            </a:r>
            <a:r>
              <a:rPr lang="en-US" b="1" dirty="0" err="1"/>
              <a:t>tenga</a:t>
            </a:r>
            <a:r>
              <a:rPr lang="en-US" b="1" dirty="0"/>
              <a:t> comida, que </a:t>
            </a:r>
            <a:r>
              <a:rPr lang="en-US" b="1" dirty="0" err="1"/>
              <a:t>haga</a:t>
            </a:r>
            <a:r>
              <a:rPr lang="en-US" b="1" dirty="0"/>
              <a:t> lo </a:t>
            </a:r>
            <a:r>
              <a:rPr lang="en-US" b="1" dirty="0" err="1"/>
              <a:t>mismo</a:t>
            </a:r>
            <a:r>
              <a:rPr lang="en-US" b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61619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869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2</cp:revision>
  <dcterms:modified xsi:type="dcterms:W3CDTF">2021-12-06T23:51:27Z</dcterms:modified>
</cp:coreProperties>
</file>