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308" r:id="rId5"/>
    <p:sldId id="317" r:id="rId6"/>
    <p:sldId id="318" r:id="rId7"/>
    <p:sldId id="319" r:id="rId8"/>
    <p:sldId id="260" r:id="rId9"/>
    <p:sldId id="278" r:id="rId10"/>
    <p:sldId id="261" r:id="rId11"/>
    <p:sldId id="263" r:id="rId12"/>
    <p:sldId id="309" r:id="rId13"/>
    <p:sldId id="262" r:id="rId14"/>
    <p:sldId id="320" r:id="rId15"/>
    <p:sldId id="321" r:id="rId16"/>
    <p:sldId id="322" r:id="rId17"/>
    <p:sldId id="323" r:id="rId18"/>
    <p:sldId id="324" r:id="rId19"/>
    <p:sldId id="326" r:id="rId20"/>
    <p:sldId id="327" r:id="rId21"/>
    <p:sldId id="267" r:id="rId22"/>
    <p:sldId id="281" r:id="rId23"/>
    <p:sldId id="328" r:id="rId24"/>
    <p:sldId id="283" r:id="rId25"/>
    <p:sldId id="329" r:id="rId26"/>
    <p:sldId id="330" r:id="rId27"/>
  </p:sldIdLst>
  <p:sldSz cx="12192000" cy="6858000"/>
  <p:notesSz cx="6858000" cy="9144000"/>
  <p:embeddedFontLst>
    <p:embeddedFont>
      <p:font typeface="Amaranth" panose="020B0604020202020204" charset="0"/>
      <p:regular r:id="rId30"/>
      <p:bold r:id="rId31"/>
      <p:italic r:id="rId32"/>
      <p:boldItalic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Bodoni MT Black" panose="02070A03080606020203" pitchFamily="18" charset="0"/>
      <p:bold r:id="rId38"/>
      <p:boldItalic r:id="rId39"/>
    </p:embeddedFont>
    <p:embeddedFont>
      <p:font typeface="Boogaloo" panose="020B0604020202020204" charset="0"/>
      <p:regular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Euphemia" panose="020B0503040102020104" pitchFamily="3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4F2270"/>
    <a:srgbClr val="DAB3EF"/>
    <a:srgbClr val="B41A1B"/>
    <a:srgbClr val="ECD9FB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pPr/>
              <a:t>4/24/2022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pPr/>
              <a:t>4/24/2022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pPr/>
              <a:t>4/24/2022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pPr/>
              <a:t>4/24/2022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pPr/>
              <a:t>4/24/2022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pPr/>
              <a:t>4/24/2022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pPr/>
              <a:t>4/24/2022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pPr/>
              <a:t>4/24/2022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pPr/>
              <a:t>4/24/2022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pPr/>
              <a:t>4/24/2022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pPr/>
              <a:t>4/24/2022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pPr/>
              <a:t>4/24/2022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pPr/>
              <a:t>4/24/2022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BC92D-D441-4A08-84AC-08548648DE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124322"/>
            <a:ext cx="1436205" cy="14362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q7B5Ic9IBs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q7B5Ic9IBs?feature=oembed" TargetMode="Externa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VrD-znEYaE%20(8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VrD-znEYaE?feature=oembed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508" y="257296"/>
            <a:ext cx="5740084" cy="8914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Amigos de </a:t>
            </a:r>
            <a:r>
              <a:rPr lang="en-US" sz="32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Jesús</a:t>
            </a:r>
            <a:r>
              <a:rPr lang="en-US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 y María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28600" y="4764212"/>
            <a:ext cx="12522200" cy="1879600"/>
          </a:xfrm>
          <a:prstGeom prst="rect">
            <a:avLst/>
          </a:prstGeom>
          <a:solidFill>
            <a:schemeClr val="accent2">
              <a:lumMod val="50000"/>
              <a:alpha val="82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3533" y="5157605"/>
            <a:ext cx="8736348" cy="1483074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oogaloo" panose="03060902030202020203" pitchFamily="66" charset="0"/>
              </a:rPr>
              <a:t>III Domingo de Pascua - Jesús aparece la tercera vez</a:t>
            </a:r>
            <a:endParaRPr lang="es-ES" sz="3200" dirty="0">
              <a:ln w="12700">
                <a:solidFill>
                  <a:srgbClr val="4F2270"/>
                </a:solidFill>
              </a:ln>
              <a:solidFill>
                <a:schemeClr val="bg1"/>
              </a:solidFill>
              <a:latin typeface="Boogaloo" panose="03060902030202020203" pitchFamily="66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2800" b="1" dirty="0">
                <a:ln w="12700">
                  <a:solidFill>
                    <a:srgbClr val="4F2270"/>
                  </a:solidFill>
                </a:ln>
                <a:solidFill>
                  <a:schemeClr val="bg1"/>
                </a:solidFill>
                <a:latin typeface="Boogaloo" panose="03060902030202020203" pitchFamily="66" charset="0"/>
                <a:cs typeface="Arial" panose="020B0604020202020204" pitchFamily="34" charset="0"/>
              </a:rPr>
              <a:t>Juan 21, 1-19</a:t>
            </a:r>
            <a:endParaRPr lang="es-ES" sz="4800" b="1" dirty="0">
              <a:ln w="12700">
                <a:solidFill>
                  <a:srgbClr val="4F2270"/>
                </a:solidFill>
              </a:ln>
              <a:solidFill>
                <a:schemeClr val="bg1"/>
              </a:solidFill>
              <a:latin typeface="Boogaloo" panose="03060902030202020203" pitchFamily="66" charset="0"/>
              <a:cs typeface="Arial" panose="020B0604020202020204" pitchFamily="34" charset="0"/>
            </a:endParaRPr>
          </a:p>
        </p:txBody>
      </p:sp>
      <p:pic>
        <p:nvPicPr>
          <p:cNvPr id="5" name="4 Imagen" descr="III_09 (N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11" y="1521148"/>
            <a:ext cx="6305006" cy="291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e41c2c5aafb14d1b7de3f3e8488a18c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652" y="2162294"/>
            <a:ext cx="4572000" cy="2884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7129" y="2326606"/>
            <a:ext cx="5503257" cy="192399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5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Ellos estaban pescando y no habían pescado nada. Juan se dio cuenta que era Jesús y se lo dice a Pedro. ¿Cómo sabe Juan que era Jesús?</a:t>
            </a:r>
            <a:endParaRPr lang="es-PE" sz="25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33DB4590-318E-4CA4-B76A-0B29669D3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412" y="4157651"/>
            <a:ext cx="5214116" cy="475313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Por la pesca milagrosa.</a:t>
            </a:r>
            <a:endParaRPr lang="es-PE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pescador-de-hombres-fano-color-768x5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16746" y="1594961"/>
            <a:ext cx="4572000" cy="3357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492" y="2493953"/>
            <a:ext cx="5106118" cy="160112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5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¿Cuándo pasó esto anteriormente?</a:t>
            </a:r>
            <a:endParaRPr lang="es-PE" sz="25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1611152" y="3860607"/>
            <a:ext cx="3944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Cuando primero conocieron y siguieron a Jesús.</a:t>
            </a:r>
          </a:p>
        </p:txBody>
      </p:sp>
    </p:spTree>
    <p:extLst>
      <p:ext uri="{BB962C8B-B14F-4D97-AF65-F5344CB8AC3E}">
        <p14:creationId xmlns:p14="http://schemas.microsoft.com/office/powerpoint/2010/main" val="28960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5303" y="2176342"/>
            <a:ext cx="5011595" cy="13416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¿Cómo reacciona Pedro?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79474" y="2976767"/>
            <a:ext cx="4418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/>
          </a:p>
          <a:p>
            <a:pPr algn="ctr"/>
            <a:r>
              <a:rPr lang="es-ES" sz="2000" dirty="0"/>
              <a:t> </a:t>
            </a:r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Se tira al agua para llegar rápido a Jesús.</a:t>
            </a:r>
          </a:p>
        </p:txBody>
      </p:sp>
      <p:pic>
        <p:nvPicPr>
          <p:cNvPr id="5" name="4 Imagen" descr="fano-b80334aa3e511592c1503dfe396c8c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14" y="1738365"/>
            <a:ext cx="4148274" cy="2974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40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pesca-milagrosa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1710690"/>
            <a:ext cx="4572000" cy="38938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9180" y="2328823"/>
            <a:ext cx="4419438" cy="72492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¿Cómo reaccionan los otros discípulos?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54054" y="3529431"/>
            <a:ext cx="4006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 </a:t>
            </a:r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Llegaron arrastrando las redes llenas de peces.</a:t>
            </a:r>
          </a:p>
        </p:txBody>
      </p:sp>
    </p:spTree>
    <p:extLst>
      <p:ext uri="{BB962C8B-B14F-4D97-AF65-F5344CB8AC3E}">
        <p14:creationId xmlns:p14="http://schemas.microsoft.com/office/powerpoint/2010/main" val="3986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8846" y="1897667"/>
            <a:ext cx="4685211" cy="13416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¿Cuándo alguien que ustedes aman mucho llega a la casa, que hacen?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24957" y="3612493"/>
            <a:ext cx="3847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/>
          </a:p>
          <a:p>
            <a:pPr algn="ctr"/>
            <a:r>
              <a:rPr lang="es-ES" dirty="0"/>
              <a:t> </a:t>
            </a:r>
            <a:r>
              <a:rPr lang="es-ES" sz="26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(Compartir)</a:t>
            </a:r>
          </a:p>
        </p:txBody>
      </p:sp>
      <p:pic>
        <p:nvPicPr>
          <p:cNvPr id="5" name="4 Imagen" descr="686707.jpg"/>
          <p:cNvPicPr>
            <a:picLocks noChangeAspect="1"/>
          </p:cNvPicPr>
          <p:nvPr/>
        </p:nvPicPr>
        <p:blipFill>
          <a:blip r:embed="rId2"/>
          <a:srcRect l="13762" r="12653"/>
          <a:stretch>
            <a:fillRect/>
          </a:stretch>
        </p:blipFill>
        <p:spPr>
          <a:xfrm>
            <a:off x="1599582" y="1863635"/>
            <a:ext cx="4158836" cy="3178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40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multiplicacion de los panes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0619" y="1574074"/>
            <a:ext cx="396210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2426" y="2398490"/>
            <a:ext cx="4759072" cy="989143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¿Qué hizo Jesús cuando llegaron todos?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15589" y="3433637"/>
            <a:ext cx="39362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/>
          </a:p>
          <a:p>
            <a:pPr algn="ctr"/>
            <a:r>
              <a:rPr lang="es-ES" dirty="0"/>
              <a:t> </a:t>
            </a:r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Les dio pan y pescado para comer. Jesús nos sigue alimentando con la Eucaristía.</a:t>
            </a:r>
            <a:endParaRPr lang="es-ES" sz="2600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672769"/>
            <a:ext cx="4671961" cy="13416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¿Después, qué le pregunta Jesús a Pedro tres veces?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68500" y="3769286"/>
            <a:ext cx="3586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¿Me amas?</a:t>
            </a:r>
          </a:p>
        </p:txBody>
      </p:sp>
      <p:pic>
        <p:nvPicPr>
          <p:cNvPr id="6" name="5 Imagen" descr="101154231_2713698598858467_824593127378098585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0" y="2234262"/>
            <a:ext cx="4238943" cy="2982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40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945" y="2616220"/>
            <a:ext cx="6318047" cy="72492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¿Que le pide Jesús?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4785" y="3311711"/>
            <a:ext cx="5365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Apacienta a mis ovejas.</a:t>
            </a:r>
          </a:p>
        </p:txBody>
      </p:sp>
      <p:pic>
        <p:nvPicPr>
          <p:cNvPr id="8" name="7 Imagen" descr="D5z6QL4W4AIHq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42496"/>
            <a:ext cx="3022826" cy="3399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6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0732" y="1880250"/>
            <a:ext cx="4258492" cy="13416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¿Qué significa esto?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40731" y="2941933"/>
            <a:ext cx="4284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Quería que Pedro pastoreara su pueblo: dirigiendo, instruyendo, protegiendo... Pedro fue el primer Papa por su gran amor a Jesús.</a:t>
            </a:r>
          </a:p>
        </p:txBody>
      </p:sp>
      <p:pic>
        <p:nvPicPr>
          <p:cNvPr id="5" name="4 Imagen" descr="sanpedro1.jpg"/>
          <p:cNvPicPr>
            <a:picLocks noChangeAspect="1"/>
          </p:cNvPicPr>
          <p:nvPr/>
        </p:nvPicPr>
        <p:blipFill>
          <a:blip r:embed="rId2"/>
          <a:srcRect l="3893" r="1616" b="9386"/>
          <a:stretch>
            <a:fillRect/>
          </a:stretch>
        </p:blipFill>
        <p:spPr>
          <a:xfrm>
            <a:off x="2969623" y="1010194"/>
            <a:ext cx="2690948" cy="4158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0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0504" y="2219901"/>
            <a:ext cx="5268686" cy="13416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Jesús le dice “Sígueme.” ¿Cuándo dijo esto anteriormente?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09806" y="3316419"/>
            <a:ext cx="4493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La primera pesca milagrosa cuando les dijo que iban a ser pescadores de hombres. Otra vez, les da esta tarea.</a:t>
            </a:r>
          </a:p>
        </p:txBody>
      </p:sp>
      <p:pic>
        <p:nvPicPr>
          <p:cNvPr id="6" name="5 Imagen" descr="dibu-10-febrero-2019-color-F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53" y="1811383"/>
            <a:ext cx="5136912" cy="3422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40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62467A-A24B-4AAB-A0AE-D20587A8E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389" y="2913206"/>
            <a:ext cx="4978400" cy="356379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1900" dirty="0"/>
              <a:t>En aquel tiempo, Jesús se les apareció otra vez a los discípulos junto al lago de </a:t>
            </a:r>
            <a:r>
              <a:rPr lang="es-ES" sz="1900" dirty="0" err="1"/>
              <a:t>Tiberíades</a:t>
            </a:r>
            <a:r>
              <a:rPr lang="es-ES" sz="1900" dirty="0"/>
              <a:t>. Se les apareció de esta manera: Estaban juntos Simón Pedro, Tomás (llamado el Gemelo), </a:t>
            </a:r>
            <a:r>
              <a:rPr lang="es-ES" sz="1900" dirty="0" err="1"/>
              <a:t>Natanael</a:t>
            </a:r>
            <a:r>
              <a:rPr lang="es-ES" sz="1900" dirty="0"/>
              <a:t> (el de </a:t>
            </a:r>
            <a:r>
              <a:rPr lang="es-ES" sz="1900" dirty="0" err="1"/>
              <a:t>Caná</a:t>
            </a:r>
            <a:r>
              <a:rPr lang="es-ES" sz="1900" dirty="0"/>
              <a:t> de Galilea), los hijos de </a:t>
            </a:r>
            <a:r>
              <a:rPr lang="es-ES" sz="1900" dirty="0" err="1"/>
              <a:t>Zebedeo</a:t>
            </a:r>
            <a:r>
              <a:rPr lang="es-ES" sz="1900" dirty="0"/>
              <a:t> y otros dos discípulos. Simón Pedro les dijo: "Voy a pescar". Ellos le respondieron: "También nosotros vamos contigo". Salieron y se embarcaron, pero aquella noche no pescaron nada. </a:t>
            </a:r>
            <a:endParaRPr lang="es-PE" sz="19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AE6959-4475-4962-AA67-40E97195A49D}"/>
              </a:ext>
            </a:extLst>
          </p:cNvPr>
          <p:cNvSpPr/>
          <p:nvPr/>
        </p:nvSpPr>
        <p:spPr>
          <a:xfrm>
            <a:off x="1988224" y="664587"/>
            <a:ext cx="95116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Jesús aparece por tercera vez</a:t>
            </a:r>
            <a:endParaRPr lang="es-ES" sz="60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05172E-8FDB-47FB-AF91-1BC09B39AD00}"/>
              </a:ext>
            </a:extLst>
          </p:cNvPr>
          <p:cNvSpPr txBox="1"/>
          <p:nvPr/>
        </p:nvSpPr>
        <p:spPr>
          <a:xfrm>
            <a:off x="1583995" y="2498452"/>
            <a:ext cx="384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Juan 21, 1-19</a:t>
            </a:r>
          </a:p>
        </p:txBody>
      </p:sp>
      <p:pic>
        <p:nvPicPr>
          <p:cNvPr id="8" name="7 Imagen" descr="c4ac79fb4c8acb9a6dd61753258c8f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68" y="2898476"/>
            <a:ext cx="4767578" cy="3289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32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undadores-dami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4063" y="2014537"/>
            <a:ext cx="4381500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109" y="2860045"/>
            <a:ext cx="5712963" cy="1294271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Jesús demuestra que Él está vivo. ¿Qué quiere Jesús más que nada de nosotros?</a:t>
            </a:r>
            <a:endParaRPr lang="es-PE" sz="2700" dirty="0">
              <a:solidFill>
                <a:schemeClr val="bg1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4785" y="3925343"/>
            <a:ext cx="5365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/>
          </a:p>
          <a:p>
            <a:pPr algn="ctr"/>
            <a:r>
              <a:rPr lang="es-ES" sz="2000" dirty="0"/>
              <a:t> </a:t>
            </a:r>
            <a:r>
              <a:rPr lang="es-ES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Que lo amemos mucho y lo sigamos siendo otro Jesús en la tierra.</a:t>
            </a:r>
          </a:p>
        </p:txBody>
      </p:sp>
    </p:spTree>
    <p:extLst>
      <p:ext uri="{BB962C8B-B14F-4D97-AF65-F5344CB8AC3E}">
        <p14:creationId xmlns:p14="http://schemas.microsoft.com/office/powerpoint/2010/main" val="3986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742897"/>
            <a:ext cx="12191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41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 redondeado"/>
          <p:cNvSpPr/>
          <p:nvPr/>
        </p:nvSpPr>
        <p:spPr>
          <a:xfrm>
            <a:off x="9221651" y="2044459"/>
            <a:ext cx="2544793" cy="32866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818E30-BDCF-4E75-A228-3892BEEB278F}"/>
              </a:ext>
            </a:extLst>
          </p:cNvPr>
          <p:cNvSpPr txBox="1"/>
          <p:nvPr/>
        </p:nvSpPr>
        <p:spPr>
          <a:xfrm>
            <a:off x="1986064" y="547331"/>
            <a:ext cx="9446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Instrucciones: llenar los espacios en blanco con las palabras del Evangelio.</a:t>
            </a:r>
            <a:endParaRPr lang="es-MX" sz="3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948907" y="2191109"/>
            <a:ext cx="7781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Ésta fue la _______ vez que Jesús se apareció a sus discípulos después de _______ de entre los muertos. Después de ________ le preguntó Jesús a __________: "Simón, hijo de Juan, ¿me ______ más que éstos?" Él le contestó: "Sí, Señor, tú sabes que te quiero". Jesús le dijo: "__________ mis ___________". Por segunda vez le preguntó: "Simón, hijo de Juan, ¿me amas?" Él le respondió: "Sí, Señor, tú sabes que te quiero". Jesús le dijo: "Pastorea mis ovejas". Por tercera vez le preguntó: "Simón, hijo de Juan, ¿me quieres?" Pedro se entristeció de que Jesús le hubiera preguntado por __________ vez si lo quería y le contestó: "Señor, tú lo sabes _______; tú bien sabes que te quiero". Jesús le dijo: "Apacienta mis ovejas… Después le dijo: "___________". 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9566689" y="2242865"/>
            <a:ext cx="2173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tercera,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corderos,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apacienta,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sígueme,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tercera,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almorzar,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Simón Pedro,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todo,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resucitar, </a:t>
            </a:r>
          </a:p>
          <a:p>
            <a:pP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amas 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2147979" y="2173854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tercera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230707" y="2464278"/>
            <a:ext cx="108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resucitar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5829692" y="2476585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almorzar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769283" y="2769882"/>
            <a:ext cx="1363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Simón Pedro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5917541" y="2752629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amas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1065967" y="3270213"/>
            <a:ext cx="1109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apacienta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2873105" y="3296093"/>
            <a:ext cx="1011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corderos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2829048" y="4383019"/>
            <a:ext cx="842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tercera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1751172" y="4667692"/>
            <a:ext cx="625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todo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4332466" y="4952365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sígueme</a:t>
            </a:r>
          </a:p>
        </p:txBody>
      </p:sp>
    </p:spTree>
    <p:extLst>
      <p:ext uri="{BB962C8B-B14F-4D97-AF65-F5344CB8AC3E}">
        <p14:creationId xmlns:p14="http://schemas.microsoft.com/office/powerpoint/2010/main" val="30786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127884" y="1293143"/>
            <a:ext cx="3027589" cy="3924652"/>
            <a:chOff x="2127884" y="1293143"/>
            <a:chExt cx="3027589" cy="39246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27884" y="1293143"/>
              <a:ext cx="3027589" cy="3924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5 Rectángulo"/>
            <p:cNvSpPr/>
            <p:nvPr/>
          </p:nvSpPr>
          <p:spPr>
            <a:xfrm>
              <a:off x="2527299" y="2454275"/>
              <a:ext cx="879475" cy="466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902074" y="2439670"/>
              <a:ext cx="879475" cy="466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522854" y="4306570"/>
              <a:ext cx="879475" cy="466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863974" y="4298950"/>
              <a:ext cx="879475" cy="466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2468880" y="2392680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Jesús</a:t>
            </a:r>
          </a:p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me ama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832860" y="2430780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Jesús</a:t>
            </a:r>
          </a:p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me ama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468880" y="4251960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Jesús</a:t>
            </a:r>
          </a:p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me ama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810000" y="4244340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Jesús</a:t>
            </a:r>
          </a:p>
          <a:p>
            <a:pPr algn="ct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me ama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B054D88-B844-4783-9795-68E0A181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931" y="2448923"/>
            <a:ext cx="4792253" cy="1543957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Corta, colorea y escribe tu nombre detrás. Después, poner uno a la vez alrededor de una foto de Jesús orando: Jesús te Amo Mucho.</a:t>
            </a:r>
            <a:endParaRPr lang="es-PE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54D88-B844-4783-9795-68E0A181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651" y="2913743"/>
            <a:ext cx="4792253" cy="2502989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Señor, a veces tienes que decirnos las cosas varias veces para entenderte. Ayúdanos a conocer el Amor inmenso que tienes por nosotros. Danos la gracia de amarte mucho, amarnos unos a otros, y seguirte siempre. Amen.</a:t>
            </a:r>
            <a:endParaRPr lang="es-PE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413389-4EF0-4643-A9F6-AB4446D1CB08}"/>
              </a:ext>
            </a:extLst>
          </p:cNvPr>
          <p:cNvSpPr/>
          <p:nvPr/>
        </p:nvSpPr>
        <p:spPr>
          <a:xfrm>
            <a:off x="0" y="705738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ORACIÓN</a:t>
            </a:r>
          </a:p>
        </p:txBody>
      </p:sp>
      <p:pic>
        <p:nvPicPr>
          <p:cNvPr id="6" name="5 Imagen" descr="oraciones_de_cuaresma_f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283959"/>
            <a:ext cx="4876800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21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4796-1332-48D7-B06C-1F0D3394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943" y="0"/>
            <a:ext cx="9372600" cy="440788"/>
          </a:xfrm>
        </p:spPr>
        <p:txBody>
          <a:bodyPr/>
          <a:lstStyle/>
          <a:p>
            <a:r>
              <a:rPr lang="es-E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 amo mi Señor Jesús (</a:t>
            </a:r>
            <a:r>
              <a:rPr lang="es-E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Ctrl</a:t>
            </a:r>
            <a:r>
              <a:rPr lang="es-E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Click</a:t>
            </a:r>
            <a:r>
              <a:rPr lang="es-E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ES" sz="1800" u="sng" dirty="0">
                <a:solidFill>
                  <a:srgbClr val="F59E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https://youtu.be/1q7B5Ic9IBs</a:t>
            </a:r>
            <a:r>
              <a:rPr lang="en-US" sz="1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(3-6 </a:t>
            </a:r>
            <a:r>
              <a:rPr lang="es-ES" sz="1800" u="sng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años</a:t>
            </a:r>
            <a:r>
              <a:rPr lang="es-E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Online Media 2" title="Te Amo mi Señor Jesús">
            <a:hlinkClick r:id="" action="ppaction://media"/>
            <a:extLst>
              <a:ext uri="{FF2B5EF4-FFF2-40B4-BE49-F238E27FC236}">
                <a16:creationId xmlns:a16="http://schemas.microsoft.com/office/drawing/2014/main" id="{435C8FF7-D3F2-428C-A218-B92B1AECCD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04723"/>
            <a:ext cx="12165027" cy="62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F245-9668-4B6D-AD22-23B0F1E5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145" y="9379"/>
            <a:ext cx="9372600" cy="412652"/>
          </a:xfrm>
        </p:spPr>
        <p:txBody>
          <a:bodyPr/>
          <a:lstStyle/>
          <a:p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Sígueme, Montreal, (</a:t>
            </a:r>
            <a:r>
              <a:rPr lang="es-E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Ctrl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Click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ES" sz="180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https://youtu.be/zVrD-znEYaE (8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años)</a:t>
            </a:r>
            <a:endParaRPr lang="en-US" dirty="0"/>
          </a:p>
        </p:txBody>
      </p:sp>
      <p:pic>
        <p:nvPicPr>
          <p:cNvPr id="3" name="Online Media 2" title="Montreal - Sígueme (VideoLyrics)">
            <a:hlinkClick r:id="" action="ppaction://media"/>
            <a:extLst>
              <a:ext uri="{FF2B5EF4-FFF2-40B4-BE49-F238E27FC236}">
                <a16:creationId xmlns:a16="http://schemas.microsoft.com/office/drawing/2014/main" id="{297C6E4A-BF5D-48B4-A213-90EF583036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22031"/>
            <a:ext cx="12192000" cy="64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D281D-5559-4874-9847-60DF1478E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5172" y="2574437"/>
            <a:ext cx="5488857" cy="2734887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dirty="0"/>
              <a:t>Estaba amaneciendo, cuando Jesús se apareció en la orilla, pero los discípulos no lo reconocieron. Jesús les dijo: "Muchachos, ¿han pescado algo?" Ellos contestaron: "No". Entonces él les dijo: "Echen la red a la derecha de la barca y encontrarán peces". Así lo hicieron, y luego ya no podían jalar la red por tantos pescados..</a:t>
            </a:r>
            <a:endParaRPr lang="es-PE" dirty="0"/>
          </a:p>
        </p:txBody>
      </p:sp>
      <p:pic>
        <p:nvPicPr>
          <p:cNvPr id="5" name="4 Imagen" descr="pesca-milagros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34" y="2147978"/>
            <a:ext cx="4439589" cy="3781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990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62467A-A24B-4AAB-A0AE-D20587A8E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212" y="1895302"/>
            <a:ext cx="4757955" cy="4522123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dirty="0"/>
              <a:t>Entonces el discípulo a quien amaba Jesús le dijo a Pedro: "Es el Señor". Tan pronto como Simón Pedro oyó decir que era el Señor, se anudó a la cintura la túnica, pues se la había quitado, y se tiró al agua. Los otros discípulos llegaron en la barca, arrastrando la red con los pescados, pues no distaban de tierra más de cien metros. Tan pronto como saltaron a tierra, vieron unas brasas y sobre ellas un pescado y pan.</a:t>
            </a:r>
            <a:endParaRPr lang="es-PE" sz="2400" b="1" dirty="0"/>
          </a:p>
        </p:txBody>
      </p:sp>
      <p:pic>
        <p:nvPicPr>
          <p:cNvPr id="4" name="3 Imagen" descr="fano-b80334aa3e511592c1503dfe396c8c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00" y="1846051"/>
            <a:ext cx="5113262" cy="3666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8918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D281D-5559-4874-9847-60DF1478E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2924" y="1961804"/>
            <a:ext cx="5488857" cy="3491345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dirty="0"/>
              <a:t>Jesús les dijo: "Traigan algunos pescados de los que acaban de pescar". Entonces Simón Pedro subió a la barca y arrastró hasta la orilla la red, repleta de pescados grandes. Eran ciento cincuenta y tres, y a pesar de que eran tantos, no se rompió la red. Luego les dijo Jesús: "Vengan a almorzar". Y ninguno de los discípulos se atrevía a preguntarle: '¿Quién eres?', porque ya sabían que era el Señor.</a:t>
            </a:r>
            <a:endParaRPr lang="es-PE" dirty="0"/>
          </a:p>
        </p:txBody>
      </p:sp>
      <p:pic>
        <p:nvPicPr>
          <p:cNvPr id="4" name="3 Imagen" descr="e41c2c5aafb14d1b7de3f3e8488a18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9" y="2087592"/>
            <a:ext cx="5548583" cy="3501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990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62467A-A24B-4AAB-A0AE-D20587A8E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7917" y="2142174"/>
            <a:ext cx="4978400" cy="3482248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dirty="0"/>
              <a:t>Jesús se acercó, tomó el pan y se lo dio y también el pescado. Ésta fue la tercera vez que Jesús se apareció a sus discípulos después de resucitar de entre los muertos. Después de almorzar le preguntó Jesús a Simón Pedro: "Simón, hijo de Juan, ¿me amas más que éstos?" Él le contestó: "Sí, Señor, tú sabes que te quiero". Jesús le dijo: "Apacienta mis corderos". </a:t>
            </a:r>
            <a:endParaRPr lang="es-PE" b="1" dirty="0"/>
          </a:p>
        </p:txBody>
      </p:sp>
      <p:pic>
        <p:nvPicPr>
          <p:cNvPr id="3" name="2 Imagen" descr="descarg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560" y="2438489"/>
            <a:ext cx="4175318" cy="2659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88918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D281D-5559-4874-9847-60DF1478E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2924" y="1961804"/>
            <a:ext cx="5488857" cy="3491345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dirty="0"/>
              <a:t>Por segunda vez le preguntó: "Simón, hijo de Juan, ¿me amas?" Él le respondió: "Sí, Señor, tú sabes que te quiero". Jesús le dijo: "Pastorea mis ovejas". Por tercera vez le preguntó: "Simón, hijo de Juan, ¿me quieres?" Pedro se entristeció de que Jesús le hubiera preguntado por tercera vez si lo quería y le contestó: "Señor, tú lo sabes todo; tú bien sabes que te quiero". Jesús le dijo: "Apacienta mis ovejas… Después le dijo: "Sígueme“.</a:t>
            </a:r>
            <a:endParaRPr lang="es-PE" b="1" dirty="0"/>
          </a:p>
        </p:txBody>
      </p:sp>
      <p:pic>
        <p:nvPicPr>
          <p:cNvPr id="4" name="3 Imagen" descr="18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00" y="1708029"/>
            <a:ext cx="2995479" cy="4088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990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949934"/>
            <a:ext cx="12191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847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4A183-CE15-40DE-8311-49989C33F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4966" y="2330914"/>
            <a:ext cx="4865778" cy="1725789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es-ES" sz="2500" dirty="0">
                <a:solidFill>
                  <a:schemeClr val="bg1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Jesús resucitado se aparece por tercera vez a los discípulos, pero no lo reconocen. ¿Por qué?</a:t>
            </a:r>
            <a:endParaRPr lang="es-PE" sz="2500" dirty="0">
              <a:solidFill>
                <a:schemeClr val="bg1"/>
              </a:solidFill>
              <a:latin typeface="Arima Madurai Black" panose="00000A00000000000000" pitchFamily="50" charset="0"/>
              <a:cs typeface="Arima Madurai Black" panose="00000A00000000000000" pitchFamily="50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523F32B-0AC4-41B7-B6A1-603346C7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6044" y="4083896"/>
            <a:ext cx="4472673" cy="1454755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es-ES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Jesús es Dios y desea aparecer diferente para fomentar la fe de los discípulos: ayudarlos a creer, sin ver.</a:t>
            </a:r>
            <a:endParaRPr lang="es-PE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5" name="4 Imagen" descr="c4ac79fb4c8acb9a6dd61753258c8f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7" y="2364029"/>
            <a:ext cx="4643302" cy="3203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84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4450</TotalTime>
  <Words>1189</Words>
  <Application>Microsoft Office PowerPoint</Application>
  <PresentationFormat>Widescreen</PresentationFormat>
  <Paragraphs>77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Arima Madurai Black</vt:lpstr>
      <vt:lpstr>Bodoni MT Black</vt:lpstr>
      <vt:lpstr>Cambria</vt:lpstr>
      <vt:lpstr>Arial Narrow</vt:lpstr>
      <vt:lpstr>Wingdings</vt:lpstr>
      <vt:lpstr>Boogaloo</vt:lpstr>
      <vt:lpstr>Euphemia</vt:lpstr>
      <vt:lpstr>Amaranth</vt:lpstr>
      <vt:lpstr>Arima Madurai</vt:lpstr>
      <vt:lpstr>Children Playing 16x9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 amo mi Señor Jesús (Ctrl Click) https://youtu.be/1q7B5Ic9IBs (3-6 años)</vt:lpstr>
      <vt:lpstr>Sígueme, Montreal, (Ctrl Click) https://youtu.be/zVrD-znEYaE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Maria Varona</cp:lastModifiedBy>
  <cp:revision>211</cp:revision>
  <dcterms:created xsi:type="dcterms:W3CDTF">2021-03-01T17:42:30Z</dcterms:created>
  <dcterms:modified xsi:type="dcterms:W3CDTF">2022-04-25T01:03:17Z</dcterms:modified>
</cp:coreProperties>
</file>