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75" r:id="rId7"/>
    <p:sldId id="276" r:id="rId8"/>
    <p:sldId id="265" r:id="rId9"/>
    <p:sldId id="269" r:id="rId10"/>
    <p:sldId id="278" r:id="rId11"/>
    <p:sldId id="277" r:id="rId12"/>
    <p:sldId id="279" r:id="rId13"/>
    <p:sldId id="280" r:id="rId14"/>
    <p:sldId id="271" r:id="rId15"/>
    <p:sldId id="281" r:id="rId16"/>
    <p:sldId id="272" r:id="rId17"/>
    <p:sldId id="273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99FF"/>
    <a:srgbClr val="A50021"/>
    <a:srgbClr val="009900"/>
    <a:srgbClr val="0033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0:53:06.479"/>
    </inkml:context>
    <inkml:brush xml:id="br0">
      <inkml:brushProperty name="width" value="0.2" units="cm"/>
      <inkml:brushProperty name="height" value="0.2" units="cm"/>
      <inkml:brushProperty name="color" value="#B4C3DA"/>
      <inkml:brushProperty name="inkEffects" value="silver"/>
      <inkml:brushProperty name="anchorX" value="1336.66418"/>
      <inkml:brushProperty name="anchorY" value="1084.78687"/>
      <inkml:brushProperty name="scaleFactor" value="0.5"/>
    </inkml:brush>
  </inkml:definitions>
  <inkml:trace contextRef="#ctx0" brushRef="#br0">975 581 24575,'0'0'0,"-8"0"0,-10 0 0,1-8 0,-8-1 0,-4 0 0,-6 2 0,-3 2 0,-3 2 0,-1 1 0,7-7 0,1 0 0,-1 0 0,8-6 0,-2 2 0,7-7 0,6-6 0,-4 3 0,5-5 0,-4 5 0,2-3 0,4-3 0,-4 4 0,2-2 0,-5 5 0,3-4 0,-6 6 0,-4 5 0,4-4 0,4-4 0,-4 3 0,6-5 0,-5 4 0,-4 5 0,-5 5 0,4-4 0,-3 2 0,-2 4 0,5 10 0,6 12 0,7 10 0,5 9 0,14-2 0,2 3 0,11 2 0,-1 2 0,6-6 0,-3 1 0,-4 2 0,5 1 0,-5 2 0,-3 3 0,4 1 0,-3 1 0,-3 0 0,-3 1 0,5-9 0,-1 0 0,-2 0 0,-3 1 0,-2 3 0,6-7 0,-1 0 0,-1 2 0,-3 2 0,-1 3 0,-2 1 0,-2 2 0,-1 1 0,0 1 0,8-9 0,1 0 0,8-9 0,7-6 0,7-8 0,5-4 0,4-5 0,2-2 0,1-1 0,1 0 0,0 0 0,-1 0 0,0 0 0,0 0 0,0 1 0,-1 0 0,0 0 0,1 0 0,-1 0 0,0 0 0,-8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0:55:40.823"/>
    </inkml:context>
    <inkml:brush xml:id="br0">
      <inkml:brushProperty name="width" value="0.35" units="cm"/>
      <inkml:brushProperty name="height" value="0.35" units="cm"/>
      <inkml:brushProperty name="color" value="#523E3A"/>
    </inkml:brush>
  </inkml:definitions>
  <inkml:trace contextRef="#ctx0" brushRef="#br0">0 301 24575,'1'-4'0,"0"1"0,0-1 0,0 1 0,0-1 0,1 1 0,0 0 0,0 0 0,-1-1 0,2 1 0,-1 0 0,0 1 0,1-1 0,-1 0 0,1 1 0,0-1 0,0 1 0,5-3 0,57-35 0,-65 40 0,17-7 0,0 0 0,1 2 0,-1 0 0,1 0 0,32-2 0,29-8 0,-5-1 0,-49 11 0,0 0 0,-1-2 0,1-1 0,34-15 0,-56 21 0,19-11 0,1 1 0,1 1 0,-1 1 0,2 1 0,0 1 0,0 1 0,0 1 0,32-3 0,-43 8 0,0 1 0,0 0 0,0 1 0,0 0 0,0 1 0,0 1 0,0 0 0,-1 1 0,0 1 0,0 0 0,0 0 0,0 1 0,15 11 0,-6-5 0,0-1 0,1 0 0,0-2 0,0 0 0,1-2 0,0-1 0,1 0 0,-1-2 0,27 1 0,23 4-1365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18:15.465"/>
    </inkml:context>
    <inkml:brush xml:id="br0">
      <inkml:brushProperty name="width" value="0.3" units="cm"/>
      <inkml:brushProperty name="height" value="0.6" units="cm"/>
      <inkml:brushProperty name="color" value="#FFFF9B"/>
      <inkml:brushProperty name="tip" value="rectangle"/>
      <inkml:brushProperty name="rasterOp" value="maskPen"/>
      <inkml:brushProperty name="ignorePressure" value="1"/>
    </inkml:brush>
  </inkml:definitions>
  <inkml:trace contextRef="#ctx0" brushRef="#br0">936 340,'1148'0,"-1078"3,87 16,28 1,-94-17,-31-2,89 13,-14 2,1-6,168-9,-146-3,95-19,-53 1,-148 15,55-12,-55 8,57-3,89 12,34-2,-198-2,46-12,-48 9,53-6,7 12,-63 2,-1-2,1 0,-1-2,43-10,214-84,-283 96,1 0,-1 0,1 0,-1 0,1-1,-1 1,0-1,0 0,1 1,-1-1,2-3,-4 5,0-1,0 1,1-1,-1 1,0-1,0 1,0-1,0 1,0-1,0 1,0-1,0 1,0-1,0 1,0-1,0 1,0-1,0 1,0-1,-1 1,1-1,0 1,0-1,-1 1,1 0,0-1,-1 1,1-1,0 1,-1 0,1-1,0 1,-1 0,0-1,-4-2,-1 1,0-1,1 1,-1 0,0 1,0-1,0 1,-11 0,-422-5,243 10,27-2,-218-5,49-34,-35-7,239 24,-229-7,279 28,-115 17,95-1,-26 5,-205 9,-461-31,333-2,455 2,0 0,0 0,0 1,0 0,1 1,-1-1,0 1,-12 6,17-6,-1 0,1 0,0 1,0-1,0 1,0-1,1 1,-1 0,1 0,0 1,0-1,0 0,0 1,0-1,1 1,0-1,-1 1,1 0,1 0,-2 3,-2 33,1 0,2 0,7 60,-2-4,-1 964,-5-562,-2-420,-24 133,22-172,-14 51,13-65,1 1,1 0,2 0,-1 39,4-63,0 0,0 1,0-1,0 0,1 1,-1-1,1 0,0 0,0 1,0-1,0 0,0 0,0 0,0 0,1 0,-1 0,1-1,-1 1,1 0,0-1,0 1,0-1,0 0,0 1,0-1,0 0,0 0,0 0,0-1,1 1,-1 0,4 0,6 0,1-1,-1 0,1 0,-1-1,14-3,-22 4,305-61,80-10,675-21,-709 51,-148-1,-148 27,0 3,86-7,-20 19,-80 1,0-1,-1-3,64-11,9-2,-80 13,54-13,-83 14,1-1,-1-1,1 1,-1-1,0-1,0 1,-1-2,1 1,-1-1,-1 0,1 0,-1-1,0 1,0-1,7-13,-5 7,-1 0,-1 0,0-1,-1 1,-1-1,0-1,-1 1,3-29,-4 25,0 0,1 1,1-1,1 1,0 0,1 0,1 0,0 1,1 0,1 1,1-1,0 2,23-26,20-19,-1-2,-4-2,45-78,-33 40,20-39,-64 107,1 1,2 0,1 1,31-36,11-18,-44 58,36-41,-40 50,0 1,11-22,8-9,-32 47,0 1,-1-1,1 1,-1-1,1 1,0-1,-1 1,1-1,-1 0,0 1,1-1,-1 0,1 1,-1-1,0 0,0 0,1 1,-1-1,0 0,0 0,0 1,0-1,0 0,0 0,0 0,0 1,0-1,0 0,0 0,-1 1,1-1,0 0,0 0,-1 1,1-1,0 0,-1 1,1-1,-1 0,1 1,-1-1,1 1,-1-1,0 1,1-1,-1 1,0-1,1 1,-1 0,0-1,1 1,-1 0,-1-1,-51-4,41 5,-792 0,359 4,-1973-4,2394 0,1 0,-1 2,1 0,0 2,-1 1,1 0,1 2,-1 1,-31 15,51-22,-1 1,1 0,0 0,0 0,0 0,0 0,1 0,-1 1,1-1,-1 1,1 0,0 0,0 0,0 0,0 0,1 0,-1 1,1-1,0 0,0 1,0-1,0 1,0-1,1 1,0 0,0-1,0 1,0-1,0 1,1-1,0 1,0 0,0-1,0 0,0 1,4 5,0 0,0-1,1 0,0 0,0 0,1-1,0 0,1 0,-1-1,1 0,1 0,-1-1,14 7,12 2,1-2,0-1,0-1,1-3,65 7,190-7,-217-8,2409-4,-2508 4,0-1,-29-8,-13-1,-516-37,-4 37,483 10,-1370-1,735 4,708-2,-53-8,76 7,0 0,0-1,1 0,-1 0,0-1,1 0,0 0,0-1,0 0,0 0,-11-9,17 12,1 1,-1 0,1-1,0 1,-1-1,1 1,0-1,-1 1,1-1,0 1,0-1,-1 1,1-1,0 1,0-1,0 0,0 1,0-1,0 1,0-1,0 1,0-1,0 0,0 1,0-1,0 1,0-1,0 1,1-1,-1 1,1-2,17-13,31-4,-47 18,51-17,-21 6,1 2,0 1,0 2,52-5,-67 10,46 1,-61 1,1 1,0-1,-1 1,1-1,-1 1,1 0,-1 0,0 1,1-1,-1 1,0-1,0 1,0 0,3 3,-5-4,0 0,-1 1,1-1,0 0,-1 1,1-1,-1 0,1 1,-1-1,0 1,0-1,1 0,-1 1,0-1,0 1,-1-1,1 1,0-1,0 1,-1-1,1 0,-1 1,1-1,-1 1,1-1,-1 0,0 0,0 1,0-1,-1 1,-36 42,25-31,3-1,1 1,0 0,0 0,1 1,1 0,1 0,-8 23,0 11,-7 53,0-3,-35 246,43-240,9-70,-1 11,-1 0,-3 0,-2-1,-19 52,22-72,0 0,1 1,2 0,1 0,-2 37,7 132,2-85,-3 1460,-6-1457,-6-1,-44 190,18-112,27-99,4 0,8 164,2-92,-6-117,-1-1,-3 0,-2 0,-17 53,6-20,14-49,2 1,1 0,1 31,2-38,0 0,-2 0,0 0,-2 0,-1-1,-8 28,-17 28,10-23,-49 94,56-128,-1-1,-1 0,0-1,-1-1,-35 28,50-43,-1-1,1 0,-1 1,1-1,-1 0,0 0,0-1,0 1,1 0,-1 0,0-1,0 1,0-1,0 0,0 0,0 1,0-1,0 0,-4-1,5 0,-1 0,1 0,-1 0,1 0,-1 0,1 0,0 0,0 0,-1 0,1-1,0 1,0-1,0 1,0-1,1 1,-1-1,0 1,0-3,-2-8,0-1,0 1,1-1,0-22,2 31,1-55,2 1,4 0,15-68,-12 69,1 8,2 2,29-69,4-14,-38 92,-1 0,-2 0,-1 0,-2-1,-5-49,2 41,1 0,13-91,3 73,31-81,-7 25,-25 71,-6 25,-1-1,-2 0,0 0,2-38,-8-58,-1 85,0 0,3-1,1 1,1 0,3 0,10-36,63-239,-58 209,46-135,0 21,-39 117,192-588,-187 580,27-67,-2 5,-12 31,24-76,-28 75,-40 131,0 0,1 1,0-1,0 1,1 0,0 0,0 1,1 0,0 0,0 0,1 0,0 1,11-8,-8 8,0 1,0 0,1 0,0 1,0 0,0 1,1 1,-1-1,1 2,16-1,335 3,-142 4,1330-5,-1470-4,84-14,-85 8,90-1,-46 13,129-4,-238 0,-1 0,0-1,0-1,0 0,-1-1,1 0,-1-1,0-1,0 0,-1 0,0-2,-1 1,0-2,0 1,0-1,-2-1,11-13,189-253,-181 241,1 2,64-60,4-2,-62 52,-25 29,1 2,24-24,-27 30,-1-1,0 0,-1 0,0-1,0 0,5-11,10-15,-21 34,1 0,-1 1,0-1,1 0,-1 0,1 1,-1-1,1 0,-1 1,1-1,-1 1,1-1,0 1,-1-1,1 1,0-1,-1 1,1-1,0 1,0 0,-1 0,1-1,0 1,0 0,-1 0,1 0,0 0,0 0,1 0,-1 1,0-1,0 1,0 0,0 0,-1 0,1 0,0 1,-1-1,1 0,0 0,-1 0,1 0,-1 1,0-1,1 0,-1 2,6 57,-6-58,-3 393,-1-372,-1-1,-1 1,-1-1,-1 0,-1-1,-12 21,-13 36,17-38,-2-1,-29 44,23-37,-23 58,33-66,-2-2,-2 1,-28 40,18-31,3 1,1 1,-34 97,20-45,6-24,-72 122,39-82,39-65,-61 87,-126 125,131-152,-11 15,51-72,3 1,-42 78,-7 11,-55 60,-181 199,320-396,-32 31,2 2,1 2,3 1,1 2,-29 58,16-16,-19 47,55-116,1 1,0 1,2-1,0 1,-1 26,0-4,-2 1,-1-2,-3 1,-20 54,12-44,-18 97,-12 71,40-185,-1-1,-28 65,5-17,-141 319,14-128,159-271,-7 13,1 1,0 0,1 0,1 1,0 0,-2 19,2-15,0 0,0-1,-13 28,-25 53,-53 189,93-277,-1 0,-1 0,0 0,-1-1,-1 1,1-1,-12 13,14-19,-1-1,0-1,0 1,0-1,-1 0,1 0,-1 0,0-1,0 0,0 0,-1-1,1 0,0 0,-1 0,0-1,-11 2,-48 0,-92-6,42-1,96 3,1-1,0 0,-1-2,1 0,0-1,1-1,-1 0,-23-13,-118-52,103 43,34 18,1-1,-36-24,27 16,-2 1,0 1,-1 2,-1 2,-42-11,-10-5,-130-61,207 86,-21-6,0-1,2-1,-1-2,-31-20,53 28,0 0,1 0,0 0,0-1,0 0,1 0,0 0,0-1,1 0,0-1,1 1,-1-1,2 1,-1-1,1-1,0 1,1 0,-2-17,0-35,3-1,10-108,35-118,-2-135,-2 140,-23 192,7-121,23-257,-21 297,30-155,-26 179,85-377,-23 142,37-142,31-166,-121 510,-11-36,-25 185,-1 16,1 0,1 0,1 1,0-1,0 1,2 1,0-1,1 1,0 0,1 1,0 0,1 0,1 1,0 0,23-18,-9 10,2 1,0 0,1 3,0 0,1 2,57-20,-60 26,0 1,1 1,0 1,0 1,1 2,-1 0,30 4,-52-2,-1 1,0-1,0 1,0 1,0-1,0 0,-1 1,1 0,0 0,-1 0,1 0,-1 1,1 0,-1-1,0 1,0 0,-1 0,1 1,-1-1,1 0,-1 1,0 0,0-1,-1 1,1 0,-1 0,0 0,0 0,1 7,1 12,-1 1,-1-1,-1 0,-3 30,0-13,0 73,-13 171,11-252,-1 1,-2-1,-1-1,-1 0,-2 0,-25 48,-45 59,-40 74,107-185,2 0,0 1,2 1,1 0,-7 38,-17 71,20-85,-11 69,-66 349,85-580,7 36,6-163,-3 201,2 0,0 1,3 0,22-60,-12 55,1 0,1 2,3 1,50-62,130-117,-142 153,58-50,4 5,199-131,-225 160,-307 303,100-101,-278 289,-288 326,650-709,-1-1,-2-1,0-1,-2-1,-33 21,39-31,13-8,0-1,0 0,0 0,-1-1,-1-1,-15 6,26-11,-1 1,1-1,-1 0,1 1,0-1,-1 0,1-1,-1 1,1 0,-1-1,1 1,0-1,-1 0,1 0,0 0,-3-1,2-1,0 1,1-1,-1 1,1-1,-1 0,1 0,0 0,0 0,0 0,1 0,-1-1,1 1,0-1,-1-3,-5-23,2 0,1-1,1 1,1-1,2 0,2 1,0-1,10-44,-4 46,1 1,1-1,2 1,1 1,1 0,1 1,1 1,26-32,24-21,85-76,-97 101,79-71,-73 71,-2-2,86-108,-134 147,0 0,-2-1,0 0,0 0,6-27,-13 42,0 1,-1 0,1-1,-1 1,1-1,-1 1,0-1,0 1,0 0,0-1,0 1,0-1,0 1,0-1,0 1,-1-1,1 1,-1-1,1 1,-1 0,1-1,-1 1,-1-3,0 4,1-1,0 1,-1-1,1 1,0 0,-1 0,1-1,-1 1,1 0,0 0,-1 0,1 0,-1 1,1-1,0 0,-1 0,1 1,0-1,-3 2,-7 3,1 0,-1 1,1 0,-16 12,-17 20,1 2,3 1,-51 68,-84 158,138-200,4 2,2 1,-25 96,-37 230,69-248,-5 187,27 146,3-458,3-17,-3-8,1 0,-1 0,0 0,0 0,-1 0,1 0,0-1,-1 1,1-1,0-2,19-31,28-48,92-121,134-113,139-180,-129 103,-204 287,4 4,121-113,-15 44,-154 144,1 1,1 3,64-32,7-5,-18 10,-63 43,-28 9,-1 0,1 0,-1 0,1 0,-1 0,0 0,1 1,-1-1,1 0,-1 0,1 0,-1 1,0-1,1 0,-1 1,0-1,1 0,-1 1,0-1,0 0,1 1,-1-1,0 1,0-1,1 0,-1 1,0-1,0 1,0-1,0 1,0-1,0 0,0 2,0 3,-1-1,-1 1,1 0,0-1,-1 1,0-1,0 0,-1 1,1-1,-6 7,-177 253,-198 291,167-228,-926 1449,880-1316,251-430,11-30,0 1,0-1,0 0,0 0,1 0,-1 0,0 1,0-1,1 0,-1 0,0 0,0 0,1 0,-1 0,0 0,0 0,1 0,-1 0,0 0,0 0,1 0,-1 0,0 0,0 0,1 0,-1 0,0 0,0 0,1 0,-1 0,0 0,0 0,1 0,-1-1,0 1,0 0,0 0,1 0,-1-1,0 1,0 0,0 0,0 0,0-1,1 1,-1 0,0 0,0-1,46-45,-34 34,80-94,-5-3,90-148,-170 247,220-345,61-91,43-20,456-494,-639 815,-103 105,-3-1,-1-1,-2-3,46-68,-72 90,1 1,0 1,2 0,0 1,33-30,190-144,-42 35,235-173,-427 328,0 0,1 1,0-1,-1 1,1 1,0-1,0 1,11-3,-15 5,-1 0,0 0,0 0,0 0,0 0,0 0,0 1,0-1,0 0,0 0,0 1,0-1,0 1,0-1,0 1,0-1,0 1,0-1,0 1,0 0,1 1,-1 0,0 0,0 0,0 0,-1 0,1 0,0 0,-1 1,1-1,-1 0,0 0,0 1,0-1,0 0,0 4,-3 9,1 0,-2 0,0 0,-1-1,0 0,-1 0,-1 0,0 0,-1-1,-12 16,-9 8,-1-1,-39 36,-10 4,-138 141,163-158,-84 122,38-16,7 4,7 3,-106 311,0 49,-93 275,229-632,-36 203,53-180,39-198,-15 68,15-65,-1 0,0 0,0 0,0 0,-1 0,1 0,0 0,-1 0,0-1,0 1,0-1,0 1,0-1,0 0,-1 1,1-1,-6 3,8-5,-1 0,1 0,0 0,-1 0,1 0,-1 0,1 0,0 0,-1 0,1 0,-1-1,1 1,0 0,-1 0,1 0,-1 0,1-1,0 1,-1 0,1 0,0-1,0 1,-1 0,1-1,0 1,0 0,-1-1,1 1,0 0,0-1,0 1,-1 0,1-1,0 1,0-1,0 1,0 0,0-1,0 1,0-1,0 1,0-1,0-10,0 0,1 0,0 0,1 0,0 0,0 0,2 0,6-17,1-4,251-660,45 9,-235 526,236-495,28 21,-23 159,-63 103,-225 335,-25 34,0 0,0-1,1 1,-1 0,0 0,0 0,0 0,0 0,0 0,0-1,0 1,0 0,1 0,-1 0,0 0,0 0,0 0,0 0,0 0,1 0,-1 0,0-1,0 1,0 0,0 0,0 0,1 0,-1 0,0 0,0 0,0 0,0 0,1 0,-1 1,0-1,0 0,0 0,0 0,0 0,1 0,-1 0,0 0,0 0,0 0,0 0,0 0,0 1,0-1,1 0,-1 0,0 0,0 0,0 0,0 0,0 1,-2 23,-11 23,-3 0,-37 79,1-2,39-92,-222 641,137-356,-151 564,221-732,7 2,7 0,6 1,13 169,-4-299,0-6,0-1,-1 1,0-1,-2 0,-2 18,3-31,0 1,0 0,1 0,-1-1,-1 1,1-1,0 1,-1-1,1 1,-1-1,0 0,0 0,0 1,0-1,0-1,0 1,0 0,-1-1,1 1,-1-1,1 1,-1-1,0 0,1 0,-1 0,0-1,0 1,1-1,-1 1,0-1,0 0,0 0,-5-1,4 0,0 0,-1 0,1 0,0 0,0-1,0 0,0 0,0 0,1 0,-1-1,1 1,-1-1,1 0,0 0,0 0,0 0,0-1,1 1,-4-7,-2-5,0 0,1 0,1 0,-5-20,-1-13,3 0,1-1,3 0,2-1,5-59,17-191,198-986,127 18,-323 1199,33-96,-54 164,0 0,0 0,1 0,-1 0,0-1,1 1,-1 0,0 0,1 0,-1 0,1 0,0 0,-1 0,1 0,0 1,0-1,-1 0,1 0,0 0,0 1,0-1,0 1,1-2,1 28,-9 24,-3 0,-1-1,-29 78,15-47,-297 853,92-367,86-222,-170 506,82-242,152-435,-142 229,133-250,87-151,0 0,1 0,-1 0,0 0,1 0,-1 0,0 0,0 0,0 0,0 0,0-1,0 1,0 0,0-1,0 1,0-1,0 1,-2 0,2-2,0 0,0 1,1-1,-1 0,0 1,0-1,0 0,1 0,-1 0,0 0,1 0,-1 0,1 0,-1 0,1 0,0 0,-1 0,1 0,0 0,0 0,0 0,-1 0,1-2,-5-30,2 0,0-57,3 49,4-172,59-404,103-204,44-29,-199 803,-2 1,5-96,-15 131,-1 15,-3 27,0-1,-28 108,-77 203,-82 129,184-453,-613 1437,547-1280,-209 483,263-619,20-38,0 1,0-1,0 0,-1 0,1 1,0-1,0 0,0 0,0 1,-1-1,1 0,0 0,0 1,0-1,-1 0,1 0,0 0,0 0,-1 1,1-1,0 0,0 0,-1 0,1 0,0 0,-1 0,1 0,0 0,0 0,-1 0,1 0,0 0,-1 0,1 0,0 0,0 0,-1 0,1 0,0 0,-1 0,1 0,0-1,0 1,-1 0,1 0,0 0,0 0,-1-1,1 1,0 0,0 0,0 0,0-1,-1 1,1 0,0-1,0 1,0 0,0 0,0-1,0 1,0 0,0 0,-1-1,-2-21,3 22,-2-48,2 0,3 1,1-1,18-80,67-188,-59 219,25-81,72-249,-32-8,-90 402,23-126,-25 137,-3 22,0 0,0 0,0 0,0-1,0 1,0 0,0 0,0 0,0 0,0 0,0 0,0-1,0 1,0 0,0 0,0 0,0 0,0 0,0 0,0-1,0 1,0 0,-1 0,1 0,0 0,0 0,0 0,0 0,0 0,0 0,0-1,0 1,-1 0,1 0,0 0,0 0,0 0,0 0,0 0,0 0,-1 0,1 0,0 0,0 0,0 0,0 0,0 0,-1 0,1 0,0 0,0 0,0 0,0 0,0 0,0 0,-1 1,-22 29,-102 217,82-155,-292 747,254-609,-64 197,59-152,14-73,43-128,28-71,0 0,0 0,-1 0,1-1,0 1,-1 0,0-1,0 1,1-1,-4 3,4-5,1 1,0-1,-1 0,1 0,-1 0,1 0,0 0,-1 1,1-1,-1 0,1 0,-1 0,1 0,0 0,-1 0,1 0,-1-1,1 1,-1 0,1 0,0 0,-1 0,1 0,-1-1,1 1,0 0,-1 0,1-1,0 1,-1 0,1 0,0-1,-1 1,1 0,0-1,0 1,-1-1,1 1,0-1,-3-6,0-1,0 1,1-1,0 0,1 0,-1 0,1-8,-9-161,8-1,8 1,43-273,-32 332,5-175,-52 450,-28 84,1-4,41-112,4 1,8 184,5-300,-1 34,0-42,-1 0,1 0,0 0,0 0,-1 0,1 0,-1 0,0 0,0-1,1 1,-1 0,0 0,0 0,-1-1,1 1,-2 2,2-4,1 0,0 0,-1 0,1 0,-1 0,1 0,0 0,-1 0,1 0,0-1,-1 1,1 0,0 0,-1 0,1 0,-1 0,1-1,0 1,0 0,-1 0,1 0,0-1,-1 1,1 0,0 0,0-1,-1 1,1 0,0-1,0 1,0 0,0-1,0 1,-1 0,1-1,0 1,0-1,0 1,0 0,0-1,0 1,0-1,-5-20,-34-320,24 196,15 136,-1-1,-1 1,0 0,0 0,-1 0,0 0,-1 0,0 0,0 1,-10-15,12 21,-1-1,1 1,-1-1,0 1,0 0,1 0,-1 0,-1 1,1-1,0 1,0-1,-1 1,1 0,0 0,-1 1,1-1,-1 1,1 0,-1 0,1 0,-1 0,1 0,-1 1,1 0,-1-1,1 1,0 0,-1 1,1-1,0 1,-4 2,1 0,-1 0,1 1,0-1,1 1,-1 0,1 1,0 0,1-1,-1 2,1-1,0 0,-3 9,-8 16,-14 43,24-58,-4 9,2 0,1 1,2 0,-3 44,7 107,2-96,-2-74,0 0,0-1,0 1,1 0,0 0,1 0,0-1,0 1,0 0,0-1,1 0,0 0,1 0,-1 0,1 0,0-1,1 1,-1-1,1 0,0 0,1-1,-1 0,1 0,-1 0,1 0,11 4,121 54,-117-55,-1 0,1-2,-1 0,2-2,22 2,-29-4,1 0,-1-1,1-1,-1 0,0-1,0 0,0-2,0 1,0-2,-1 0,1-1,-2 0,1-1,-1-1,1 0,-2-1,0 0,0-1,0 0,12-16,33-47,-3-2,-3-2,46-98,-10 20,360-681,-410 748,-4-2,23-105,-55 193,1-7,0 1,1-1,0 1,0-1,6-9,-9 18,0 0,0 0,0 0,1 0,-1 1,0-1,0 0,0 0,0 0,0 0,0 1,0-1,0 0,0 0,1 0,-1 0,0 0,0 1,0-1,0 0,0 0,1 0,-1 0,0 0,0 0,0 0,0 0,1 0,-1 0,0 0,0 0,0 0,1 0,-1 0,0 0,0 0,0 0,0 0,1 0,-1 0,0 0,0 0,0 0,1 0,-1 0,0 0,0 0,0 0,0-1,0 1,1 0,-1 0,0 0,0 0,0 0,0-1,-1 23,-11 27,-1 0,-23 51,7-22,-316 1008,312-964,-33 233,24-13,40-288,3-38,-2 0,0 0,-1 0,-5 25,7-41,0 1,0 0,0-1,-1 1,1 0,0-1,0 1,0 0,-1-1,1 1,0-1,-1 1,1-1,0 1,-1 0,1-1,0 1,-1-1,1 0,-1 1,1-1,-1 1,0-1,1 0,-1 1,1-1,-1 0,0 0,1 1,-1-1,1 0,-1 0,0 0,1 0,-1 0,0 0,1 0,-1 0,0 0,1 0,-1 0,0 0,1-1,-1 1,1 0,-1 0,0-1,1 1,-1 0,1-1,-1 1,1-1,-1 1,1 0,-1-1,1 1,-1-1,1 1,0-1,-1 0,1 1,0-1,0 1,-1-2,-29-48,26 41,-73-163,0-3,-15 2,-144-286,188 351,4-3,-39-152,60 166,3-1,5 0,4-2,3-116,10-306,-2 506,1 1,0-1,1 1,1-1,0 1,7-18,-9 30,0 0,0 0,1 0,-1 0,1 0,-1 0,1 0,0 0,0 1,0-1,0 1,1-1,-1 1,1 0,-1 0,1 0,0 0,0 1,0-1,0 1,0-1,0 1,0 0,0 0,1 1,-1-1,0 1,0-1,1 1,-1 0,0 0,1 1,-1-1,0 1,6 1,-4 0,0 0,0 1,-1-1,1 1,-1 0,1 0,-1 1,0-1,0 1,-1 0,1 0,-1 0,0 1,0-1,4 10,2 3,-1 0,-1 0,6 25,5 46,-3 1,5 124,-10-91,46 777,-56-798,7 211,-2-243,4 0,25 101,-16-76,-16-74,1-1,0 1,2-1,0 0,2-1,13 29,-10-26,0 1,7 25,-11-30,0 0,1-1,1 1,14 22,-20-36,0 1,0-1,1 0,0 0,-1 0,1 0,0 0,1 0,-1-1,0 0,1 1,-1-1,1 0,0-1,0 1,-1-1,1 0,0 0,0 0,0 0,0-1,1 1,-1-1,0 0,0 0,0-1,0 1,0-1,0 0,0 0,0-1,5-1,3-4,0 1,-1-2,0 1,-1-2,1 1,-2-2,1 1,15-21,28-43,-2-3,67-138,51-181,-145 332,-3-1,-3 0,-3-1,-2-1,-4-1,-2 1,-4-105,-7 100,-2-151,8 191,1 0,1 0,2 1,1-1,12-32,-10 31,-7 25,0-1,0 1,0 0,1 0,0 0,1 0,5-8,-9 15,0 0,1 0,-1 0,0 0,0 0,1 0,-1 0,0 0,0 0,1 1,-1-1,0 0,0 0,1 0,-1 0,0 0,0 0,1 1,-1-1,0 0,0 0,0 0,1 0,-1 1,0-1,0 0,0 0,0 1,0-1,1 0,-1 0,0 1,0-1,0 0,0 0,0 1,0-1,0 0,0 0,0 1,0-1,0 0,0 1,0-1,0 0,0 0,0 1,0-1,2 20,1 417,-6-229,2 1006,1-1198,-1 0,-1 0,0 0,-2 0,1-1,-2 1,-8 17,11-26,-1-1,0 1,-1-1,1 0,-1 0,-1 0,1 0,-1-1,0 0,0 0,-1 0,1-1,-1 0,0 0,0 0,0 0,-1-1,-8 3,13-5,-1-1,1 1,-1-1,1 0,-1 1,1-1,-1 0,1 0,-1-1,1 1,-1 0,1-1,-1 0,1 1,-1-1,1 0,0 0,0-1,-1 1,1 0,0-1,0 1,0-1,0 0,1 1,-1-1,0 0,1 0,-1 0,1 0,0-1,-1 1,1 0,0-1,1 1,-1 0,0-1,0-2,-3-11,1 0,1 0,0 0,0-26,3 20,1-1,1 1,1-1,0 1,2 0,1 0,0 1,2 0,1 0,20-32,13-13,90-104,-95 126,178-185,-80 91,-112 115,1 2,31-22,31-27,-82 65,28-26,71-53,-72 59,0-1,-2-1,-1-2,-2-1,0-1,-2-1,35-60,-49 76,1 0,0 2,2-1,21-17,-22 21,0-1,-1 0,-1 0,0-1,0-1,11-21,6-19,-14 33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18:31.348"/>
    </inkml:context>
    <inkml:brush xml:id="br0">
      <inkml:brushProperty name="width" value="0.3" units="cm"/>
      <inkml:brushProperty name="height" value="0.6" units="cm"/>
      <inkml:brushProperty name="color" value="#FFFF9B"/>
      <inkml:brushProperty name="tip" value="rectangle"/>
      <inkml:brushProperty name="rasterOp" value="maskPen"/>
      <inkml:brushProperty name="ignorePressure" value="1"/>
    </inkml:brush>
  </inkml:definitions>
  <inkml:trace contextRef="#ctx0" brushRef="#br0">5605 1,'-1'5,"1"0,-1 0,0 0,0 0,-1 0,1 0,-1 0,0-1,-1 1,1-1,-1 1,-6 7,-49 49,14-16,-33 39,49-56,2 1,-36 51,47-60,0-1,-2 0,0-2,-38 31,-1 2,-25 15,59-49,1 1,1 0,-24 26,27-24,-1-2,-32 25,34-31,1 1,1 1,0 0,0 2,-17 23,-55 60,-152 238,209-298,-2-2,-67 61,27-28,-88 77,92-88,-88 100,94-95,47-51,0 2,1 0,1 1,0 0,-18 30,-89 155,97-167,-11 20,-78 95,-88 88,156-191,-66 54,-34 34,104-85,3 1,3 1,1 2,3 1,-40 100,53-115,-3-1,-1 0,-1-2,-2 0,-2-1,0-2,-3 0,-49 44,-136 124,88-79,-98 62,177-144,-26 18,59-47,0 1,1 0,1 1,0 0,1 1,0 0,1 1,0 0,-8 19,5-10,-2-1,-27 36,-95 85,-27 32,124-133,-87 71,27-26,-49 37,12-11,120-97,2 2,0-1,-23 39,-10 14,16-36,-1-1,-2-2,-1-1,-1-2,-71 43,7-4,79-53,1 0,1 2,0 0,1 2,1 0,-17 22,33-39,0 0,0 0,1 0,-1 0,0 0,0 0,1 0,-1 1,1-1,-1 0,1 0,0 1,-1-1,1 0,0 1,0-1,0 0,0 1,0-1,0 0,0 1,0-1,1 0,-1 0,0 1,1-1,-1 0,1 0,-1 1,1-1,0 0,0 0,-1 0,1 0,0 0,0 0,0 0,0 0,0 0,0-1,0 1,1 0,-1-1,0 1,2 0,8 3,0-1,0 0,0-1,19 2,0 1,56 12,-49-10,-1 1,51 18,-77-22,-1 2,0-1,0 1,0 1,-1 0,10 10,35 25,-36-32,0 0,0 0,-1 2,0 0,-1 1,-1 0,0 1,17 23,-26-30,0 0,0-1,0 1,0-1,1 0,0-1,1 0,-1 0,14 8,-15-11,1 0,-1 0,1-1,0 0,-1 0,1 0,0 0,0-1,-1 0,1 0,0-1,0 0,-1 0,12-3,11-5,-1-2,0 0,-1-2,-1 0,0-2,0-1,-2-1,0-1,-1-1,0-1,23-29,106-112,-102 101,88-115,-103 131,73-69,-98 104,7-6,2 2,-1 0,24-13,-20 12,37-28,-14 6,73-46,-66 48,66-56,102-72,5-34,-185 161,1 1,79-50,-63 47,50-44,-68 51,80-49,-87 60,146-112,-59 39,66-53,50-34,-127 97,-77 57,1 1,0 1,41-21,-18 14,-3-3,0-2,83-76,-124 103,300-237,-262 211,-35 26,-1 0,1-1,16-18,-9 9,0 1,0 1,2 1,33-19,30-21,53-31,-102 66,0-1,-1-2,58-51,-86 67,-1-1,0 0,-1 1,0-2,0 1,-1-1,0 1,0-1,-1 0,0 0,-1-1,0 1,1-17,-1-10,-1-1,-6-47,2 19,3-128,-4-80,-16 141,12 86,-5-73,11-604,5 345,-2 355,1 0,2 0,8-32,6-36,-17 87,-1-7,1 0,0 0,1 1,1-1,-1 0,2 1,0-1,0 1,6-11,-10 21,0 0,0 0,0 0,1-1,-1 1,0 0,0 0,0 0,0 0,0 0,0 0,0 0,1 0,-1-1,0 1,0 0,0 0,0 0,0 0,1 0,-1 0,0 0,0 0,0 0,0 0,1 0,-1 0,0 0,0 0,0 0,0 0,0 0,1 0,-1 0,0 0,0 0,0 0,0 1,0-1,1 0,-1 0,0 0,0 0,0 0,0 0,0 0,0 0,0 1,1-1,-1 0,0 0,0 0,0 0,0 1,5 13,-2 17,-3 13,-2 0,-2 0,-11 48,-6 65,0 0,12-103,-4 80,12-72,0 19,-14 99,-7 83,16-143,-13 12,0 15,19 53,-2 43,0-222,-1-1,-1 1,-1-1,-1 0,0 0,-13 27,18-46,1 0,0-1,-1 1,1 0,0 0,-1 0,1-1,-1 1,1 0,-1 0,1-1,-1 1,0 0,1-1,-1 1,0-1,0 1,1-1,-1 1,0-1,0 0,0 1,0-1,1 0,-1 0,0 1,0-1,0 0,0 0,0 0,0 0,0 0,1 0,-1-1,0 1,0 0,0 0,0 0,0-1,1 1,-1-1,0 1,0 0,0-1,1 0,-1 1,0-1,1 1,-1-1,1 0,-1 1,0-1,0-1,-2-2,0-1,0 0,0 0,0 0,1-1,0 1,-3-9,-5-47,2 0,3 0,5-105,0 92,2-62,1 15,-6-1,-20-139,-34-68,57 326,-1-1,1 0,-1 0,0 0,0 1,0-1,-1 0,1 1,-1-1,0 1,0 0,0 0,0 0,-1 0,1 0,-1 0,0 0,0 1,0-1,0 1,0 0,0 0,-1 0,1 0,-1 1,1-1,-1 1,0 0,0 0,1 0,-1 1,0-1,0 1,0 0,0 0,1 1,-1-1,0 1,0-1,0 1,1 0,-1 1,-4 1,-28 12,1 2,0 2,2 0,-39 31,9-8,-75 49,-391 249,402-258,-137 117,-98 116,193-165,-15 12,-777 727,592-497,-325 323,544-577,-190 192,312-295,2 1,-26 45,-11 17,55-85,0 1,1-1,0 1,1 1,0-1,2 1,-1 0,2 0,-3 24,3-5,2 1,1-1,6 43,-5-71,0 0,0 0,0 0,1 0,0-1,0 1,0 0,1-1,-1 1,1-1,1 0,-1 0,1 0,0-1,0 1,0-1,1 0,-1 0,1 0,0-1,0 0,1 0,-1 0,0 0,1-1,0 0,0 0,-1-1,1 1,0-1,0-1,0 1,0-1,0 0,0 0,0-1,0 0,10-2,1-2,0 0,-1-1,0 0,0-2,-1 0,28-19,83-73,-94 72,362-312,-285 246,-5-6,136-164,144-249,186-424,-466 752,8 5,267-325,-285 410,5 4,167-119,-201 161,80-45,-2 3,277-199,-377 258,1 3,1 2,1 1,2 3,74-26,-120 49,-1-1,1 0,-1 1,1 0,-1-1,1 1,0 0,-1 0,1 0,-1 0,1 0,-1 0,1 0,2 1,-4-1,0 1,0-1,1 0,-1 1,0-1,0 0,1 1,-1-1,0 1,0-1,0 0,0 1,0-1,0 1,0-1,0 0,0 1,0-1,0 1,0-1,0 1,0-1,0 0,0 1,0-1,-1 1,1-1,0 0,0 1,0-1,-1 0,1 1,-33 41,30-38,-101 102,-161 128,52-52,-1032 1082,1156-1158,-735 814,627-726,-378 386,507-504,4 3,3 2,-52 94,32-29,-66 164,135-280,-248 512,252-525,20-30,0-1,244-261,191-212,-24-20,239-306,135-39,20 61,-392 423,-255 229,-66 52,4 5,153-90,-248 165,-16 7,-22 15,-300 250,237-188,-200 197,99-90,-301 318,-335 508,726-885,-59 93,135-180,1 0,3 2,-29 82,47-121,0 0,1 1,-1-1,1 0,0 1,-1-1,1 1,0-1,0 1,0-1,0 1,0-1,0 1,0-1,1 1,0 2,-1-4,1 0,-1 1,1-1,-1 0,1 0,0 0,-1 1,1-1,-1 0,1 0,-1 0,1 0,0 0,-1 0,1 0,-1 0,1 0,0 0,-1 0,1 0,-1-1,1 1,-1 0,1 0,-1 0,1-1,-1 1,1-1,53-39,501-536,-404 408,1701-1950,-1394 1535,-446 565,-7 10,0 0,0 0,1 1,0 0,0 0,1 1,10-9,-16 15,-1-1,0 1,1 0,-1-1,0 1,1 0,-1 0,1-1,-1 1,1 0,-1 0,0-1,1 1,-1 0,1 0,-1 0,1 0,-1 0,1 0,-1 0,1 0,-1 0,1 0,-1 0,1 0,-1 0,1 0,-1 0,1 0,-1 1,0-1,1 0,-1 0,1 1,-2 17,-18 22,-20 22,-52 64,-1-1,-494 615,412-536,-391 428,523-591,9-10,1 2,1 1,2 1,1 1,-31 55,57-87,0 0,0 1,0-1,1 1,-1 0,1-1,0 1,1 0,-1-1,1 1,0 0,0 0,1 5,-1-8,1 0,0 1,0-1,0 0,0 0,1 0,-1 0,0 0,1 0,0 0,-1 0,1 0,0-1,0 1,0-1,0 1,0-1,0 0,1 0,-1 0,0 0,1 0,-1-1,0 1,1-1,3 1,3 0,0-1,0 0,0 0,0-1,0 0,-1 0,1-1,0 0,-1-1,1 0,-1-1,0 1,8-6,17-11,52-39,-56 38,32-29,-3-2,-2-3,-2-2,50-69,-80 97,400-439,-408 455,1 0,1 1,0 1,0 1,25-10,15-9,103-51,-159 79,0 0,0 0,0 1,0-1,0 1,0-1,0 1,0 0,1-1,-1 1,0 0,0 0,0 1,4 0,-5-1,0 1,-1-1,1 0,0 1,-1-1,1 1,-1 0,1-1,-1 1,1-1,-1 1,1 0,-1-1,1 1,-1 0,0 0,1-1,-1 1,0 0,0 0,0-1,0 1,1 0,-1 0,-1 1,1 3,-1 0,0-1,0 1,0 0,-1-1,1 0,-1 1,0-1,-1 0,1 0,-4 5,-6 6,-12 18,-34 57,52-79,0 1,1 1,0-1,1 1,1 0,0-1,1 2,0-1,0 14,1-25,1 0,0 0,0-1,0 1,0 0,0-1,0 1,1 0,-1 0,0-1,1 1,-1 0,1-1,0 1,0-1,-1 1,1-1,0 1,0-1,0 0,1 1,-1-1,0 0,0 0,1 0,-1 0,1 0,2 1,-2-1,1-1,0 0,0 0,0 0,0 0,0-1,-1 1,1-1,0 0,0 1,0-1,-1-1,1 1,-1 0,1-1,-1 1,4-3,11-9,-1-1,0 0,-1-1,-1-1,0 0,-1-1,-1 0,13-24,3-11,36-98,-51 109,14-78,6-22,-7 45,-19 64,2 1,1 0,15-33,-11 31,16-52,-6 13,-14 44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18:37.244"/>
    </inkml:context>
    <inkml:brush xml:id="br0">
      <inkml:brushProperty name="width" value="0.3" units="cm"/>
      <inkml:brushProperty name="height" value="0.6" units="cm"/>
      <inkml:brushProperty name="color" value="#FFFF9B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1277,'11'-9,"0"2,0-1,0 1,1 1,0 0,0 1,1 0,-1 1,1 1,14-3,33-12,-12 0,1-1,1 2,71-14,562-139,-583 138,-40 13,76-16,-35 12,-2-4,156-65,-208 70,-1-2,71-49,-78 46,0 2,2 2,81-33,-30 26,3-1,118-56,-124 51,-67 29,0-1,-1-2,0 0,28-18,-24 10,0 1,1 1,0 2,1 0,1 2,50-15,-69 24,0-1,1 0,-1-1,-1 1,1-2,-1 1,0-1,0 0,11-12,5-3,-24 20,1 0,0 0,1 0,-1 0,0 0,0 0,0 1,1-1,-1 0,0 1,0-1,1 1,-1-1,1 1,-1 0,0-1,1 1,-1 0,1 0,-1 0,1 0,-1 0,3 1,-3 0,1 0,-1 0,0 0,0 0,0 0,1 0,-1 1,-1-1,1 0,0 1,0-1,0 1,-1-1,1 1,-1-1,1 1,0 2,1 11,0 0,-1 0,-1 24,0-29,-5 1104,5-1106,0-1,0 1,-1-1,0 1,-1-1,1 1,-1-1,0 0,-5 9,5-13,0 0,0 0,-1 1,1-2,-1 1,0 0,0 0,0-1,0 0,0 1,-1-1,1-1,-1 1,1 0,-1-1,0 0,1 1,-1-2,-7 2,-34 3,0-2,0-2,-61-7,-12 0,76 6,0 1,-64 12,84-9,1 1,0 2,0 0,0 1,1 1,-32 19,13-3,0-2,-1-1,-64 24,81-40,-1-1,0-1,0 0,-30-1,-102-6,53-1,59 4,-86-4,115 2,0-1,0 0,0-1,1 0,0-1,-23-11,20 6,-6-1,1-2,-26-19,-23-13,-12-7,78 48,-1-1,1 1,0-1,0 0,1 0,0-1,-1 1,2-1,-1 0,-4-11,7 15,0 0,1 0,0 0,-1 0,1 0,0 0,0 0,0 0,0 0,0 0,1 0,-1 0,0 1,1-1,0 0,-1 0,1 0,0 0,0 1,0-1,0 0,0 1,0-1,1 1,-1-1,0 1,1 0,-1 0,1-1,0 1,3-2,4-2,1 1,0-1,0 1,15-4,64-14,139-18,95 10,-258 25,549-10,-561 16,-22-2,0-2,0 0,0-2,-1-2,0 0,57-23,162-96,-26 11,-177 96,1 1,1 2,62-11,-80 23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18:41.104"/>
    </inkml:context>
    <inkml:brush xml:id="br0">
      <inkml:brushProperty name="width" value="0.3" units="cm"/>
      <inkml:brushProperty name="height" value="0.6" units="cm"/>
      <inkml:brushProperty name="color" value="#FFFF9B"/>
      <inkml:brushProperty name="tip" value="rectangle"/>
      <inkml:brushProperty name="rasterOp" value="maskPen"/>
      <inkml:brushProperty name="ignorePressure" value="1"/>
    </inkml:brush>
  </inkml:definitions>
  <inkml:trace contextRef="#ctx0" brushRef="#br0">390 1,'-8'1,"0"0,0 1,0 0,0 1,1 0,-9 4,-4 1,-10 6,1 1,1 1,1 2,-50 40,26-19,45-34,1 0,0 0,0 1,0 0,1 0,0 0,0 0,0 1,1 0,0-1,0 1,1 0,0 1,0-1,1 0,-2 12,1 14,1 1,4 48,0-30,-3 2,-1-31,1-1,1 0,1 0,0 0,2 0,1 0,9 26,12 19,-2 0,28 136,-12-29,-38-166,0 1,0 0,1-1,0 0,0 0,1 0,0 0,0 0,1-1,0 1,1-1,-1-1,1 1,13 10,-11-11,1-1,1 0,-1-1,0 1,1-2,0 1,0-2,0 1,0-1,0-1,1 0,12 0,318-6,-335 4,0 1,0-1,0 0,-1 0,1-1,0 1,-1-1,1-1,-1 1,0-1,0 0,0 0,0 0,0-1,-1 1,1-1,-1 0,5-7,-5 4,0-1,0 0,-1 0,0 0,0-1,-1 1,0-1,0 1,-1-1,0 0,-1-13,-3-328,0 101,4 171,-4-98,3 171,0-1,-1 1,0-1,0 1,0 0,-1 0,0-1,0 1,0 0,-1 1,0-1,0 0,0 1,0-1,0 1,-1 0,0 0,0 1,0-1,-1 1,1 0,-1 0,-4-3,-4 1,1 1,-1 0,0 1,0 0,-1 1,1 1,0 0,-20 1,6-1,1 1,0 0,-45 8,65-8,1 1,-1 1,1-1,-1 1,1 0,0 0,0 0,0 1,0 0,0 0,1 0,-1 1,1-1,0 1,0 0,0 0,1 0,-6 9,-1 7,2 0,0 1,1 0,1 1,1-1,-4 38,4 134,5-162,1-19,0-1,1 1,0-1,1 0,0 0,0 0,1 0,1 0,0-1,0 0,1 0,1 0,8 10,-4-6,2-1,0 0,1-1,0 0,0-1,1 0,28 13,-39-22,0 0,0 0,1-1,-1 0,1 0,-1 0,1 0,-1-1,1 1,-1-1,1-1,-1 1,1 0,-1-1,1 0,-1 0,1-1,-1 1,0-1,0 0,0 0,0 0,0-1,0 1,-1-1,1 0,-1 0,1 0,-1 0,0-1,2-4,6-6,0-1,-1 0,-1 0,-1-1,0 0,9-32,-1-4,-2 0,-3-1,-1-1,-4 0,1-77,-7 95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18:49.021"/>
    </inkml:context>
    <inkml:brush xml:id="br0">
      <inkml:brushProperty name="width" value="0.3" units="cm"/>
      <inkml:brushProperty name="height" value="0.6" units="cm"/>
      <inkml:brushProperty name="color" value="#FFFF9B"/>
      <inkml:brushProperty name="tip" value="rectangle"/>
      <inkml:brushProperty name="rasterOp" value="maskPen"/>
      <inkml:brushProperty name="ignorePressure" value="1"/>
    </inkml:brush>
  </inkml:definitions>
  <inkml:trace contextRef="#ctx0" brushRef="#br0">238 84,'0'11,"0"40,1 0,15 87,-7-76,-2 0,-1 67,0 6,1-79,14 53,-12-64,50 157,-42-158,-3 0,-2 1,-1 1,6 77,-17-76,-1-32,1-1,1 1,0-1,0 1,6 19,-6-31,0 1,1 0,-1-1,1 1,0-1,0 0,0 0,1 0,-1 0,1 0,0 0,-1 0,1-1,1 0,-1 1,0-1,0 0,1-1,-1 1,1 0,0-1,-1 0,1 0,7 1,21 2,0-2,49-1,-51-3,1 3,0 0,30 7,-42-5,10 4,2-1,-1-1,0-2,1-1,55-4,-78 0,0-1,-1 1,1-1,0-1,-1 1,0-1,0 0,0-1,-1 0,1 0,-1 0,0-1,-1 0,1 0,8-14,5-9,-2 0,20-46,-30 61,10-28,19-67,-26 72,2 1,1 1,19-34,28-55,-41 81,2 1,2 0,35-48,-36 58,-1-1,30-67,6-9,-44 86,0-1,-2 0,10-29,-18 45,0-1,-1 0,0 1,-1-1,0 0,0 0,-1 0,0 0,0 0,-1 0,0 0,-1 0,-3-9,4 14,-1 1,-1-1,1 1,-1 0,1-1,-1 1,0 0,0 1,0-1,0 1,-1-1,1 1,-1 0,1 0,-1 0,0 1,0-1,1 1,-1 0,0 0,-6 0,-11-3,-1 2,-38 1,48 1,-73 3,39-1,-49-3,80 0,1-1,-1 0,1-2,-1 1,1-2,0 0,-19-10,15 7,0 0,0 2,0 0,-1 0,1 2,-36-4,18 5,1 2,-64 6,95-4,0 0,0 0,-1 0,1 0,0 0,0 1,0 0,0 0,1 0,-1 0,0 1,1-1,0 1,0 0,-1 0,1 0,1 0,-1 1,1-1,-1 1,1 0,0-1,0 1,0 0,1 0,0 0,-1 0,0 8,-1 11,0 1,1-1,2 1,2 28,-1-19,7 723,-4-728,-3-28,-1 1,0-1,0 0,1 0,-1 0,0 0,1 1,-1-1,0 0,1 0,-1 0,0 0,1 0,-1 0,0 0,1 0,-1 0,0 0,1 0,-1 0,0 0,0 0,1 0,-1 0,0-1,1 1,-1 0,0 0,1 0,-1 0,0-1,0 1,1 0,-1 0,0-1,0 1,0 0,1 0,-1-1,0 1,4-6,0 1,-1-1,1 0,-1 0,0 0,2-8,15-56,17-111,-24 105,29-94,14-37,-55 203,11-33,-12 36,1 1,-1-1,0 0,0 1,1-1,-1 1,0-1,1 1,-1-1,1 1,-1-1,1 1,-1-1,1 1,-1 0,1-1,-1 1,1 0,-1-1,1 1,-1 0,1 0,0 0,-1-1,1 1,0 0,-1 0,1 0,-1 0,1 0,0 0,-1 0,1 0,0 1,-1-1,1 0,-1 0,1 0,0 1,-1-1,1 0,-1 1,1-1,-1 0,1 1,-1-1,1 1,-1-1,1 0,-1 1,0-1,1 2,7 8,0 1,0 1,-1-1,-1 1,0 0,-1 0,6 19,23 97,-34-125,29 141,18 248,-41 147,-6-968,-2 189,3 217,1-1,1 0,0 0,2 1,1 0,1 0,1 0,1 1,0 0,2 1,24-36,25-50,-60 107,0 0,0 1,0-1,0 0,0 0,0 1,0-1,0 0,0 1,0-1,0 0,1 1,-1-1,0 0,0 0,0 1,0-1,0 0,1 0,-1 1,0-1,0 0,1 0,-1 1,0-1,0 0,1 0,-1 0,0 0,0 0,1 1,-1-1,0 0,1 0,-1 0,0 0,1 0,-1 0,0 0,1 0,-1 0,0 0,1 0,-1 0,0 0,0 0,1 0,-1-1,0 1,1 0,-1 0,0 0,0 0,1-1,-1 1,0 0,0 0,1 0,-1-1,0 1,0-1,3 35,-3-32,-2 343,-1-119,2-184,-1 0,-3 1,-1-2,-2 1,-20 59,3-17,16-67,1-23,-5-33,-20-261,26 200,-7-98,5 39,-36-187,41 327,0 0,-2 1,0 0,-1 0,-1 1,-19-33,20 40,1 1,-2 1,1-1,-1 1,-1 0,1 1,-1 0,0 0,-1 1,0 0,0 1,0 0,-11-3,-49-18,34 12,0 1,-1 1,-1 2,1 2,-52-5,70 12,-1-2,0 0,1-1,0-1,0-1,0-1,1 0,0-2,0 0,1-1,0 0,1-2,-22-18,38 30,-1-1,1 0,-1 1,1-1,-1 0,0 1,1-1,-1 1,0 0,1-1,-1 1,0-1,0 1,1 0,-1 0,0-1,0 1,0 0,0 0,1 0,-1 0,0 0,0 0,0 0,0 0,1 0,-1 0,0 1,0-1,0 0,1 1,-1-1,0 0,0 1,1-1,-1 1,0-1,1 1,-1-1,1 1,-1 0,0-1,1 1,0 0,-1-1,1 1,-1 0,1-1,0 1,-1 0,1 0,0 0,0-1,0 1,-1 0,1 0,0 0,0 0,0-1,1 2,-4 66,3-56,1 67,3-1,29 153,-1-69,41 158,-63-278,-8-32,0 0,0-1,1 1,1-1,-1 1,10 15,-13-24,1 0,0-1,-1 1,1 0,0 0,0 0,0-1,0 1,0 0,-1-1,1 1,0-1,0 1,0-1,1 0,-1 1,0-1,0 0,0 0,0 1,0-1,0 0,0 0,0 0,1-1,-1 1,0 0,0 0,0 0,0-1,0 1,0-1,0 1,0-1,0 1,0-1,0 1,0-1,-1 0,2-1,3-2,-1 0,0 0,0 0,-1-1,1 0,3-6,2-7,0-1,-2-1,0 1,-1-1,-1 0,-1 0,-1-1,1-22,-6-174,-2 118,-1 69,5 30,0 0,-1 0,1 0,0 0,-1 0,1 0,-1 0,1 0,0 0,-1 0,1 0,0 0,-1 0,1 0,0 0,-1 0,1 1,0-1,-1 0,1 0,0 0,-1 1,1-1,0 0,0 0,-1 1,1-1,0 0,0 0,-1 1,1-1,0 0,0 1,0-1,0 0,-1 1,1-1,0 0,0 1,-27 60,18-40,-35 65,-77 113,22-42,0-1,56-92,2 1,-41 93,53-97,21-48,1 0,1 1,0 0,1 0,0 0,1 0,0 1,-1 23,6 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18:57.335"/>
    </inkml:context>
    <inkml:brush xml:id="br0">
      <inkml:brushProperty name="width" value="0.3" units="cm"/>
      <inkml:brushProperty name="height" value="0.6" units="cm"/>
      <inkml:brushProperty name="color" value="#FFFF9B"/>
      <inkml:brushProperty name="tip" value="rectangle"/>
      <inkml:brushProperty name="rasterOp" value="maskPen"/>
      <inkml:brushProperty name="ignorePressure" value="1"/>
    </inkml:brush>
  </inkml:definitions>
  <inkml:trace contextRef="#ctx0" brushRef="#br0">87 1,'11'0,"0"1,0 1,0 0,0 0,0 1,0 0,18 9,70 45,-5-4,-33-22,-1 4,86 65,11 7,-112-82,64 25,-26-13,33 26,-73-37,67 28,57 9,-88-20,-18-9,8 3,80 59,19 10,-134-84,-2 2,0 0,-2 3,33 35,-25-24,-21-21,5 5,1-1,47 33,10 7,-58-43,1 0,1-2,26 14,3-5,-24-12,1 2,-2 1,28 20,-41-26,1 0,0-1,19 8,25 14,-60-31,1 0,-1 0,0 0,0 0,1 0,-1 0,0 0,0 0,1 1,-1-1,0 0,0 0,0 0,1 0,-1 0,0 1,0-1,0 0,0 0,0 0,1 0,-1 1,0-1,0 0,0 0,0 1,0-1,0 0,0 0,0 0,0 1,0-1,0 0,0 0,0 1,0-1,0 0,0 0,0 1,0-1,0 0,0 0,0 0,0 1,0-1,0 0,0 0,0 1,-1-1,1 0,0 0,0 0,0 1,-19 4,-23-2,-25-3,-310-5,338 0,2-1,-75-24,71 18,0 1,-47-5,-115-15,82 4,-213-37,213 55,-132 8,124 3,97 0,0 2,1 1,-41 12,27-6,-16 5,2 2,0 3,-56 28,92-38,-6 4,-1-2,-39 13,60-23,1-1,-1 0,0-1,0 0,0 0,0-1,1 0,-1 0,0-1,0 0,0-1,0 0,-10-4,15 4,0 0,0-1,1 1,-1-1,0 0,1 0,0-1,0 1,0-1,0 1,1-1,-1 0,1 0,0 0,0 0,0 0,1-1,-1 1,1-1,0 1,1-1,-1-6,-2-14,2 0,4-49,-1 43,4-440,-6 469,-2-35,-2 1,-11-51,6 44,-2-49,9 69,1 7,0 0,0 0,2 0,0 0,4-21,-4 33,0 0,0 0,1 0,0 1,-1-1,1 1,0-1,1 1,-1 0,0-1,1 1,0 0,0 1,0-1,0 1,0-1,1 1,-1 0,1 0,-1 0,1 0,0 1,-1 0,1 0,0 0,6-1,2 1,-1 0,1 1,0 1,-1 0,1 0,0 1,-1 1,1-1,-1 2,0 0,17 8,15 10,59 40,-70-41,209 137,-216-142,1-1,1-1,0-2,41 14,120 23,-146-37,0 2,77 38,-67-28,-11-2,0 1,64 50,30 18,-109-78,2-1,50 16,16 6,-41-13,-18-7,44 25,-68-33,-1 0,0 1,-1 1,0-1,0 1,-1 1,0 0,10 14,22 29,-31-42,1 2,-2-1,1 1,-2 0,0 1,0 0,-1 0,5 17,41 258,-34-193,-12-68,-1 1,0 0,-1 48,-4-73,0 0,0 0,0-1,-1 1,1 0,-1 0,0 0,0-1,0 1,0 0,-1-1,1 1,-1-1,1 1,-1-1,0 0,0 0,0 0,0 0,-4 3,1-2,0-1,1 0,-1 0,0 0,0 0,-1-1,1 0,0 0,0 0,-9-1,-8-1,0-1,1 0,-1-2,-31-9,16 2,0-1,0-2,-62-35,65 32,1 1,-2 2,0 1,-37-8,-96-20,114 32,-1 2,0 3,0 2,-63 6,4-1,-649-3,756 1,-1-1,0-1,1 1,-1-1,0-1,1 0,-1 0,-13-5,18 5,0 0,-1-1,1 1,0-1,1 1,-1-1,0 0,1 0,0 0,-1 0,1 0,0-1,1 1,-1-1,1 1,-1-1,1 0,0 1,-1-9,-2-30,1 0,2-1,7-62,-1-4,-5-740,4 824,-4 25,0-1,0 1,1 0,-1-1,0 1,0 0,0-1,1 1,-1 0,0 0,0-1,1 1,-1 0,0 0,0-1,1 1,-1 0,0 0,1 0,-1 0,0 0,1-1,-1 1,1 0,-1 0,0 0,1 0,-1 0,0 0,1 0,0 0,2 2,1 0,-1 0,0 0,0 0,0 0,0 1,0-1,3 4,0 0,54 46,2-3,115 71,-148-106,0 0,1-2,42 11,10 4,-60-17,0 0,-1 2,21 15,8 4,-27-17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19:10.520"/>
    </inkml:context>
    <inkml:brush xml:id="br0">
      <inkml:brushProperty name="width" value="0.3" units="cm"/>
      <inkml:brushProperty name="height" value="0.6" units="cm"/>
      <inkml:brushProperty name="color" value="#FFFF9B"/>
      <inkml:brushProperty name="tip" value="rectangle"/>
      <inkml:brushProperty name="rasterOp" value="maskPen"/>
      <inkml:brushProperty name="ignorePressure" value="1"/>
    </inkml:brush>
  </inkml:definitions>
  <inkml:trace contextRef="#ctx0" brushRef="#br0">177 1,'-2'0,"1"1,-1-1,1 1,-1-1,1 1,0 0,-1-1,1 1,0 0,-1 0,1 0,0 0,0 0,0 0,0 1,0-1,0 0,0 1,0-1,1 0,-1 1,0-1,1 1,-1-1,1 1,-1-1,1 4,-8 49,7-49,-6 515,10-308,-5-63,5 150,34-88,-30-167,2-1,1 0,33 81,1 3,-37-93,-1 0,-1 1,-2 0,-2 57,-1-51,1 1,12 69,-8-85,16 87,-20-103,0 1,-1-1,0 1,-1-1,1 1,-2-1,0 0,-4 13,6-20,-1-1,0 0,0 1,0-1,0 0,-1 0,1 0,-1 0,1 0,-1 0,0 0,1-1,-1 1,0 0,0-1,0 0,0 1,-1-1,1 0,0 0,-4 1,2-2,0 1,1-1,-1 0,1 0,-1 0,0-1,1 0,-1 1,1-1,-1 0,1-1,-1 1,-3-3,-2 0,1-1,0-1,0 0,0 0,1 0,0-1,0 0,0 0,1-1,-8-13,9 10,0 0,1-1,0 1,1-1,0 0,1 0,-1-21,5-91,0 64,2-742,-5 486,0 333,-1-1,0 1,-6 17,-5 31,-64 371,72-409,-6 30,4 0,1 1,4 0,9 112,-6-160,0-1,1 0,1 1,0-1,0 0,0 0,1 0,1-1,-1 1,2-1,-1 0,1 0,0-1,0 0,9 8,4 0,1-1,0 0,1-1,38 16,-22-9,-1 2,38 30,23 15,44 30,5 4,56 32,6 3,-170-111,-2 1,-2 3,0 0,37 44,-19-20,-30-27,-1 0,-1 2,-1 0,-2 1,16 35,-15-28,1-1,2-1,27 32,-44-60,1-1,0 0,1-1,-1 1,1-1,0 0,0 0,0-1,1 0,-1 0,12 3,3-1,0-1,32 2,-40-5,-1-1,0 2,1-1,-1 2,0-1,0 2,-1 0,1 0,-1 1,0 0,20 13,28 27,-41-34,-1 1,-1 1,0 1,-1 0,0 1,23 32,-22-21,-1 1,-1 1,-1 0,-2 1,0 0,8 43,-17-60,1 0,0 0,0 0,2 0,-1 0,2-1,-1 0,2 0,-1-1,1 1,1-2,0 1,0-1,1 0,17 14,-16-16,0 1,0-1,1-1,0 0,0 0,0-1,1-1,-1 0,1-1,23 5,-25-8,0 1,0-2,0 1,0-1,0-1,0 1,0-2,-1 1,1-2,-1 1,0-1,0 0,0-1,8-6,3-4,0-2,-2 0,0-1,-1-1,-1-1,0 0,16-29,11-14,-30 50,0 0,0 1,1 1,0 0,1 1,1 0,-1 1,32-12,8-7,-40 20,-1 2,2-1,-1 2,1 0,0 1,24-3,96 0,-39 4,-94 3,0 0,0 0,0-1,0 1,0-1,0 1,-1-1,1 0,0 0,0 0,-1-1,1 1,0-1,-1 1,0-1,1 0,-1 0,0 0,0 0,0 0,0-1,0 1,2-4,-4 4,1-1,-1 1,1-1,-1 0,0 1,0-1,0 0,0 1,-1-1,1 0,-1 1,0-1,1 0,-1 1,0-1,-1 1,1 0,0-1,-1 1,1 0,-1 0,0 0,1 0,-1 0,-4-3,-10-8,0 1,-1 0,-1 1,0 1,-22-9,-18-11,22 9,-34-17,2-3,1-3,-117-102,-14-23,-17-18,187 154,-46-65,21 23,3 4,-21-25,47 67,-27-48,31 45,-35-42,-8 0,-186-196,235 256,-21-16,1-2,2-1,-52-71,43 43,23 37,2 0,1-1,1-1,-21-53,23 42,-1 1,-2 1,-2 0,-28-45,38 70,2-1,-1 0,1-1,1 1,0-1,1 0,-3-17,1-8,1-42,5 60,-2 0,0 0,0 0,-2 0,-1 1,0-1,-1 1,-1 0,-16-34,-60-65,3 6,44 55,11 21,2-1,2-2,-31-76,51 113,-1 1,1 0,0-1,0 1,-1 0,1-1,0 1,0 0,0-1,0 1,0-1,-1 1,1-1,0 1,0 0,0-1,0 1,0-1,0 1,0-1,0 1,0 0,1-1,-1 1,0-1,0 1,0 0,0-1,1 1,-1 0,0-1,1 0,11 10,16 22,90 106,-63-76,57 82,-68-78,199 316,-204-321,2-1,77 85,-90-112,-14-17,1-1,0-1,31 20,19 16,220 192,-270-227,-1 1,15 21,-17-21,1 0,21 20,-17-21,-2-1,0 0,-1 0,21 27,-21-24,0 0,0-2,2 1,19 13,-15-12,0 1,18 21,4 13,-3 3,42 74,-60-96,44 50,-41-54,-2 2,23 36,10 19,-35-57,29 56,-44-75,6 13,-1 1,-1-1,-1 2,7 30,-14-50,0 1,0 0,-1 0,1-1,-1 1,0 0,0 0,-1 0,1-1,-1 1,0 0,-1-1,1 1,-1-1,0 1,0-1,0 0,0 0,-1 0,0 0,0 0,0 0,0-1,0 1,-1-1,0 0,1 0,-1 0,-5 2,-19 7,0 0,-44 11,-26 11,31-10,-1-2,-129 22,45-12,124-26,12-4,1 1,0 1,0 1,-18 7,30-11,1 0,0 0,-1 0,1 1,0-1,0 1,0-1,0 1,0 0,0 0,0 0,1 0,-1 0,1 0,-1 0,1 1,0-1,0 0,0 1,0-1,0 1,1-1,-1 1,1 0,-1-1,1 1,0-1,0 1,0 0,1-1,0 5,1-2,0-1,0 1,0 0,1 0,0-1,0 0,0 1,0-1,1 0,0 0,-1-1,2 1,-1-1,0 0,1 0,-1 0,1-1,0 0,-1 0,1 0,1 0,-1-1,0 0,6 1,16 3,0-1,0-1,35-2,120 9,-156-7,0 1,0 2,-1 0,44 17,-125-52,-86-63,-79-75,149 105,3-3,-85-104,-92-165,142 189,-228-249,232 286,5-4,-123-187,96 66,86 155,-59-91,69 130,-194-286,214 316,2 5,1 0,0-1,0 0,0 0,1 0,-4-8,6 13,0-1,0 0,0 1,-1-1,1 0,0 0,0 1,1-1,-1 0,0 1,0-1,0 0,0 0,0 1,1-1,-1 0,0 1,1-1,-1 1,1-1,-1 0,1 0,0 0,1 0,-1 0,1 0,-1 1,1-1,-1 0,1 1,0-1,-1 1,1 0,0-1,0 1,2 0,13 0,0 0,1 2,-1 0,0 0,0 2,0 0,16 7,113 50,-146-60,67 32,113 78,49 60,-178-127,-3 2,-2 2,68 92,-19-22,-92-114,3 2,-1 0,0 0,-1 1,8 13,-12-19,1 0,-1 0,1 0,-1 0,0 0,1 1,-1-1,0 0,0 0,0 0,0 0,0 0,0 1,0-1,0 0,0 0,-1 0,1 0,0 0,-1 0,1 0,-1 0,1 0,-1 0,1 0,-1 0,0 0,1 0,-1 0,0 0,0 0,0-1,0 1,0 0,0-1,0 1,0-1,0 1,0-1,0 1,0-1,-2 1,-3 0,0 0,0 0,1 0,-1-1,0 0,0 0,0-1,0 1,0-1,1-1,-1 1,0-1,1 0,-7-2,-12-8,-44-27,42 23,-66-44,3-4,2-3,4-5,-141-155,113 106,-169-201,280 321,-12-14,1 1,-22-20,30 31,1 1,-1 0,0-1,1 1,-1 0,0 1,0-1,-1 0,1 1,0 0,-1 0,1 0,0 0,-1 0,1 1,-1-1,1 1,-1 0,1 0,-6 1,7 0,0 0,0 0,0 0,0 0,0 0,1 0,-1 1,0-1,1 0,-1 1,1 0,-1-1,1 1,0 0,0 0,-1 0,1 0,1 0,-1 0,0 0,-1 3,-7 49,9-46,-3 24,2 0,1 0,2 0,1 0,1 0,2-1,12 40,-4-32,1-1,2 0,2-1,1-1,30 40,364 437,-257-330,-144-167,112 134,210 196,-289-304,-2 2,65 84,-104-122,0 0,0 0,0-1,1 1,6 4,-12-9,1-1,-1 0,0 0,0 0,0 0,0 1,0-1,1 0,-1 0,0 0,0 0,0 0,0 0,1 0,-1 1,0-1,0 0,0 0,1 0,-1 0,0 0,0 0,0 0,1 0,-1 0,0 0,0 0,0 0,1 0,-1 0,0 0,0 0,0-1,1 1,-1 0,0 0,0 0,0 0,1 0,-1 0,0 0,0-1,0 1,0 0,0 0,0 0,1 0,-1-1,0 1,0 0,0 0,0 0,0-1,0 1,0 0,-9-30,-14-11,-2 1,-1 2,-2 0,-46-46,49 57,-61-64,-152-121,-56-57,205 170,-107-107,195 205,0 0,0 0,0 0,-1-1,1 2,0-1,0 0,-1 0,1 0,-1 1,1-1,-1 0,1 1,-1-1,1 1,-1 0,1 0,-1-1,0 1,-2 1,3-1,0 1,0-1,0 1,0 0,0-1,0 1,0 0,1 0,-1 0,0 0,0 0,1 0,-1 0,1 0,-1 0,1 0,-1 0,1 1,-1-1,1 2,-2 10,0 0,1-1,1 27,0-28,3 133,29 190,-30-323,0 1,-1-1,-1 1,0-1,-2 20,1-29,1 0,0 1,-1-1,1 0,-1 0,0 0,0 0,0 0,0 0,0 0,0 0,0 0,-1 0,1-1,-1 1,1-1,-1 1,1-1,-1 1,0-1,0 0,0 0,0 0,0 0,0 0,0 0,0-1,0 1,-1-1,1 1,0-1,0 0,0 0,-1 0,1 0,-4-1,-7-1,1-1,0-1,0 0,0 0,0-1,-19-12,-17-7,20 13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19:29.983"/>
    </inkml:context>
    <inkml:brush xml:id="br0">
      <inkml:brushProperty name="width" value="0.3" units="cm"/>
      <inkml:brushProperty name="height" value="0.6" units="cm"/>
      <inkml:brushProperty name="color" value="#FFFF9B"/>
      <inkml:brushProperty name="tip" value="rectangle"/>
      <inkml:brushProperty name="rasterOp" value="maskPen"/>
      <inkml:brushProperty name="ignorePressure" value="1"/>
    </inkml:brush>
  </inkml:definitions>
  <inkml:trace contextRef="#ctx0" brushRef="#br0">0 741,'1'0,"50"0,-1 1,88 15,45 9,-39-6,-37-7,183-2,-78-6,-42 15,6 1,-137-17,0 1,-1 2,0 2,69 22,-70-20,0-1,1-3,1-1,-1-1,1-3,41-2,75 3,-22 18,-88-12,75 5,489-12,-288-3,-314 2,0 0,0 0,0 1,0 0,0 0,0 1,0-1,0 2,-1-1,8 4,-9-3,-1 1,1-1,-1 1,0 0,0 0,-1 0,1 1,-1-1,0 1,0 0,0 0,-1 0,3 8,6 18,-1 1,9 57,-13-53,2 0,14 40,187 435,-166-419,29 68,-55-122,23 40,-27-56,-1 0,0 2,-2-1,-1 1,11 45,31 266,-38-262,40 128,6 30,-46-158,74 357,-66-330,-14-63,1 1,19 49,-15-52,-1 0,-2 1,-2 0,-1 0,-2 1,-1 0,-3 48,2-42,1-1,12 52,-7-46,3 64,-7-60,12 62,3 23,-17-98,0 1,2 1,18 78,92 183,-27-88,-68-149,-2 0,-3 1,7 83,-16-119,1-1,1 1,21 55,49 81,-43-95,114 208,-133-245,18 57,-24-61,2 0,27 53,-24-55,-1 0,-2 0,10 36,-14-39,1-1,1 1,1-1,27 44,-25-49,-1 0,-1 1,0 0,-1 1,-2 0,0 0,-1 1,6 43,-6 4,-5 108,1 18,18-63,-11-86,4 73,-13-58,-1-34,2 0,0 0,2 0,9 41,-6-49,-1 1,-1-1,-1 1,2 26,-5-39,-1-1,1 1,-1-1,0 1,-1-1,1 0,-1 1,0-1,-1 0,0 0,0 0,0-1,0 1,-1-1,0 0,-9 10,3-6,0-1,-1 0,0 0,0-1,-1 0,0-1,-23 8,-7 0,-46 8,-28 8,67-11,-74 40,102-50,1-1,-42 11,38-13,1 2,-27 11,-256 130,302-148,1 1,0-1,-1 0,1 0,-1 0,1 0,-1 0,1-1,-1 0,0 0,1 0,-1 0,0 0,1-1,-1 1,1-1,-1 0,-4-2,4 1,0-1,1 0,-1 0,1 0,-1 0,1 0,0-1,0 1,1-1,-1 0,1 0,-1 0,1 0,-2-7,-5-19,0 0,2 0,2-1,-3-32,2 8,-14-175,18 162,-4 0,-2 0,-29-112,12 100,-43-89,50 131,-2 2,-2 0,0 1,-39-43,-17-27,46 65,2-1,2-1,-30-61,18 33,-6-18,-51-141,53 119,-87-205,-221-560,-27-146,128 452,136 322,109 233,-160-387,146 343,-134-364,126 350,21 48,-2 1,-1 0,-25-41,73 145,55 64,135 163,-96-137,751 1145,-101 109,-422-565,-117-242,-129-359,-63-124,-35-88,31 65,-34-87,14 26,-2 1,-2 1,20 69,-40-114,-1-11,0-29,-2-62,0 87,-3-75,-4 0,-31-144,-67-157,78 292,-402-1506,267 887,-106-434,231 993,-139-516,-57 18,207 590,-3 2,-48-76,75 130,0 1,0-1,0 1,0-1,-1 1,1 0,-1 0,1 0,-1 0,0 1,0-1,0 1,-3-2,5 3,0 0,0-1,1 1,-1 0,0 0,1 0,-1 0,0 0,1 1,-1-1,0 0,0 0,1 0,-1 0,0 1,1-1,-1 0,1 1,-1-1,0 1,1-1,-1 0,1 1,-1 0,0 1,0 0,0-1,0 1,0 0,0 0,1 0,-1 0,1 0,-1 0,1 0,0 0,0 4,0 10,2 1,-1-1,2 0,0 1,10 28,38 80,-26-69,209 399,-146-299,356 782,355 790,-750-1633,185 372,-36 14,-140-318,53 174,-97-283,-3 2,-1 0,-3 0,-1 71,-6-117,0-1,-1 0,0 1,-1-1,-3 13,4-19,0 0,0 0,-1-1,1 1,-1 0,0-1,0 1,0-1,0 1,0-1,0 0,0 0,-1 0,1 0,-1 0,0-1,1 1,-1-1,0 0,-4 2,-8 1,1-1,-1 0,0-1,0-1,0 0,0-1,0 0,-19-4,23 3,1-1,-1-1,1 0,0 0,0-1,0 0,0-1,1 0,0 0,0-1,0 0,-14-15,-8-13,3-2,1-1,-44-80,-51-142,-158-480,43-18,-50-143,-72 25,-117 34,12 25,389 660,7-2,-53-190,109 310,8 32,1 11,1 18,3 119,5 1,34 196,-1-142,70 213,105 183,30-15,-208-495,206 466,94 222,-37 11,-66-4,-205-652,-6 0,-5 2,-6 0,-6 168,-13-188,1 33,-18-269,-5 2,-70-185,50 162,-182-555,-506-1548,654 1985,-141-420,180 558,45 127,-1 1,1 0,-1-1,1 1,-1 0,0-1,0 1,0 0,0 0,0-1,0 1,0 0,0 0,-3-1,4 2,-1 0,1 0,0 0,-1 0,1 0,-1 0,1 0,-1 0,1 0,0 0,-1 1,1-1,0 0,-1 0,1 1,-1-1,1 0,0 0,0 1,-1-1,1 0,0 1,-1-1,1 1,0-1,0 0,0 1,-1-1,1 1,0-1,0 1,-10 45,3 89,5 0,17 138,1-138,34 134,51 131,-95-376,289 925,-11-43,-267-834,-3 1,7 110,9 75,-26-225,13 44,-13-62,0 0,0 1,-2-1,0 1,0 0,-2-1,-1 19,1-34,1 1,-1-1,0 1,0-1,0 1,0-1,0 1,0-1,0 1,0-1,0 1,-1-1,1 1,0-1,0 1,0-1,0 1,-1-1,1 1,0-1,0 0,-1 1,1-1,0 1,-1-1,1 0,-1 1,1-1,0 0,-1 0,1 1,-1-1,1 0,-1 0,1 0,-1 1,1-1,-1 0,1 0,-1 0,1 0,-1 0,1 0,-1 0,1 0,-1 0,1 0,-1 0,1-1,-1 1,1 0,-1 0,1 0,0-1,-2 1,-22-26,19 21,-19-25,2-1,1-1,-28-58,-41-121,87 202,-418-1228,75-28,297 1081,-236-749,82 452,60 157,51 120,83 192,4 16,1 26,6 25,2 0,2 0,17 69,2 15,104 597,-31-196,-10-173,0 5,-85-342,-16-67,-84-266,-37-129,-177-808,79 296,125 565,71 272,-74-150,48 135,-89-191,127 271,24 41,-1 1,1-1,-1 0,1 1,-1-1,1 0,-1 1,0-1,1 1,-1-1,0 1,1 0,-1-1,0 1,0 0,0-1,1 1,-1 0,0 0,-1 0,1 0,0 1,1-1,-1 1,0-1,0 1,1-1,-1 1,0 0,1-1,-1 1,1 0,-1 0,1 0,-1-1,1 1,-1 0,1 0,0 0,0 0,-1 0,1 0,0 0,0 1,-6 35,2 1,2 0,4 70,0-33,-1 10,6 254,0-235,24 126,2-92,58 153,-85-277,-1 1,-1 0,-1 0,0 0,2 19,-5-33,0-1,0 1,0-1,0 1,0-1,0 1,0-1,0 1,0-1,0 1,0 0,0-1,0 1,0-1,-1 1,1-1,0 1,0-1,-1 1,1-1,0 1,0-1,-1 0,1 1,-1-1,1 1,0-1,-1 0,1 1,-1-1,0 1,-13-11,-14-30,26 37,-54-99,-62-154,-3-11,69 165,-61-110,93 179,-1 2,-1 1,-2 0,-33-31,56 60,0-1,0 1,-1 0,1-1,-1 1,1 0,-1 0,1 0,-1 0,0 1,0-1,1 0,-1 1,0-1,0 1,-2-1,3 1,0 1,1-1,-1 0,0 0,1 1,-1-1,0 1,1-1,-1 0,0 1,1-1,-1 1,1 0,-1-1,1 1,-1-1,1 1,-1 0,1-1,0 1,-1 0,1 0,0-1,0 1,-1 0,1 1,-1 6,0 0,0 1,1-1,0 1,1-1,1 9,69 376,-45-264,-22-104,-4-18,1-1,0 0,1 0,-1 1,1-1,0 0,6 10,0-51,-6 5,-2 0,-2 0,0 0,-2 0,-1 0,-1 1,-2-1,-1 2,-1-1,-2 1,0 1,-2 0,-1 1,-33-43,22 34,2 0,-28-53,23 36,15 31,-1 0,-2 1,-32-32,24 27,-26-33,38 41,-2 0,0 1,-2 1,1 1,-1 0,-28-16,44 29,0 1,0-1,0 0,0 1,0-1,0 1,0-1,0 1,0-1,0 1,-1 0,1-1,0 1,0 0,0 0,0 0,0 0,-1 0,1 0,0 0,0 1,0-1,-2 1,2 0,1 0,-1-1,1 1,-1 0,1 0,0 0,-1 0,1 0,0 0,-1 0,1 0,0 0,0 0,0 0,0 0,0 0,0 0,1 1,-1-1,0 1,3 8,0 0,0 0,9 18,33 49,2-2,87 103,-14-20,-25-31,-46-65,79 133,1 55,-101-192,2 4,26 76,31 105,-36-108,49 205,-36-117,-4-22,-45-145,2-1,3 0,2-1,3-2,1 0,3-2,41 54,71 129,-49-73,11 13,-90-149,-1 0,14 37,-8-15,-18-45,0 0,1 1,-1-1,0 0,1 0,-1 1,1-1,0 0,-1 0,1 0,0 0,0 0,0 0,0 0,0 0,0 0,0-1,0 1,0 0,0 0,0-1,2 2,-2-3,0 1,0-1,0 1,0-1,0 0,-1 1,1-1,0 0,0 1,-1-1,1 0,0 0,-1 0,1 0,-1 0,1 0,-1 0,0 0,1 0,-1 0,0-1,4-12,0-1,2-29,1-69,-4-1,-6 0,-4 0,-6 1,-4 1,-38-131,-80-283,109 395,5-2,-3-138,1-89,12 273,-3 2,-30-96,26 115,-16-47,34 112,0 0,0 0,-1 1,1-1,0 0,0 0,-1 0,1 0,0 1,-1-1,1 0,-1 0,1 1,-1-1,1 0,-1 1,0-1,1 1,-1-1,0 1,1-1,-1 1,0-1,0 1,0-1,-7 19,4 41,4-57,18 448,37 3,-7-68,-3-115,3 33,-47-302,-1 1,1-1,-1 1,0-1,0 1,0-1,0 1,0-1,0 1,0-1,0 1,-1-1,1 1,0-1,-1 1,-1 2,-13-33,-80-242,12-3,-63-373,24 35,116 580,-1 0,-2 0,-1 0,-17-36,25 65,1 0,-1 1,1-1,0 0,0 0,1 0,-1 0,0 0,1 0,0 0,0 0,0 0,0 0,0 0,0 0,1 0,0 0,1-4,-2 6,1 0,0 0,0 0,-1 0,1 0,0 0,0 1,0-1,0 0,0 1,0-1,0 0,0 1,0-1,0 1,0 0,0-1,0 1,2-1,0 1,0 0,1 0,-1 0,0 1,0-1,1 1,-1-1,0 1,5 2,7 4,0 0,-1 1,0 1,0 0,-1 1,0 1,0 0,-1 0,18 24,9 16,38 64,-57-84,30 50,-15-22,47 59,-81-117,0 1,0-1,0 1,1-1,-1 0,0 1,1-1,-1 0,1 0,-1 0,1 0,0 0,-1-1,4 2,-4-2,-1 0,1 0,0 0,-1 0,1 0,0-1,-1 1,1 0,-1 0,1 0,0-1,-1 1,1 0,-1-1,1 1,-1-1,1 1,-1 0,1-1,-1 1,0-1,1 0,-1 1,0-1,1 1,-1-1,1 0,1-5,-1 0,1 1,-1-1,0 0,0 0,-1 0,0-8,-2-42,-3 0,-2 0,-3 1,-24-80,-92-213,40 123,68 181,-9-22,26 61,-1 0,1 0,0 0,0 0,1-1,0 1,-1 0,2 0,-1 0,1-6,0 10,-1 0,0 0,0 0,0 1,0-1,1 0,-1 0,0 0,1 0,-1 0,1 1,-1-1,1 0,0 0,-1 1,1-1,-1 0,1 1,0-1,0 1,-1-1,1 1,0-1,0 1,0 0,0-1,-1 1,1 0,0-1,1 1,1 0,-1 1,0-1,0 1,0 0,1-1,-1 1,0 0,0 0,0 0,0 0,-1 1,4 1,5 6,0 0,-1 1,13 16,41 68,-3 3,-5 2,-5 2,41 116,60 234,-25 16,-97-357,-2-4,-24-103,-1-11,-1-20,-15-97,-54-227,29 179,29 122,-354-1607,321 1486,-25-220,66 339,1 52,1 1,0-1,0 1,0-1,0 1,-1-1,1 1,0-1,0 1,0-1,0 1,1-1,-1 0,0 1,0-1,0 1,0-1,0 1,1-1,-1 1,0-1,0 1,1 0,-1-1,0 1,1-1,-1 1,1 0,-1-1,0 1,1 0,-1-1,1 1,-1 0,1-1,-1 1,1 0,-1 0,1 0,-1 0,1 0,-1-1,1 1,0 0,21 17,9 16,-1 3,-2 0,36 60,59 130,-35-40,69 209,33 204,109 731,-286-1249,-4 0,-3 1,-6 110,0-197,-1 0,1 0,-1 0,0 0,0 0,-4-9,-4-18,-173-647,39 156,5 66,96 329,36 111,-13-54,18 68,0 0,1-1,0 1,-1-1,1 1,1 0,-1-1,0 1,1-1,-1 1,1 0,0 0,0-1,1 1,-1 0,1 0,1-3,-2 5,0 1,0-1,-1 0,1 1,0-1,0 0,0 1,0-1,0 1,0 0,0-1,0 1,0 0,0-1,1 1,-1 0,0 0,0 0,0 0,0 0,0 0,0 1,0-1,0 0,0 0,0 1,0-1,0 1,0-1,0 1,0-1,0 1,0 0,0-1,0 1,1 1,32 32,-31-29,41 50,-2 3,-3 1,45 91,75 206,-97-210,-62-144,27 48,-26-49,-1 0,1 0,0 0,-1-1,1 1,0 0,0 0,0 0,0-1,0 1,0 0,0-1,0 1,0-1,0 1,0-1,1 1,-1-2,0 1,0 0,0-1,0 1,-1-1,1 1,0-1,0 1,-1-1,1 1,0-1,-1 0,1 1,-1-1,1 0,-1 0,1 1,-1-1,1 0,-1 0,0 0,0 1,1-1,-1 0,0 0,0-2,7-31,-1-1,-2 1,-2-1,-2-55,-1 24,2 39,-11-408,4 371,-2 0,-3 1,-3 0,-39-108,42 142,23 52,5 13,51 103,-7 4,58 199,-92-251,5 17,-4 2,14 115,-45-433,5 95,-2-41,-8-1,-34-199,36 308,5 45,1 1,0 0,0 0,0-1,0 1,0 0,0 0,0 0,0-1,0 1,0 0,0 0,0-1,0 1,0 0,0 0,0-1,0 1,0 0,0 0,1-1,-1 1,0 0,0 0,0 0,0-1,0 1,1 0,-1 0,0 0,0-1,0 1,1 0,-1 0,0 0,0 0,0 0,1 0,-1 0,0 0,0-1,1 1,10 9,14 23,-21-27,91 135,-7 4,80 174,-136-238,-3 0,-4 2,19 108,-34-141,18 111,-26-284,-36-385,-34 2,21 173,-6-28,51 344,0 14,1 0,0-1,0 1,0-1,1 1,0-1,0 1,0-1,0 1,1-1,0 1,0-1,0 1,0 0,4-8,-5 11,1 1,-1 0,0-1,1 1,-1 0,1-1,-1 1,1 0,-1 0,1 0,-1 0,1-1,-1 1,1 0,-1 0,1 0,0 0,-1 0,1 0,-1 0,1 0,-1 1,1-1,-1 0,1 0,-1 0,1 0,-1 1,1-1,-1 0,0 1,1-1,-1 0,1 1,-1-1,0 0,1 1,8 8,0-1,-1 1,0 1,0 0,-1 0,10 19,35 79,-30-59,32 73,61 211,-92-235,18 171,-33-204,4 99,-10 218,-5-200,4-250,1 24,-2 0,-1 0,-16-88,-2 68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1T15:03:22.2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591 546,'56'1,"-21"0,0-1,-1-1,1-2,48-11,-52 7,50-4,-50 8,49-11,-69 10,0-1,0-1,-1 0,0 0,0-1,0 0,-1-1,0 0,0-1,11-14,23-21,-34 34,0 0,-1-1,0 0,-1-1,-1 1,0-1,0-1,-1 1,4-17,18-37,-25 62,2-4,0-1,0 1,-1-1,3-14,-5 22,-1 0,0 0,0 0,0 0,0 0,0 0,0 0,0 0,0-1,0 1,-1 0,1 0,0 0,-1 0,1 0,-1 0,1 0,-1 0,0-1,-1 1,1 1,0-1,0 1,0-1,-1 0,1 1,0 0,-1-1,1 1,0 0,-1 0,1 0,0 0,-1 0,1 0,-1 0,1 0,0 0,-1 1,0 0,-32 9,0 2,2 1,-54 30,79-40,-93 56,69-39,0-1,-1-2,-43 17,-174 42,200-64,0-3,-1-1,-60 0,79-6,1 2,-43 10,38-7,-51 5,76-11,-1 0,1 1,0 0,-1 1,1 0,-19 9,28-11,-1-1,0 1,1 0,-1 0,0 0,1 0,-1 0,1 0,-1 0,1 1,0-1,-1 0,1 1,0-1,0 1,0-1,0 1,0 0,1 0,-1-1,0 1,1 0,-1 0,1 0,0-1,-1 1,1 0,0 0,0 0,0 0,1 0,-1 0,0-1,1 1,-1 0,1 0,0 0,-1-1,1 1,0 0,0-1,0 1,0-1,0 1,1-1,-1 1,3 1,7 8,0-1,1 0,1-1,0 0,0-1,1 0,15 6,-14-7,-1 0,1 1,-1 1,-1 0,0 1,22 21,-13-8,2-1,35 25,-40-33,-1 1,0 1,0 0,-2 1,29 38,-4 15,-28-44,2-1,1-1,31 37,-40-51,0 0,0 1,-1-1,6 13,-9-15,2 1,-1-1,1 0,0 0,1-1,0 1,7 6,-10-12,-1 0,1 0,0-1,0 0,0 1,0-1,0 0,0 0,0-1,0 1,0-1,0 1,0-1,1 0,-1 0,0-1,0 1,0 0,0-1,0 0,0 0,0 0,0 0,0 0,0-1,2-1,22-12,-2-1,0-1,-2-2,1 0,-2-1,-1-1,-1-2,34-46,-45 59,0 0,0 1,1 1,20-15,-20 16,0-1,0 0,0 0,16-21,85-112,-93 110,-2-1,-2-1,20-68,-25 75,-2-2,0-1,-2 0,1-32,-2 27,13-63,-10 62,6-59,-12 70,2 1,1-1,0 1,2 0,13-35,-15 56,-1 12,-1 14,-1 391,-3-189,0-199,0 0,-2-1,-9 31,6-26,-6 56,10-10,3-36,-3-1,-9 54,-41 178,48-239,0 1,2 0,2 40,-2 27,3-97,-1 0,1 0,-1-1,0 1,0 0,0 0,0-1,-1 1,1-1,-1 1,0-1,0 0,0 0,-1 0,1 0,-1 0,0 0,0-1,0 1,0-1,0 0,-7 4,-2-1,-1 0,-1-1,1-1,0 0,-16 2,-15 2,7 0,-46 2,51-7,0 2,-44 11,-94 27,139-34,-1-2,0 0,0-3,0 0,-34-3,29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0:55:43.426"/>
    </inkml:context>
    <inkml:brush xml:id="br0">
      <inkml:brushProperty name="width" value="0.35" units="cm"/>
      <inkml:brushProperty name="height" value="0.35" units="cm"/>
      <inkml:brushProperty name="color" value="#523E3A"/>
    </inkml:brush>
  </inkml:definitions>
  <inkml:trace contextRef="#ctx0" brushRef="#br0">0 0 24575,'0'7'0,"7"3"0,10 6 0,9 1 0,1 4 0,2 0 0,3-5 0,-3 2 0,8-1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0:56:01.667"/>
    </inkml:context>
    <inkml:brush xml:id="br0">
      <inkml:brushProperty name="width" value="0.35" units="cm"/>
      <inkml:brushProperty name="height" value="0.35" units="cm"/>
      <inkml:brushProperty name="color" value="#523E3A"/>
    </inkml:brush>
  </inkml:definitions>
  <inkml:trace contextRef="#ctx0" brushRef="#br0">1 4 24575,'64'-2'0,"-22"1"0,42 3 0,-72-1 0,-1 0 0,1 1 0,-1 1 0,0 0 0,0 0 0,0 1 0,0 0 0,14 9 0,-15-7 0,6 2 0,0 2 0,-1 0 0,0 0 0,-1 1 0,0 1 0,0 1 0,-1 0 0,-1 0 0,11 17 0,5 8 0,2-2 0,54 53 0,-51-55 0,26 15 0,-45-38 0,0 0 0,0 1 0,13 16 0,15 23 0,-22-23 0,2-2 0,2 0 0,0-1 0,39 30 0,-51-48 0,1-1 0,0 0 0,0-1 0,0 0 0,1-1 0,19 3 0,15 5 0,-17-4 0,48 5 0,25 6 0,-59-5 0,-1 1 0,0 2 0,-1 3 0,0 1 0,-2 2 0,38 28 0,-56-36 0,114 74 0,-119-80 0,0 0 0,0-1 0,1-1 0,-1-1 0,2 0 0,22 3 0,6-3 0,0 3 0,0 1 0,-1 3 0,0 2 0,72 33 0,-82-28 0,45 22 0,-19-16 0,1-4 0,97 22 0,-135-37 0,0 2 0,-1 1 0,-1 0 0,1 2 0,26 18 0,-14-9 0,-9-3 0,0 0 0,27 25 0,-13-10 0,-14-14 0,2-2 0,0-2 0,1 0 0,1-2 0,0-2 0,51 12 0,1-8 0,-63-13 0,0 1 0,0 1 0,0 1 0,-1 1 0,21 9 0,221 93 0,-209-90 0,-37-13 0,-1 0 0,-1 1 0,1 0 0,25 17 0,-20-12 0,-1-1 0,2-1 0,-1 0 0,1-1 0,39 8 0,32 12 0,-55-15 0,72 13 0,-96-24 0,-5 0 0,0 0 0,-1 1 0,1 0 0,-1 0 0,0 1 0,0-1 0,0 1 0,0 1 0,-1 0 0,8 6 0,4 7 0,31 37 0,-40-42 0,2 0 0,0 0 0,0-1 0,1-1 0,1 0 0,0-1 0,18 12 0,1-5 0,11 6 0,0-2 0,60 20 0,-50-28 0,-40-11 0,0 1 0,1 0 0,-1 2 0,-1-1 0,1 1 0,16 10 0,30 14 0,-48-25 0,0 0 0,-1 1 0,1 1 0,16 12 0,-46-30 0,0 0 0,-1 2 0,0 1 0,-28-9 0,-48-24 0,20 12 0,59 24 0,0 0 0,0-1 0,1-1 0,-20-12 0,16 7 0,-1 1 0,-1 1 0,0 1 0,0 1 0,-1 1 0,0 0 0,-44-7 0,30 10 0,0 1 0,0 2 0,0 2 0,-51 5 0,80-4 0,0 0 0,1 1 0,-1 0 0,1 0 0,-1 1 0,1 0 0,0 0 0,0 1 0,0 0 0,1 0 0,-1 0 0,1 1 0,0 0 0,-6 7 0,-1 2 0,1 2 0,0 0 0,1 0 0,-13 26 0,10-11 0,1 1 0,1 0 0,2 1 0,2 0 0,1 1 0,-3 36 0,5-50 0,0-2 0,-2 1 0,0-1 0,-1 0 0,-1 0 0,0-1 0,-2 0 0,0-1 0,-13 16 0,4-6 0,2 1 0,-16 32 0,-36 65 0,-3 2 0,59-96 0,-1-2 0,-2 0 0,0-1 0,-36 42 0,-9 6 0,33-38 0,-46 47 0,53-61 0,1 1 0,0 1 0,2 1 0,2 0 0,0 1 0,-21 48 0,34-68 0,-1 0 0,0 0 0,0 0 0,-1-1 0,1 0 0,-1 0 0,-1 0 0,1-1 0,-1 0 0,0 0 0,0-1 0,-1 0 0,1 0 0,-1 0 0,-14 4 0,5-3 0,1 0 0,-1-1 0,0-1 0,0-1 0,0 0 0,-31-1 0,39-3 0,0 0 0,0-1 0,0 0 0,1 0 0,-1-1 0,1 0 0,0 0 0,0-1 0,-14-11 0,-22-11 0,32 20 0,1 0 0,-1-2 0,-13-11 0,15 11 0,0 1 0,-1 0 0,-22-13 0,25 17 0,1-1 0,0 0 0,0 0 0,0-1 0,1 0 0,0 0 0,0 0 0,1-1 0,-1 0 0,1 0 0,1 0 0,-1-1 0,1 1 0,1-1 0,-1 0 0,1 0 0,-3-15 0,0-5 0,1 0 0,1 0 0,1 0 0,1-32 0,4-13 0,0 43 0,-2 0 0,-1-1 0,-1 1 0,-12-59 0,5 49 0,1-1 0,2 0 0,-1-49 0,9-128 0,1 82 0,-3 116 0,1-13 0,-1-1 0,-1 1 0,-2-1 0,-2 1 0,-1 0 0,-14-45 0,8 40 0,2 1 0,1-2 0,2 1 0,-3-50 0,6-158 0,4 224 0,0 11 0,0-1 0,-1 1 0,0 0 0,-1 0 0,0 0 0,-1 0 0,0 0 0,-1 0 0,-9-17 0,10 22 0,0 0 0,-1 1 0,0 0 0,0 0 0,0 0 0,-1 0 0,0 1 0,0 0 0,0 0 0,0 0 0,0 0 0,-1 1 0,0 0 0,0 0 0,0 1 0,0-1 0,0 1 0,-9-1 0,-31-3 0,-1 1 0,1 3 0,-80 7 0,13 0 0,-776-5 0,867-2 0,0 0 0,0-1 0,-36-11 0,38 8 0,0 2 0,0 0 0,-1 1 0,-28 0 0,46 3 0,-1 0 0,1 0 0,0 1 0,-1-1 0,1 1 0,0 0 0,-1 0 0,1 0 0,0 1 0,0-1 0,0 1 0,0 0 0,0-1 0,0 1 0,1 1 0,-1-1 0,1 0 0,-5 5 0,4-2 0,-1 1 0,1-1 0,0 1 0,1 0 0,-1 0 0,1 0 0,0 0 0,0 0 0,0 9 0,-1 9 0,2 0 0,1 0 0,0 0 0,6 31 0,-6-50 0,1-1 0,0 0 0,0 1 0,0-1 0,0 0 0,1 0 0,0 0 0,0 0 0,0 0 0,0 0 0,1 0 0,-1-1 0,1 1 0,0-1 0,0 0 0,0 1 0,0-1 0,1-1 0,-1 1 0,1 0 0,0-1 0,0 0 0,0 0 0,0 0 0,0-1 0,0 1 0,0-1 0,6 1 0,11 2 0,1-2 0,-1 0 0,1-2 0,37-3 0,10 1 0,-51 3 0,-1 2 0,0 0 0,0 0 0,0 2 0,0 0 0,19 9 0,95 53 0,-9-3 0,-23-31 0,-69-24 0,0 1 0,31 15 0,29 11 0,-71-30 0,-1 1 0,1 1 0,-2 0 0,1 1 0,-1 1 0,-1 0 0,22 19 0,-34-25-39,40 36-624,86 64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0:56:22.940"/>
    </inkml:context>
    <inkml:brush xml:id="br0">
      <inkml:brushProperty name="width" value="0.35" units="cm"/>
      <inkml:brushProperty name="height" value="0.35" units="cm"/>
      <inkml:brushProperty name="color" value="#523E3A"/>
    </inkml:brush>
  </inkml:definitions>
  <inkml:trace contextRef="#ctx0" brushRef="#br0">6022 1 24575,'-3770'0'0,"3762"-1"0,1 1 0,-1 1 0,0 0 0,0 0 0,1 0 0,-1 1 0,1 0 0,-14 5 0,17-5 0,1 0 0,0 1 0,0-1 0,0 1 0,0-1 0,0 1 0,1 0 0,-1 0 0,1 0 0,0 0 0,0 0 0,0 1 0,0-1 0,0 1 0,1-1 0,0 1 0,0 0 0,0-1 0,0 1 0,0 4 0,-4 34 0,2 0 0,2 1 0,7 62 0,0 5 0,-6-85 0,-1 3 0,2-1 0,1 1 0,1-1 0,8 33 0,-3-25 0,-2 0 0,-1 0 0,-1 45 0,1 3 0,14 8 0,-1-6 0,3 27 0,-13-79 0,-1 0 0,2 39 0,-6 437 0,-6-256 0,5-160 0,-5 109 0,2-195 0,0 0 0,0 0 0,-1 0 0,0 0 0,0 0 0,0-1 0,-1 1 0,0-1 0,0 1 0,-1-1 0,0 0 0,0 0 0,-1-1 0,-6 8 0,8-10 0,-1 0 0,1-1 0,-1 1 0,1-1 0,-1 0 0,0 0 0,0 0 0,0 0 0,0-1 0,0 0 0,0 1 0,0-1 0,0-1 0,-1 1 0,1-1 0,0 0 0,-1 0 0,1 0 0,0 0 0,-1-1 0,1 1 0,0-1 0,0 0 0,-7-3 0,7 2 0,0 0 0,1-1 0,-1 1 0,1 0 0,-1-1 0,1 0 0,0 0 0,0 0 0,0 0 0,0-1 0,1 1 0,-1-1 0,1 1 0,0-1 0,0 0 0,1 0 0,-1 0 0,1 0 0,-1 0 0,1 0 0,-1-8 0,0-10 0,-1 0 0,2 1 0,2-24 0,-1 30 0,7-1045 0,-7 1012 0,0 41 0,-1 0 0,1 0 0,1 0 0,0 1 0,0-1 0,0 0 0,1 1 0,-1-1 0,2 1 0,-1-1 0,1 1 0,0 0 0,0 0 0,0 0 0,1 1 0,0-1 0,0 1 0,1 0 0,0 0 0,-1 0 0,2 0 0,-1 1 0,0 0 0,1 0 0,0 1 0,0-1 0,6-1 0,127-58 0,-119 56 0,1 1 0,0 0 0,0 2 0,0 0 0,23-1 0,-28 4 0,-1-1 0,0 0 0,0-2 0,0 0 0,0 0 0,-1-1 0,1-1 0,-1-1 0,0 0 0,13-9 0,13-12 0,67-62 0,-55 44 0,-11 14 0,49-30 0,40-30 0,-109 78 0,-1 0 0,2 2 0,-1 0 0,2 1 0,32-10 0,-19 6 0,37-19 0,-29 8 0,-31 16 0,1 2 0,1-1 0,-1 2 0,1 0 0,1 1 0,-1 0 0,1 2 0,20-5 0,78-11 0,-72 11 0,1 2 0,51-2 0,-73 10 0,0-2 0,0 0 0,-1-1 0,1-1 0,-1-1 0,0-1 0,0 0 0,28-13 0,-36 10 0,-21 7 0,-24 8 0,-18 13 0,0 2 0,2 2 0,1 2 0,0 2 0,-67 53 0,-53 42 0,140-107 0,-1-2 0,0-1 0,-1-1 0,0-1 0,-45 9 0,38-13 0,-1-1 0,-42 0 0,44-4 0,0 1 0,-59 14 0,5 8 0,-148 64 0,160-61 0,55-21 0,1 1 0,-26 12 0,27-10 0,1-2 0,-1 0 0,-1-1 0,1-1 0,-1-1 0,-42 3 0,20-5 0,1-2 0,-69-8 0,108 6 0,0 1 0,-1-1 0,1 0 0,0-1 0,0 1 0,0-1 0,0 0 0,0 0 0,0 0 0,0 0 0,0-1 0,1 1 0,0-1 0,-1 0 0,1 0 0,0-1 0,0 1 0,1 0 0,-1-1 0,1 0 0,-1 0 0,1 1 0,1-1 0,-1 0 0,0-1 0,1 1 0,0 0 0,0 0 0,-1-9 0,-1-12 0,1-1 0,1 1 0,2-1 0,3-28 0,-1 7 0,1-22 0,-4 69 0,1 1 0,-1-1 0,0 0 0,0 0 0,0 1 0,0-1 0,1 0 0,-1 0 0,0 1 0,0-1 0,0 0 0,1 0 0,-1 0 0,0 1 0,0-1 0,1 0 0,-1 0 0,0 0 0,1 0 0,-1 1 0,0-1 0,1 0 0,-1 0 0,0 0 0,0 0 0,1 0 0,-1 0 0,0 0 0,1 0 0,-1 0 0,0 0 0,1 0 0,-1 0 0,0 0 0,1-1 0,-1 1 0,0 0 0,0 0 0,1 0 0,-1 0 0,0 0 0,1-1 0,-1 1 0,0 0 0,0 0 0,1 0 0,-1-1 0,0 1 0,0 0 0,0 0 0,0-1 0,1 1 0,-1 0 0,0-1 0,0 1 0,0 0 0,0 0 0,0-1 0,0 1 0,0 0 0,0-1 0,0 1 0,1 0 0,-2-1 0,13 26 0,43 263 0,-15-63 0,-20-150 0,-12-51 0,-2 1 0,0 0 0,3 41 0,-7 294 0,-4-171 0,2-179 0,0 0 0,-1 0 0,0 0 0,0 0 0,-1-1 0,-1 1 0,-5 16 0,5-20 0,0-1 0,0 0 0,0 0 0,-1 0 0,0-1 0,0 1 0,0-1 0,0 0 0,-1 0 0,1 0 0,-1 0 0,0-1 0,0 0 0,-6 3 0,-19 9 0,10-4 0,-1 0 0,0-1 0,0-1 0,-1-1 0,0 0 0,-1-2 0,1-1 0,-33 3 0,47-8 0,0 1 0,-1-1 0,1 1 0,0 1 0,1 0 0,-1 0 0,0 0 0,0 1 0,-10 5 0,15-6 0,1 0 0,-1 0 0,1 0 0,0 1 0,0-1 0,0 0 0,0 1 0,1-1 0,-1 1 0,1 0 0,-1 0 0,1-1 0,0 1 0,0 0 0,0 0 0,0 0 0,1 0 0,-1 0 0,1 0 0,0 0 0,0 0 0,0 1 0,0-1 0,0 0 0,1 0 0,-1 0 0,1 0 0,1 3 0,4 20 0,-3-15 0,0 2 0,0-1 0,-2 0 0,1 0 0,-1 1 0,-2 15 0,1-25 0,-1 1 0,0-1 0,0 0 0,0 0 0,0 0 0,0 0 0,-1 0 0,0 0 0,1 0 0,-1-1 0,0 1 0,0-1 0,0 1 0,-1-1 0,1 0 0,0 0 0,-1 1 0,0-2 0,1 1 0,-1 0 0,0-1 0,0 1 0,0-1 0,0 0 0,0 0 0,0 0 0,-1 0 0,1 0 0,-4-1 0,-30 5 0,-1-2 0,0-1 0,0-3 0,-65-8 0,96 8 0,1 0 0,-1-1 0,1 0 0,-1 0 0,1-1 0,0 1 0,0-2 0,0 1 0,0-1 0,0 1 0,1-1 0,0-1 0,0 1 0,0-1 0,0 0 0,1 0 0,0-1 0,-5-7 0,-5-11 0,0 0 0,2-2 0,-11-32 0,-2-5 0,18 51 0,0 0 0,-1 0 0,0 0 0,-1 1 0,0 1 0,-1-1 0,0 2 0,0-1 0,-1 1 0,-21-13 0,-20-17 0,31 24 0,-1 0 0,-1 1 0,-1 1 0,0 2 0,-32-12 0,32 13 0,-29-14 0,2-3 0,-87-57 0,109 65 0,-46-19 0,52 27 0,0 0 0,1-2 0,1 0 0,-29-24 0,21 9 0,0-2 0,3-1 0,-41-61 0,64 88 0,-19-28 0,7 9 0,-1 0 0,-1 0 0,-39-37 0,55 59 0,-30-31 0,31 31 0,0 1 0,-1-1 0,1 0 0,-1 0 0,1 1 0,0-1 0,0 0 0,-1 0 0,1 0 0,0 1 0,0-1 0,0 0 0,0 0 0,0 0 0,0 1 0,0-1 0,0 0 0,0 0 0,0 0 0,1 1 0,-1-1 0,0 0 0,1 0 0,-1 1 0,0-1 0,1 0 0,-1 0 0,1 1 0,-1-1 0,1 1 0,-1-1 0,1 0 0,-1 1 0,1-1 0,0 1 0,-1-1 0,1 1 0,0 0 0,-1-1 0,1 1 0,0-1 0,0 1 0,-1 0 0,1 0 0,0 0 0,0-1 0,0 1 0,-1 0 0,3 0 0,4-1 0,1-1 0,0 1 0,0 1 0,0 0 0,-1 0 0,1 0 0,0 1 0,0 0 0,0 0 0,-1 1 0,1 0 0,11 5 0,11 6 0,51 30 0,-29-15 0,-37-21 0,-1 1 0,0 0 0,0 1 0,0 0 0,-1 1 0,-1 0 0,0 1 0,0 1 0,-1 0 0,10 13 0,70 94-1365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0:56:30.152"/>
    </inkml:context>
    <inkml:brush xml:id="br0">
      <inkml:brushProperty name="width" value="0.35" units="cm"/>
      <inkml:brushProperty name="height" value="0.35" units="cm"/>
      <inkml:brushProperty name="color" value="#523E3A"/>
    </inkml:brush>
  </inkml:definitions>
  <inkml:trace contextRef="#ctx0" brushRef="#br0">0 1 24575,'2795'0'-1365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0:56:38.178"/>
    </inkml:context>
    <inkml:brush xml:id="br0">
      <inkml:brushProperty name="width" value="0.35" units="cm"/>
      <inkml:brushProperty name="height" value="0.35" units="cm"/>
      <inkml:brushProperty name="color" value="#523E3A"/>
    </inkml:brush>
  </inkml:definitions>
  <inkml:trace contextRef="#ctx0" brushRef="#br0">1 281 24575,'42'-2'0,"0"-2"0,49-12 0,-45 8 0,71-5 0,382 12 0,-234 3 0,-245-2 0,-1 1 0,1 1 0,0 1 0,-1 0 0,0 2 0,0 0 0,0 1 0,-1 1 0,1 1 0,-2 0 0,1 1 0,-1 1 0,-1 1 0,0 0 0,16 15 0,-21-15 0,1-1 0,1-1 0,-1 0 0,1-1 0,1 0 0,-1-1 0,1-1 0,1 0 0,-1-1 0,26 6 0,-14-6 0,0-2 0,0 0 0,0-2 0,0-1 0,39-4 0,-61 3 0,0 0 0,1 1 0,-1-2 0,0 1 0,1 0 0,-1-1 0,0 0 0,0 0 0,0 0 0,0-1 0,-1 1 0,1-1 0,-1 0 0,1 0 0,-1 0 0,0 0 0,0 0 0,0-1 0,-1 0 0,1 1 0,-1-1 0,0 0 0,0 0 0,0 0 0,-1-1 0,1 1 0,-1 0 0,0-1 0,1-7 0,1-13 0,-1 0 0,-1-1 0,-2 1 0,-3-31 0,1 10 0,-1-109 0,6 1216 0,-4-526 0,4-508 0,0 0 0,2-1 0,9 31 0,-6-26 0,6 56 0,-9-41 0,2 0 0,12 46 0,-11-49 0,-2 0 0,-1 0 0,-5 76 0,3 39 0,2-134 0,11 44 0,2 15 0,6 30 0,-15-82 0,-2 1 0,5 42 0,-9 406 0,-4-240 0,1-219-115,1-6-135,0 1 0,1-1 0,0 1 0,5 19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0:56:46.178"/>
    </inkml:context>
    <inkml:brush xml:id="br0">
      <inkml:brushProperty name="width" value="0.35" units="cm"/>
      <inkml:brushProperty name="height" value="0.35" units="cm"/>
      <inkml:brushProperty name="color" value="#523E3A"/>
    </inkml:brush>
  </inkml:definitions>
  <inkml:trace contextRef="#ctx0" brushRef="#br0">253 0 24575,'0'7'0,"0"10"0,0 9 0,0 7 0,0 5 0,0 4 0,-8-5 0,-1-3 0,-8-6 0,-7-8 0,-7-8 0,-6-5 0,-3-5 0,-3-2 0,0-1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0:56:49.314"/>
    </inkml:context>
    <inkml:brush xml:id="br0">
      <inkml:brushProperty name="width" value="0.35" units="cm"/>
      <inkml:brushProperty name="height" value="0.35" units="cm"/>
      <inkml:brushProperty name="color" value="#523E3A"/>
    </inkml:brush>
  </inkml:definitions>
  <inkml:trace contextRef="#ctx0" brushRef="#br0">0 0 24575,'0'8'0,"8"2"0,1 6 0,7 1 0,1 5 0,5-2 0,-2 3 0,3 5 0,5-2 0,-2 1 0,-6 4 0,1-4 0,4 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0:57:16.051"/>
    </inkml:context>
    <inkml:brush xml:id="br0">
      <inkml:brushProperty name="width" value="0.5" units="cm"/>
      <inkml:brushProperty name="height" value="1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1103 2863,'-5'0,"0"-1,0 0,0 0,0 0,0 0,0-1,1 0,-1 0,1-1,-1 1,1-1,0 0,0 0,0 0,0 0,1-1,-5-6,-8-10,1 0,-17-32,-2-2,-10-2,21 29,2-1,2-1,-20-36,1 0,30 54,1-1,0 0,0 0,1-1,1 0,0 0,1 0,-5-23,-35-299,25 244,12 64,1-1,-4-41,8-7,1 34,-1 0,-10-50,-1 10,10 54,-1 1,-1 0,-10-28,12 47,0 0,-1 0,0 0,0 1,-1-1,1 1,-2 0,1 1,-1-1,0 1,0 0,-1 1,0-1,-8-4,-9-3,-1 1,-32-11,40 17,-1 0,1-2,0 0,0-1,1-1,-28-22,36 24,0-1,0 0,1 0,0-1,0 0,1 0,1-1,0 0,-6-18,-1-10,-9-61,-6-21,18 88,2-1,-4-57,-5-21,7 68,2-1,2 1,1-1,5-75,-1 118,0-1,0 0,0 1,1-1,-1 0,1 1,-1-1,1 0,0 1,0-1,0 1,0-1,0 1,1 0,-1-1,1 1,0 0,-1 0,1 0,0 0,0 0,0 1,1-1,-1 1,0-1,1 1,-1 0,1 0,-1 0,1 0,-1 0,1 0,0 1,3-1,1 1,0 1,0 0,0 0,0 1,-1 0,1 0,0 0,-1 1,1 0,-1 0,0 1,8 5,6 8,-1 1,0 1,-2 1,0 0,-1 1,-1 1,19 37,-22-35,-1 0,-1 1,-2 0,11 50,2 9,-14-69,-1 0,2 0,0-1,1 0,0-1,1 0,0 0,13 11,-10-11,-1 1,-1 0,0 1,-1 0,-1 0,12 26,-9-9,-2-3,1-1,1 0,1-1,33 50,-37-64,0 2,-1-1,12 30,-13-26,1-1,17 27,-8-14,-1 0,-1 2,-2-1,19 67,8 22,30 99,-63-184,4 57,4 18,-14-103,5 22,0 0,2 0,2-1,17 38,-17-43,-1 0,-1 1,-1 0,-2 0,0 1,-1 0,0 48,-1-36,11 48,-5-49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0:57:34.004"/>
    </inkml:context>
    <inkml:brush xml:id="br0">
      <inkml:brushProperty name="width" value="0.1" units="cm"/>
      <inkml:brushProperty name="height" value="0.2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91,'595'0,"-578"-1,1-1,-1-1,0 0,0-1,0-1,0-1,25-11,24-9,-41 19,1 2,-1 0,0 2,1 1,0 1,0 1,28 4,-47-3,-1 0,0 0,0 1,0 0,-1 0,1 1,0-1,-1 1,1 1,-1-1,0 1,0 0,0 0,-1 0,0 0,1 1,-1 0,-1 0,1 0,-1 0,0 1,0-1,-1 1,1 0,-1 0,0 0,-1 0,0 0,0 0,0 0,0 0,-1 1,0-1,-1 7,0-11,0 0,0-1,1 1,-1 0,0-1,-1 1,1 0,0-1,0 1,-1-1,1 0,0 1,-1-1,0 0,1 0,-1 0,0 0,1 0,-1 0,0-1,0 1,0-1,1 1,-1-1,0 1,0-1,0 0,0 0,0 0,0 0,0-1,0 1,0 0,0-1,-2 0,-10-2,-1-1,0 0,-18-9,25 10,-15-5,-1 1,0 1,0 1,-47-4,-102 8,107 3,58-2,0 0,0 1,0 0,0 0,0 1,0 0,0 0,1 1,-15 7,20-9,0 1,0-1,-1 1,1 0,1 0,-1 0,0 0,0 0,1 0,-1 0,1 1,0-1,0 1,0-1,0 1,0-1,0 1,1-1,-1 1,1 0,-1-1,1 1,0 0,0-1,1 1,-1 0,0-1,1 1,0 0,0-1,-1 1,1-1,3 5,1 4,2 1,-1-1,1 0,1 0,0-1,1 0,0 0,15 13,6 1,52 33,-52-40,-4-3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0:53:11.626"/>
    </inkml:context>
    <inkml:brush xml:id="br0">
      <inkml:brushProperty name="width" value="0.2" units="cm"/>
      <inkml:brushProperty name="height" value="0.2" units="cm"/>
      <inkml:brushProperty name="color" value="#B4C3DA"/>
      <inkml:brushProperty name="inkEffects" value="silver"/>
      <inkml:brushProperty name="anchorX" value="-11.75639"/>
      <inkml:brushProperty name="anchorY" value="-820.34723"/>
      <inkml:brushProperty name="scaleFactor" value="0.5"/>
    </inkml:brush>
  </inkml:definitions>
  <inkml:trace contextRef="#ctx0" brushRef="#br0">0 496 24575,'0'0'0,"7"0"0,11 0 0,8 0 0,7 0 0,5 0 0,4 0 0,1 0 0,1 0 0,-8-9 0,-1-8 0,-9-8 0,2 0 0,1-4 0,-6-4 0,4 6 0,-6-3 0,-6-3 0,5 7 0,3-3 0,-3-2 0,-3-3 0,-5-3 0,4 6 0,-3-1 0,6 7 0,5 6 0,-2 16 0,-3 13 0,-6 13 0,-5 10 0,-3 6 0,-3 3 0,-2 3 0,0 0 0,-1 0 0,0-1 0,0 0 0,1-1 0,7-9 0,2 0 0,-1-1 0,-1 3 0,7-7 0,-2 1 0,-1 2 0,-3 2 0,-3 3 0,-2 2 0,-1 2 0,-2 1 0,0 0 0,-9-7 0,-9-10 0,-8-8 0,1 1 0,-5-4 0,-3-4 0,-3-4 0,-3-2 0,-2-3 0,-1 0 0,8 6 0,0 1 0,0 0 0,-2-1 0,-1-3 0,-3-1 0,-1-1 0,0-1 0,7-1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0:58:07.418"/>
    </inkml:context>
    <inkml:brush xml:id="br0">
      <inkml:brushProperty name="width" value="0.1" units="cm"/>
      <inkml:brushProperty name="height" value="0.2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1507 90,'-15'2,"-1"1,1 0,0 1,0 1,0 0,0 1,1 1,-16 9,-2 0,21-9,0 0,1 1,0 0,0 0,1 1,0 0,1 0,-12 17,11-13,-1-1,-1 0,0 0,-24 19,-26 11,-1-3,-111 51,51-33,-34 14,119-57,18-5,-2-2,1 0,-1-1,-38 6,42-11,0 1,1 1,-1 0,1 1,0 1,0 1,-23 11,32-13,1 0,0 0,-1 1,2 0,-1 0,0 1,1 0,0 0,1 0,-1 0,1 1,0-1,1 1,0 0,0 0,0 1,1-1,-3 12,0 19,1-1,2 1,1 0,8 69,-6-103,0 0,-1 1,2-1,-1 0,0 0,1 0,-1 0,1-1,0 1,1 0,-1-1,1 0,-1 1,1-1,0 0,0 0,0 0,1-1,-1 1,1-1,-1 0,1 0,0 0,0 0,0-1,0 1,6 0,5 1,0-1,0 0,0-1,0-1,0-1,23-2,-32 1,1 1,0-1,-1 0,1 0,-1-1,0 0,0 0,0 0,0-1,0 0,-1 0,9-9,4-5,-2-1,18-26,-21 26,1 1,25-25,-5 15,2 1,60-33,24-17,-96 60,0 2,1 0,1 2,1 1,0 1,0 1,56-12,-57 18,0-1,0-2,-1-1,0-1,0-1,40-23,-49 24,0 0,32-13,-37 18,1-1,-1 0,-1 0,1-1,-1-1,0 0,0 0,-1-1,10-9,-18 16,16-19,-1-1,14-25,-26 42,-1-1,-1 0,1-1,-1 1,0 0,0-1,0 0,-1 1,0-1,0 0,0 1,-1-1,0 0,0 0,-1 0,0-5,-1 8,1-1,-1 1,0 0,0 0,0 0,0 0,0 0,-1 1,0-1,1 1,-1 0,0-1,0 1,0 0,0 1,-1-1,1 1,0-1,-1 1,1 0,-1 0,1 0,-1 1,-4-1,-13-2,-1 2,-40 1,43 1,14-1,-9-1,0 1,-1 1,1 0,0 0,0 2,0 0,0 0,0 1,1 1,-1 1,-14 7,25-11,-3 3,-2-1,1 1,0-1,-1-1,-14 6,21-9,-1 0,1 1,-1-1,0 0,1 0,-1 0,0 0,1 0,-1 0,0-1,1 1,-1-1,0 1,1-1,-1 1,1-1,-1 0,1 0,0 1,-1-1,1 0,0-1,-1 1,1 0,0 0,0 0,0-1,0 1,0 0,0-1,1 1,-1-1,0 1,1-1,-2-3,-2-9,1 0,0 0,0 0,2 0,-1-28,2 34,0 1,1 0,-1 0,1 0,1 0,-1 0,1 1,0-1,1 0,0 1,0-1,0 1,8-11,-6 13,0 0,0 0,0 1,1 0,-1 0,1 0,-1 1,1-1,0 1,0 1,0-1,0 1,12-1,10 1,51 3,-47 0,127 0,67 4,-203-4,0 2,0 1,0 1,-1 1,0 0,38 20,-57-25,0-1,1 1,-1 0,0 0,0 0,0 1,0-1,-1 1,1-1,-1 1,1 0,-1 0,0 0,0 1,0-1,-1 0,1 1,-1-1,0 1,0-1,0 1,0 0,0-1,-1 1,0 0,0 0,0-1,0 1,-1 0,1 0,-1-1,0 1,-2 6,-1-2,0 0,0-1,-1 0,1 1,-2-1,1-1,-1 1,0-1,0 0,-1-1,0 1,0-1,-13 7,4-5,1-1,-1-1,0-1,0 0,-1-1,-23 1,-44 10,-162 35,155-26,-98 39,164-51,0 2,1 1,-36 26,-19 13,45-34,0 1,2 2,1 1,0 2,-28 31,54-51,-1 0,0 0,1 0,-1-1,-1 0,1 0,-1 0,1-1,-1 0,0 0,-12 2,0-1,0-1,-39 0,42-3,0 0,0 1,0 1,0 1,0 0,-14 6,25-7,0 1,0-1,0 1,1 0,-1 0,1 0,0 1,0-1,0 1,1 0,-7 8,-24 55,28-53,-1 0,0 0,-11 14,15-24,0 0,-1 0,0 0,1 0,-1-1,-1 0,1 0,0 0,-1 0,1-1,-1 1,0-1,-7 2,-1-1,0 0,1-1,-1 0,0-1,0 0,-19-2,28 1,0 0,-1-1,1 0,0 0,0 0,-1 0,1-1,0 1,0-1,0 0,1 0,-1-1,0 1,1-1,0 0,-1 0,1 0,0 0,1 0,-1-1,1 1,-4-8,-1-3,1 0,0-1,2 0,-5-23,8 35,0-1,1 1,0-1,0 0,0 1,0-1,0 0,1 1,-1-1,1 1,0-1,0 1,0-1,1 1,-1-1,1 1,0 0,0 0,0 0,0 0,1 0,-1 1,1-1,5-4,24-13,45-19,-37 20,20-6,-44 20,-1-1,0-1,26-16,-13 7,1 0,60-23,-50 23,39-21,20-10,-62 31,44-26,-69 36,-1-2,0 1,0-1,0-1,-1 0,-1 0,1 0,7-13,6-15,21-49,8-13,-45 86,2 0,-1 1,1 0,1 0,0 1,1 0,0 1,0 0,1 0,1 1,-1 1,25-14,-18 15,-1 0,1 1,0 1,0 1,1 0,36-2,120 8,-83 1,-6-4,82 4,-161-2,1 1,-1 0,1 1,-1 0,0 0,0 0,0 1,0 0,-1 0,1 1,-1 0,0 0,-1 0,1 1,8 11,-3-1,0-1,0 1,-2 1,0 0,9 23,-17-37,-1-1,1 0,-1 0,1 0,-1 1,0-1,1 0,-1 1,0-1,-1 0,1 0,0 1,-1-1,1 0,-1 0,0 1,1-1,-1 0,-2 3,0-1,0 0,0 0,-1-1,1 1,-1-1,0 0,1 0,-10 5,-6 2,-1-1,-1-1,-27 8,31-11,-55 21,-79 42,114-50,2-5,0-1,-38 8,10-3,80-26,0 0,-1-2,-1 0,0-1,0 0,-1-1,-1-1,0 0,11-17,3 0,3-11,-27 36,0 0,1 1,-1-1,1 1,1 0,-1 0,1 1,0-1,0 1,0 0,0 0,1 1,-1-1,10-3,4 0,-2 1,0 0,1 1,-1 0,26-2,-40 6,-1 1,0 0,0 0,0 0,0 0,1 0,-1 0,0 0,0 0,0 1,0-1,0 1,0 0,0 0,0 0,0 0,0 0,0 0,0 0,0 0,-1 1,1-1,-1 1,1-1,-1 1,1 0,-1 0,0-1,0 1,0 0,0 0,0 0,0 0,-1 0,1 0,-1 0,1 1,-1-1,0 0,0 0,0 0,0 0,0 1,0-1,-1 2,-3 19,-1-1,-1 0,-1-1,0 0,-11 21,6-15,4-13,0 0,-1-1,-1-1,0 1,-1-1,0-1,-1 0,0-1,-23 16,9-8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0:58:37.12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  <inkml:brushProperty name="ignorePressure" value="1"/>
    </inkml:brush>
  </inkml:definitions>
  <inkml:trace contextRef="#ctx0" brushRef="#br0">1 767,'4'-3,"0"0,0 0,1 0,-1 0,1 1,0 0,-1 0,1 0,0 0,0 1,6-1,63-7,-54 8,50-4,-48 5,-1 0,0-2,1-1,-1-1,0 0,-1-2,25-9,-4-3,1 1,1 2,0 2,57-10,-70 19,-15 3,0-1,0-1,0 0,-1-1,0-1,1 0,-2 0,1-2,21-12,82-68,61-40,-154 115,0 1,0 0,33-8,32-13,-61 18,-1-2,32-22,-34 21,0 0,43-19,-51 30,1 1,0 1,0 0,0 2,0 0,0 1,33 2,-53-1,-2 0,0 0,0 0,-1-1,1 1,0-1,0 0,0 0,1 0,-1 0,0-1,0 0,0 0,1 0,-1 0,1 0,0-1,0 1,0-1,0 0,0 0,0 0,1-1,-3-3,4 7,1-1,-1 0,0 0,1 0,-1 0,1 0,-1 0,1-1,-1 1,1 0,0 0,0 0,-1 0,1 0,0-1,0 1,0 0,0 0,0 0,1 0,-1-1,0 1,0 0,1 0,-1 0,1 0,-1 0,1 0,-1 0,1 0,0 0,-1 0,1 0,0 0,1-1,0 2,0 0,0-1,0 1,0 0,0 0,0 0,0 0,0 1,0-1,0 1,0-1,0 1,0-1,0 1,0 0,0 0,-1 0,1 0,0 0,1 2,8 6,0 0,-1 0,0 1,-1 0,0 1,-1 0,0 0,-1 1,11 23,0 8,21 73,6 19,-31-102,-1 1,-2 0,-1 1,-2 0,-2 0,-1 0,1 56,-6-48,-1-24,0 0,2 1,0-1,1 0,1 0,1 0,1 0,0-1,13 29,13 25,-24-53,0-1,1 0,19 28,-14-24,-2 0,0 0,-1 1,-1 0,-1 0,7 41,8 19,-20-73,1 0,0 0,1 0,0 0,0 0,1-1,0 0,1 0,0-1,0 0,1 0,0-1,1 0,-1 0,1-1,0 0,1 0,0-1,0-1,17 7,3-4,-1 1,0 2,48 23,-62-26,0 1,-1 1,0 1,0 0,-1 0,-1 1,0 1,15 18,-20-20,-1 1,0-1,-1 1,5 12,-9-21,0 0,0 0,0 0,-1 0,1 0,0 0,-1 0,1 0,-1 1,0-1,0 0,0 0,0 0,0 1,0-1,0 0,-1 0,1 0,-1 1,0-1,1 0,-1 0,0 0,0 0,-1 0,1 0,-2 2,-4-1,0 0,0 0,0 0,-1-1,1-1,0 1,-1-1,-12 0,-68-2,52-1,-57 1,-79-4,160 2,-1 1,1-2,0 0,0 0,1-1,-1 0,1-1,0-1,1 1,-1-2,1 1,1-2,0 1,0-1,0 0,-8-14,-7-9,1-2,2 0,-30-67,42 77,1-1,1 1,-5-35,1 2,3 11,2 0,-1-87,3 19,0 83,-2 1,-1 0,-2 0,-14-35,-1-2,20 54,0 1,-1 0,0 0,-1 0,0 1,-1 0,0 0,-11-12,12 18,0 0,1 0,-1 0,-1 1,1 0,-1 0,0 0,0 1,0 0,0 0,0 1,-1 0,1 0,-1 1,-8-1,-236 1,122 5,117-4,0 1,0 1,0 0,1 0,-1 1,1 1,-1 0,1 1,1 0,-1 1,-13 9,-16 7,-54 19,-30 17,107-50,-1-1,1-1,-1 0,0-1,-1-1,1-1,-1-1,1 0,-26-2,20 0,1 1,0 1,0 1,0 2,-35 10,54-13,0 0,1 1,0-1,0 1,-1 0,2 0,-1 1,0-1,1 1,-1 0,1 0,0 0,0 0,1 0,-1 1,1-1,0 1,0 0,1-1,-1 1,1 0,-1 9,-1 11,1-1,1 1,4 36,-1-25,-1 3,-2-24,0 0,2-1,0 1,0 0,1-1,1 1,1-1,0 0,0 0,2 0,7 13,16 28,-24-44,0-1,1 1,0-1,11 13,-14-19,1-1,0 1,0-1,0 0,0 0,0 0,1-1,-1 1,1-1,0 0,-1-1,1 1,10 1,-7-2,0 0,0-1,0 1,0-2,-1 1,1-1,0-1,0 1,-1-1,1 0,-1-1,1 0,-1 0,0-1,9-6,8-7,0-1,39-41,-42 38,1 1,29-21,13 2,89-37,-88 45,-49 24,1 1,0 0,0 1,0 1,1 1,32-2,112 6,-79 2,-80-3,51 5,-35 5,-19-9,0-1,0 1,0 0,0-1,1 1,-1 0,0 0,0-1,-1 1,1 0,0-1,0 1,0 0,0 0,0-1,-1 1,1 0,0-1,-1 1,1-1,0 1,-1 0,1-1,-1 1,1-1,-1 1,1-1,-1 1,-1 0,-11 10,-1 0,-1-1,0-1,-31 16,-31 18,22-4,4-4,2 2,-77 73,87-66,28-29,-1-1,-1-1,0 1,0-2,-2 0,1-1,-1 0,-1-1,-33 16,12-14,-1-2,-1-1,0-2,0-1,-57 0,79-5,0 1,1 1,-1 0,1 2,0-1,0 2,1 0,-1 1,1 1,1 0,0 1,0 0,0 2,1-1,1 1,0 1,1 0,0 1,-11 16,3 1,1 1,2 0,-15 41,17-40,9-21,0 1,1 0,1 0,0 0,1 0,0 1,0-1,2 1,0 13,0-22,0 0,1 0,0 0,0 0,0 0,0 0,0 0,1 0,0-1,0 1,0 0,0-1,0 1,1-1,0 0,0 0,-1 0,2 0,-1-1,0 1,0-1,1 0,0 0,-1 0,1 0,0 0,0-1,0 0,0 0,5 1,15 1,1 0,0-2,0-1,26-3,-232-3,143 7,21 1,-1-2,0 0,1-1,-31-6,44 6,1 0,-1 0,1 0,0 0,-1-1,1 1,0-1,0 0,0 0,0 0,0 0,1-1,-1 1,1-1,-1 0,1 0,0 1,0-1,0-1,1 1,-1 0,1 0,-1-1,1 1,0-1,0 1,1-1,-1-5,1 4,0 1,0-1,0 1,1-1,0 1,0-1,0 1,0 0,1-1,0 1,0 0,0 0,0 0,1 0,-1 1,1-1,0 1,0-1,1 1,-1 0,0 0,1 1,0-1,0 1,0-1,0 1,0 1,7-3,4-2,2 0,-1 2,0 0,1 1,0 1,22-1,93 5,38-1,-149-5,1 0,0-2,-1-1,0 0,0-2,25-13,33-14,-22 11,-1-2,99-68,-52 30,-29 17,35-20,-66 46,15-9,85-33,-92 46,78-16,13-4,-107 26,-1 2,1 2,1 1,57-4,-33 10,-22-2,0 3,0 0,0 3,41 8,-68-8,0 0,0 0,0 2,-1-1,1 1,-1 1,0 0,-1 0,1 1,-1 0,9 10,-8-5,0 0,0 1,-2 0,1 1,-2-1,0 2,8 21,-5-8,-5-12,1 0,1-1,0 0,11 17,-15-27,0-1,1 0,0 0,-1 0,1-1,1 1,-1-1,0 0,1 0,-1 0,1-1,0 0,0 0,0 0,0 0,0-1,8 1,31 2,-1-1,78-7,-33 0,-70 3,1-2,-1 0,25-7,37-6,-77 15,0 1,-1 0,1 0,0 1,-1-1,1 0,0 1,-1 0,1-1,0 1,-1 0,1 0,-1 1,0-1,1 0,-1 1,0 0,0-1,0 1,0 0,2 2,-1 1,0-1,0 1,-1 0,1 0,-1 0,0 0,-1 0,1 0,-1 0,1 9,-1-6,0 0,-1 0,0 0,0 0,0 0,-1 0,-1 0,1 0,-1 0,-1 0,0 0,0-1,0 1,-8 12,5-14,0 0,0-1,0 0,-1 0,1 0,-1 0,0-1,-1 0,1-1,-12 4,-8 1,-50 8,8-3,14-3,0-2,-1-3,1-3,-67-4,59-1,0 4,-114 15,43 7,-155 35,224-43,-81 7,9-2,46-9,0-4,-164-7,100-3,-311 3,455 0,6-1,0 1,-1-1,1 1,-1 1,1-1,0 1,-1 0,1 0,0 1,0-1,0 1,0 0,-9 5,14-7,0 1,0-1,-1 0,1 0,0 0,0 0,0 1,0-1,0 0,0 0,-1 0,1 1,0-1,0 0,0 0,0 0,0 1,0-1,0 0,0 0,0 1,0-1,0 0,0 0,0 0,0 1,0-1,0 0,0 0,1 0,-1 1,0-1,0 0,0 0,0 0,0 1,0-1,1 0,-1 0,0 0,0 0,0 1,1-1,13 6,16 0,35 0,-1-3,100-8,-144 2,0-1,0 0,0-2,-1-1,23-10,-21 8,0 1,0 1,43-9,20 9,154 7,-94 4,956-4,-1077-2,-1 0,1-2,31-8,1-1,-24 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0:59:43.416"/>
    </inkml:context>
    <inkml:brush xml:id="br0">
      <inkml:brushProperty name="width" value="0.3" units="cm"/>
      <inkml:brushProperty name="height" value="0.6" units="cm"/>
      <inkml:brushProperty name="color" value="#840AE0"/>
      <inkml:brushProperty name="tip" value="rectangle"/>
      <inkml:brushProperty name="rasterOp" value="maskPen"/>
      <inkml:brushProperty name="ignorePressure" value="1"/>
    </inkml:brush>
  </inkml:definitions>
  <inkml:trace contextRef="#ctx0" brushRef="#br0">1301 1,'0'56,"1"-12,-9 88,6-118,-1 1,0-2,-1 1,-1 0,0-1,-1 0,0 0,-1-1,0 1,-13 14,-41 50,-90 101,142-168,1 1,0 0,0 0,1 0,1 1,0 0,0 1,1-1,-4 18,2-3,1 0,2 1,-3 41,6-26,1-16,-1 0,-1 0,-1-1,-1 1,-2-1,-9 26,10-39,-69 203,41-40,14-113,-41 90,50-127,1-1,-7 37,-7 22,14-54,-2-1,-1 0,-1-1,-1-1,-1 0,-35 44,38-55,0 0,0 0,2 1,0 0,1 1,1 0,0 1,2-1,-9 38,8-28,-1-1,-15 32,13-38,2 0,1 1,1 0,-6 31,10-29,-2-1,-1 1,-8 26,9-40,0-1,0 0,-1 0,0 0,-1 0,0-1,0 0,-1 0,-14 14,-15 13,25-23,-1 0,-1 0,-24 16,33-25,0-1,0 0,0 0,0 0,0-1,0 1,0-1,0 0,-1-1,1 1,0-1,-1 1,1-1,0 0,-1-1,1 1,0-1,-1 0,-5-2,8 2,-1 0,1-1,-1 1,1-1,0 0,0 0,0 0,0 0,0 0,0 0,0 0,1-1,-1 1,1-1,-1 1,1-1,0 1,0-1,0 0,1 1,-1-1,1 0,-1 0,1 0,0 0,0 1,0-1,0 0,1 0,-1 0,2-5,2-10,1-1,1 1,11-25,-15 37,96-271,-67 202,40-112,20-58,-75 210,-2 0,-1-1,-2-1,-1 1,-2-2,-2 1,2-49,-5 43,2 0,12-50,-2 17,-10 55,1 1,2 0,0 0,1 0,0 1,2 1,17-25,31-57,-5 7,-29 54,-18 23,0 1,0-1,-2 0,8-32,-1-1,1 7,-8 21,1-1,1 1,1 1,1-1,0 1,21-30,88-124,-73 102,-35 54,1 1,0 0,19-22,-25 34,1-1,0 1,0 1,0-1,0 1,1 0,-1 0,1 1,0 0,0 0,1 1,14-4,0 4,1 0,-1 2,1 0,-1 1,0 2,1 0,-1 1,0 1,33 13,-44-13,-1-1,-1 1,1 1,-1 0,17 14,30 18,-48-34,49 24,85 30,-134-55,1 1,-1 1,0-1,0 1,0 1,7 6,-7-6,-1-1,1 1,0-1,0 0,0-1,13 5,25 2,-37-10,0 1,0 0,0 1,-1 0,17 8,-22-9,1 0,-1 1,0 0,0-1,-1 1,1 1,-1-1,1 0,-1 0,0 1,0-1,0 1,-1 0,1 0,-1-1,0 1,1 7,4 67,-7-68,1 0,0 0,0 0,1 0,0-1,1 1,0 0,1-1,0 0,0 1,1-1,8 13,-12-21,0 0,1 0,-1-1,0 1,1 0,-1-1,1 1,-1 0,1-1,0 1,-1-1,1 1,0-1,-1 1,1-1,0 0,0 1,-1-1,1 0,0 1,0-1,-1 0,1 0,0 0,0 0,0 0,0 0,-1 0,1 0,0 0,0 0,1-1,0 0,-1 0,0-1,1 1,-1-1,0 1,0-1,0 1,0-1,0 0,0 0,-1 1,1-1,0-3,10-60,-9 35,-1 1,-2 0,-7-52,5 67,0 0,-1 0,-1 1,0-1,0 1,-2 0,1 0,-2 1,-15-21,-2 1,22 26,-1 0,0 0,0 1,-1 0,0-1,0 1,0 1,0-1,-1 1,1 0,-1 0,0 1,0-1,-1 1,1 1,-1-1,0 1,-12-2,-38-1,-1 2,-88 7,27 0,97-3,1 1,0 0,0 2,0 1,0 1,1 0,0 1,0 2,1 0,0 1,1 0,-23 18,35-23,0 1,0 0,0 0,1 1,0-1,0 1,1 1,-1-1,2 0,-6 13,-3 14,-9 42,1-5,19-68,-1 1,1-1,0 1,0 0,1-1,-1 1,1 0,-1-1,1 1,1 0,-1 0,0-1,1 1,0 0,0-1,2 6,-2-6,1 0,0-1,1 1,-1-1,0 0,1 0,-1 0,1 0,0 0,-1 0,1-1,0 1,0-1,0 0,0 0,0 0,1 0,-1 0,6 0,19 2,48 0,-59-4,1 1,-1 1,1 0,-1 2,0 0,0 1,32 11,-22 0,0 2,-2 0,0 2,-1 0,-1 2,0 0,19 26,-9-12,-23-27,-1 0,1-1,1 0,-1-1,1 0,0-1,17 6,45 24,-68-31,0-1,0 1,-1 0,1 0,-1 1,0-1,0 1,0 0,-1 0,0 0,4 8,4 12,0 0,-2 0,-1 1,-1 0,-1 1,-2 0,0 0,-2 0,-1 0,-1 0,-4 31,3-56,1 0,-1 0,0-1,0 1,0 0,0-1,0 1,0-1,-1 1,1-1,0 0,-1 0,1 1,-1-1,1 0,-1 0,1 0,-1 0,0-1,0 1,1 0,-1-1,0 1,0-1,0 0,0 0,0 1,1-1,-1 0,0 0,-4-1,-4 0,0 0,0-1,1 1,-17-7,-88-25,74 22,0 0,1-3,1-1,-37-20,57 26,0 0,-1 2,0 0,-1 2,1 0,-1 1,0 0,0 2,-30 0,13 0,-176-32,209 34,-7 0,0-1,0 0,0-1,0 0,0 0,1-1,-1-1,1 0,-16-8,26 11,0 1,0-1,0 1,0-1,-1 0,1 1,0-1,0 1,0-1,0 1,0-1,1 0,-1 1,0-1,0 1,0-1,0 0,1 1,-1-1,0 1,0-1,1 1,-1-1,0 1,1-1,-1 1,1 0,-1-1,1 1,-1-1,1 1,-1 0,1-1,-1 1,1 0,-1 0,1 0,-1-1,1 1,-1 0,1 0,0 0,27-13,-5 6,0 1,1 1,0 0,41-1,101 8,23-1,-165-5,43-11,17-3,-53 13,0-1,0-2,-1-1,0-1,0-2,-1-1,33-20,-56 29,0 1,1 0,-1 0,1 1,0 0,0 0,-1 0,1 1,0 0,0 1,9-1,-12 2,-1 0,1-1,0 2,0-1,0 0,-1 1,1-1,0 1,-1 0,0 0,1 1,-1-1,0 1,0 0,0-1,-1 1,1 0,-1 1,0-1,1 0,1 5,18 36,-2 1,-1 0,23 95,-38-129,0 0,1 0,0 0,1 0,12 16,-12-18,0 0,0 0,-1 1,0-1,-1 1,0 0,5 20,-3 25,-3 1,-5 99,-2-45,2-76,-3 1,0-1,-2 0,-17 47,13-44,1 0,2 0,-5 56,10-37,2-8,-3 1,-13 70,7-56,3 1,2-1,8 115,0-54,-3-110,0-1,0-1,0 0,-1 1,0-1,-2 0,-2 12,3-20,1-1,-1 1,0-1,0 0,0 0,0 0,-1 0,1 0,-1 0,0 0,1-1,-1 0,-1 1,1-1,0 0,0 0,-1-1,1 1,-1-1,0 0,1 0,-1 0,-7 1,-24 2,0-2,0-2,-46-4,12 1,45 0,0-1,0 0,0-2,1-1,0 0,0-2,1-1,-34-20,15 10,25 13,0 1,0 1,0 0,-1 1,0 1,0 0,-17 1,-126 4,74 1,-31 0,-189-6,216-16,6 2,58 13,0 0,0-2,1-1,-1 0,2-2,-1-1,1-1,1-1,-25-18,43 28,1-1,1 0,-1 0,0 0,1-1,0 1,-1-1,2 0,-1 0,0 0,1 0,-1-1,1 1,1-1,-1 1,0-1,1 1,0-1,0 0,1 0,-1 0,1 1,0-7,1 6,0 0,1 0,-1 1,1-1,0 0,0 1,1-1,-1 1,1-1,0 1,0 0,0 0,1 1,0-1,-1 1,1-1,0 1,1 0,-1 1,0-1,9-3,26-11,2 1,0 1,0 3,1 1,1 3,-1 1,1 2,58 0,533 9,-607-3,0 2,0 1,29 8,-25-4,56 4,-50-7,0 1,-1 1,59 21,-93-28,0 1,0-1,0 0,0 0,0 0,0 0,0 0,0 0,0-1,0 1,0 0,0-1,0 0,-1 0,1 1,0-1,0 0,-1 0,1 0,0-1,-1 1,1 0,-1-1,0 1,1-1,-1 1,0-1,0 0,0 1,0-1,0 0,0 0,-1 0,2-2,3-10,0 0,-1 0,3-21,-6 32,8-72,-3 1,-3-1,-7-82,0 10,5 111,0 21,0 1,-2-1,1 1,-2-1,-5-22,6 34,0-1,-1 0,1 1,-1-1,0 1,0-1,-1 1,1 0,0 0,-1 0,0 0,0 1,0-1,0 1,0-1,-1 1,1 0,0 0,-1 1,0-1,1 1,-1 0,0 0,0 0,-5-1,-30-1,0 0,1 3,-1 1,0 2,1 1,0 2,-51 15,45-13,-1-1,0-3,0-2,-72-5,-75 4,170 1,0 2,0 0,1 1,0 1,0 1,-23 11,31-11,0 0,0 0,1 1,0 1,0 0,1 1,0 0,1 0,0 1,-8 13,12-14,1 1,0-1,1 1,0 0,1 0,0 1,1-1,0 1,1-1,0 1,1 0,0 0,1-1,0 1,1-1,5 20,-6-28,1 1,0-1,0 1,0-1,0 0,1 0,-1 0,1 0,0 0,0 0,0-1,0 0,0 1,1-1,-1 0,4 1,0 0,0-1,0 0,0 0,0-1,1 0,-1 0,0-1,10 0,-1-1,0-1,0-1,0 0,-1-2,1 1,-1-2,18-8,24-21,-44 26,0 0,1 1,0 1,0 0,25-7,-1 4,4-2,1 2,0 2,77-5,-27 15,-61 0,0-1,0-1,0-2,38-7,-62 6,0 0,0-1,-1 1,1-2,-1 1,0-1,0 0,-1 0,1-1,-1 0,-1 0,1 0,-1-1,0 0,0 0,-1 0,0-1,5-13,4-11,-1 0,-2-1,7-43,-12 60,1 0,0 1,1-1,0 1,1 0,13-16,-13 19,0 0,-1-1,0 1,-1-2,0 1,-1 0,-1-1,4-18,-8 29,1 0,-1 0,-1 0,1 0,0 1,-1-1,1 0,-1 0,0 0,0 0,0 0,0 1,-1-1,1 1,-1-1,1 1,-1-1,0 1,0 0,0 0,0 0,-1 0,1 0,0 0,-1 1,1-1,-1 1,0 0,1-1,-1 1,0 1,0-1,0 0,-5 0,-12-2,0 0,0 1,0 1,-20 3,25-2,-97 1,-124 5,106 14,84-11,-74 3,-67-12,1227-1,-1032 1,-1 0,1 1,-1-1,1 1,-1 1,0-1,0 1,1 1,7 3,-12-4,1 0,-1 0,0 1,0 0,0-1,0 1,-1 0,1 0,-1 0,0 1,0-1,0 0,0 1,-1 0,1-1,-1 1,0 0,0 0,1 6,2 32,-1 1,-2-1,-7 65,1-1,5-69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0:59:46.787"/>
    </inkml:context>
    <inkml:brush xml:id="br0">
      <inkml:brushProperty name="width" value="0.3" units="cm"/>
      <inkml:brushProperty name="height" value="0.6" units="cm"/>
      <inkml:brushProperty name="color" value="#840AE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0,'7'0,"10"0,9 0,7 0,-2 7,2 3,-6 7,-7 7,-7 7,-6 5,-4 4,-2 3,-2 0,0 1,-1 0,1-1,0 1,0-9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0:59:51.603"/>
    </inkml:context>
    <inkml:brush xml:id="br0">
      <inkml:brushProperty name="width" value="0.3" units="cm"/>
      <inkml:brushProperty name="height" value="0.6" units="cm"/>
      <inkml:brushProperty name="color" value="#840AE0"/>
      <inkml:brushProperty name="tip" value="rectangle"/>
      <inkml:brushProperty name="rasterOp" value="maskPen"/>
      <inkml:brushProperty name="ignorePressure" value="1"/>
    </inkml:brush>
  </inkml:definitions>
  <inkml:trace contextRef="#ctx0" brushRef="#br0">62 1,'1'17,"0"-1,1 1,1-1,1 0,0 1,9 22,49 89,-43-94,-2 2,22 60,-16-20,-4 1,-2 1,-4 0,5 157,-17-140,-5 104,3-194,1-1,-1 0,0 0,0 0,-1 0,1 0,-1-1,0 1,0 0,0-1,0 1,-1-1,1 0,-1 0,0 0,0 0,0 0,-1 0,1-1,-1 0,1 0,-1 0,0 0,-5 2,6-3,0 0,0-1,0 1,0-1,0 1,0-1,0 0,0 0,0-1,0 1,0 0,0-1,0 0,0 0,0 0,0 0,1 0,-1-1,0 1,1-1,-1 1,1-1,0 0,-1 0,1 0,0-1,0 1,0 0,0-1,1 1,-1-1,1 0,-2-4,-3-10,1 1,1-1,0 0,1 0,1-1,1 1,1-27,1 24,-2 0,0-1,-1 1,-1 0,-8-28,0 23,-1 0,-1 1,-1 0,-27-35,32 47,-9-15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00:16.659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1 717,'79'-2,"-43"0,-1 1,0 2,68 11,-92-9,1 1,-1 1,0 0,0 1,0 0,-1 0,18 16,-19-15,-1 0,1 0,1-1,-1-1,1 1,0-1,0-1,1 0,-1-1,13 3,47 0,0-3,79-7,-16 0,587 4,-694 2,0 1,-1 1,35 9,-30-6,58 7,254-11,-177-5,-150 1,0 1,0-2,0 0,0-1,0 0,0-1,0-1,-1 0,0-1,0-1,-1 0,0 0,21-17,-25 17,1 1,0 0,1 0,-1 1,1 0,0 1,0 0,1 1,-1 0,22-2,-25 0,-17-3,-19-5,26 12,-8-4,0 0,0 0,0-1,0 0,1-1,0 0,1 0,-1-1,1 0,1-1,0 0,-11-16,12 13,-1-1,2-1,0 1,0-1,1 0,1 0,0 0,1-1,0-22,3-69,1 75,-1-1,-2 0,-1 0,-12-60,-7-13,17 73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1:00:45.672"/>
    </inkml:context>
    <inkml:brush xml:id="br0">
      <inkml:brushProperty name="width" value="0.05" units="cm"/>
      <inkml:brushProperty name="height" value="0.05" units="cm"/>
      <inkml:brushProperty name="color" value="#CC912C"/>
      <inkml:brushProperty name="inkEffects" value="gold"/>
      <inkml:brushProperty name="anchorX" value="-5530.69189"/>
      <inkml:brushProperty name="anchorY" value="-4936.45166"/>
      <inkml:brushProperty name="scaleFactor" value="0.5"/>
    </inkml:brush>
  </inkml:definitions>
  <inkml:trace contextRef="#ctx0" brushRef="#br0">1 0 24575,'0'0'0,"0"7"0,8 4 0,9 6 0,9-1 0,7-3 0,5-2 0,-5 4 0,1-2 0,2-2 0,0-3 0,3-3 0,1-3 0,1 0 0,1-2 0,1-1 0,0 1 0,-1-1 0,1 1 0,0-1 0,-1 1 0,0 0 0,1 0 0,-1 8 0,0 1 0,1-1 0,-1-1 0,0-1 0,1-3 0,-1-1 0,-8 7 0,0 0 0,-1-1 0,3-1 0,1-2 0,2-2 0,1-1 0,2-1 0,0-1 0,0-1 0,-7 9 0,-10 9 0,-8 8 0,-8 8 0,-4 5 0,-4 3 0,-10-6 0,-10-9 0,-9-8 0,-6-7 0,-5-5 0,-3-5 0,-2-1 0,0-2 0,0 1 0,0-1 0,1 1 0,0 0 0,0 1 0,0-1 0,1 1 0,0 0 0,-1 0 0,1 0 0,0 1 0,0-1 0,0 0 0,-1 0 0,1 0 0,0 0 0,-1 0 0,1 0 0,8-9 0,0 1 0,0-1 0,-1 2 0,-2 2 0,7-7 0,-2 2 0,-1 0 0,7-6 0,-3 3 0,-2 1 0,-3 4 0,-3 2 0,7 3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1:01:13.533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6849.79346"/>
      <inkml:brushProperty name="anchorY" value="-6544.58545"/>
      <inkml:brushProperty name="scaleFactor" value="0.5"/>
    </inkml:brush>
  </inkml:definitions>
  <inkml:trace contextRef="#ctx0" brushRef="#br0">217 220 24575,'0'0'0,"8"0"0,10 0 0,8 0 0,7 0 0,5 0 0,4 9 0,9-1 0,2 1 0,0-2 0,-2-2 0,-3-2 0,-2-1 0,-1-2 0,-2 1 0,-9 7 0,0 0 0,-1 1 0,2-2 0,1 6 0,3-1 0,1-2 0,-6 7 0,-1-3 0,1-2 0,-7 5 0,2-3 0,2-3 0,2-2 0,4-4 0,2-2 0,2-2 0,-7 8 0,0-1 0,0 1 0,1-3 0,3-1 0,1-2 0,-6 7 0,-17-1 0,-16-9 0,0 0 0,0 0 0,0 0 0,0 1 0,0-1 0,1 0 0,-1 0 0,0 0 0,0 1 0,0-1 0,0 0 0,0 0 0,0 1 0,0-1 0,0 0 0,0 0 0,0 0 0,0 1 0,1-1 0,-1 0 0,-1 0 0,1 1 0,0-1 0,0 0 0,0 0 0,0 1 0,0-1 0,0 0 0,0 0 0,0 1 0,0-1 0,0 0 0,0 0 0,-1 0 0,1 1 0,0-1 0,0 0 0,0 0 0,0 0 0,-1 1 0,-15 5 0,-13-1 0,-7-2 0,-15-1 0,-2-2 0,-1 0 0,1 0 0,3-1 0,2 1 0,3 0 0,1-1 0,2 1 0,-1 0 0,2 0 0,-1 0 0,0 0 0,0 0 0,0 0 0,0 0 0,0 0 0,-1 0 0,1 0 0,-1 0 0,1 0 0,0 0 0,-1 0 0,1 0 0,0 0 0,0 0 0,-1 0 0,1 0 0,8-8 0,0-1 0,9-8 0,-1 1 0,-3 2 0,6-4 0,-4 2 0,-3 3 0,5-4 0,6-6 0,5-6 0,6-5 0,4-4 0,3-3 0,1-2 0,1 0 0,0-1 0,8 9 0,9 9 0,9 9 0,6 7 0,5 5 0,4 13 0,-7 10 0,0 10 0,1 6 0,0-2 0,3-7 0,0-7 0,-6 2 0,0-5 0,0-3 0,-6 3 0,2-2 0,2-2 0,2-4 0,4 6 0,2-1 0,2-2 0,1 5 0,1-1 0,-1-3 0,1-3 0,0-2 0,0-3 0,-1-2 0,1-1 0,-10 9 0,-7 7 0,-28-17 0,2 2 0,1 0 0,-1-1 0,0 1 0,1-1 0,-1 1 0,0 0 0,0-1 0,1 1 0,-1-1 0,0 1 0,0 0 0,0-1 0,0 1 0,0 0 0,0-1 0,0 1 0,0 0 0,0 0 0,0-1 0,0 1 0,0-1 0,0 1 0,-1 0 0,1-1 0,-1 2 0,-15 13 0,-6 6 0,-17-4 0,-5-3 0,-4-4 0,0-4 0,-1-3 0,3-2 0,0-1 0,2 0 0,1-1 0,0 0 0,1 0 0,0 1 0,0 0 0,0 0 0,0 0 0,-1 0 0,1 0 0,0-9 0,0 0 0,8-8 0,0 1 0,0 2 0,8-5 0,-3 4 0,-1 2 0,5-5 0,14 4 0,11 14 0,0-1 0,0 1 0,0 0 0,0-1 0,0 1 0,0-1 0,0 1 0,0-1 0,0 1 0,0-1 0,0 1 0,0-1 0,0 1 0,0 0 0,0-1 0,0 1 0,1-1 0,-1 1 0,0-1 0,0 1 0,0 0 0,1-1 0,-1 1 0,0 0 0,1-1 0,-1 1 0,1-1 0,17-7 0,11 3 0,8 2 0,5 2 0,2 1 0,1 1 0,0-1 0,0 1 0,-1-1 0,0 1 0,-2-1 0,1 0 0,-1 0 0,0 0 0,1 0 0,-1 0 0,0 0 0,1 0 0,-1 0 0,0 0 0,-8 8 0,-17 1 0,-17-9 0,0 0 0,0 0 0,0 0 0,1 0 0,-1 0 0,0 1 0,0-1 0,0 0 0,0 0 0,0 0 0,0 1 0,1-1 0,-1 0 0,0 0 0,0 1 0,0-1 0,0 0 0,0 0 0,0 1 0,0-1 0,0 0 0,0 0 0,0 1 0,0-1 0,0 0 0,0 0 0,0 0 0,0 1 0,-1-1 0,1 0 0,0 0 0,0 1 0,0-1 0,0 0 0,0 0 0,0 0 0,-1 0 0,1 1 0,0-1 0,0 0 0,0 0 0,-1 0 0,-15 7 0,-13-1 0,-8-3 0,-6-1 0,-1-2 0,-2 0 0,0 0 0,1 0 0,1-1 0,1 1 0,8-8 0,10-10 0,9-8 0,15 2 0,5-5 0,12 4 0,1-2 0,7 5 0,5 6 0,6 5 0,3 4 0,-6-4 0,2 1 0,0 2 0,3 1 0,-7-5 0,1 1 0,1 1 0,3 3 0,2 2 0,2 2 0,2 2 0,1 1 0,0 0 0,1 8 0,0 1 0,0 0 0,0-1 0,-1-3 0,1-2 0,-1-1 0,1-1 0,-9 8 0,-1-1 0,1 1 0,-8 6 0,-14-2 0,-12-13 0,0 1 0,0-1 0,0 1 0,0-1 0,0 1 0,0-1 0,0 1 0,0-1 0,0 1 0,0-1 0,0 1 0,0-1 0,0 0 0,0 1 0,0-1 0,-1 1 0,1-1 0,0 1 0,0-1 0,-1 0 0,1 1 0,0-1 0,0 0 0,-1 1 0,1-1 0,0 0 0,-1 1 0,-17 16 0,-12-2 0,-7-3 0,-5-3 0,-2-3 0,-2-3 0,1-2 0,0-1 0,1 0 0,1-1 0,0 1 0,0-1 0,1 1 0,0-1 0,-1 1 0,1 0 0,0 0 0,0 0 0,-1 0 0,1 0 0,0-8 0,-1-1 0,10-8 0,-1 1 0,0 2 0,7-5 0,-1 3 0,6-5 0,-2 3 0,-4 4 0,5 12 0,4 13 0,7 12 0,4 8 0,4 7 0,19 4 0,11-6 0,9-8 0,15-1 0,3-7 0,1-6 0,-2-5 0,7-4 0,6-3 0,6-2 0,-2-1 0,-6 0 0,-5 8 0,-6 1 0,4 1 0,-3-3 0,-1-1 0,-3 7 0,-3-2 0,-1 0 0,-2 5 0,-1-1 0,0-2 0,0-3 0,0-4 0,-1-1 0,2-3 0,-1-1 0,0 0 0,-8-9 0,0-1 0,-9-7 0,-7-8 0,-7-6 0,-5-6 0,-3-3 0,-12 6 0,-9 8 0,-9 9 0,-7 6 0,-5 6 0,-4 3 0,0 2 0,-2 2 0,1-1 0,0 1 0,1-1 0,0 0 0,0-1 0,1 1 0,0-1 0,-1 0 0,1 0 0,0-1 0,-1 1 0,1 0 0,-1 0 0,1 0 0,0 0 0,0 0 0,0 0 0,25 0 0,14 0 0,6 0 0,-3 0 0,18 0 0,13 0 0,8 0 0,5 0 0,1 0 0,2 0 0,-1-8 0,-1-1 0,-1 0 0,0 2 0,-2 1 0,1 3 0,-1 1 0,0 1 0,1 1 0,-1 1 0,0-1 0,0 0 0,0 1 0,1-1 0,-1 0 0,0 0 0,1 0 0,-1 0 0,0 0 0,1 0 0,-9 9 0,-9 8 0,-9 9 0,-15-1 0,-6 4 0,-11-5 0,0 4 0,-8-6 0,3 2 0,-4-4 0,4 4 0,-4-5 0,5 4 0,-4-4 0,-4-5 0,4 4 0,5 6 0,-2 4 0,-5-2 0,5 3 0,3 3 0,-3-5 0,5 2 0,-5-6 0,-5-5 0,-5-7 0,-5-4 0,-2-4 0,-4-2 0,0-2 0,-1 0 0,-1 0 0,1 0 0,0 0 0,0 1 0,0 0 0,1-1 0,-1 1 0,1 0 0,0 1 0,0-1 0,-1 0 0,1 0 0,0 0 0,-1 0 0,1 0 0,0 0 0,8-9 0,0 0 0,0 0 0,-1-6 0,-2 1 0,-2-7 0,7-5 0,-1 3 0,0-5 0,-3 6 0,-1 4 0,6-2 0,-1 4 0,-2 4 0,-1 4 0,6-6 0,-2 4 0,-1 0 0,14 4 0,15 1 0,15 3 0,13 1 0,10 0 0,5 2 0,4-1 0,1 1 0,0-1 0,0 0 0,0 1 0,-2-1 0,0 0 0,-8 8 0,-2 1 0,1-1 0,1-1 0,2 6 0,2-1 0,1-1 0,2-4 0,0-2 0,1-2 0,-1-1 0,1-2 0,-9 9 0,0-1 0,-9 9 0,2-2 0,1-2 0,4-2 0,4-5 0,2-2 0,2-2 0,2-1 0,1-2 0,0 1 0,0-1 0,0 1 0,0-1 0,-1 1 0,1 0 0,-1 0 0,0 0 0,-7-9 0,-10-8 0,0 0 0,-7-7 0,-6-6 0,5-4 0,-4-4 0,6 6 0,-3-1 0,-3-2 0,-12 8 0,-12 6 0,-12 7 0,-9 6 0,-6 4 0,-4 3 0,-2 1 0,0 2 0,-1-1 0,1 0 0,0 0 0,1 0 0,0-1 0,1 0 0,-1 0 0,1 0 0,0 0 0,0 0 0,-1 0 0,1 0 0,-1 8 0,1 1 0,0-1 0,8 8 0,1-2 0,-1-2 0,8 5 0,-3-2 0,-1-3 0,5 5 0,5 6 0,7 6 0,6 5 0,3 4 0,3 3 0,9-7 0,10-8 0,9-8 0,7-7 0,5-6 0,3-4 0,2-1 0,0-2 0,0 1 0,0-1 0,-1 1 0,0 0 0,0 1 0,-1 0 0,1 0 0,-1 0 0,1 0 0,-1 0 0,0 0 0,0 0 0,0 0 0,1 0 0,-1 0 0,0 0 0,1 0 0,-1 0 0,-8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1:01:24.022"/>
    </inkml:context>
    <inkml:brush xml:id="br0">
      <inkml:brushProperty name="width" value="0.1" units="cm"/>
      <inkml:brushProperty name="height" value="0.1" units="cm"/>
      <inkml:brushProperty name="color" value="#CC912C"/>
      <inkml:brushProperty name="inkEffects" value="gold"/>
      <inkml:brushProperty name="anchorX" value="-9680.76367"/>
      <inkml:brushProperty name="anchorY" value="-8280.19531"/>
      <inkml:brushProperty name="scaleFactor" value="0.5"/>
    </inkml:brush>
  </inkml:definitions>
  <inkml:trace contextRef="#ctx0" brushRef="#br0">256 305 24575,'0'0'0,"7"0"0,12 0 0,7 0 0,7 0 0,5 0 0,-5 8 0,-7 10 0,-7 7 0,-8 8 0,-6 5 0,-2 4 0,-4 1 0,0 1 0,0 0 0,-1-1 0,1 1 0,-8-9 0,-1-1 0,-7-9 0,1 2 0,-7-7 0,-4-5 0,3 2 0,4 6 0,14-3 0,14-4 0,13-4 0,2-13 0,6-4 0,-4-11 0,4 1 0,2 0 0,-5-4 0,-6-6 0,-6-6 0,-6-5 0,-4-3 0,-3-2 0,-1-2 0,-1 0 0,0 0 0,0-1 0,0 1 0,0 1 0,-7 7 0,-9 10 0,-9 8 0,-7 8 0,-5 5 0,-3 3 0,-3 2 0,1 0 0,-2 1 0,2-1 0,-1 1 0,1-2 0,9 9 0,0 0 0,0 0 0,16-1 0,15-3 0,16-2 0,12-1 0,10-1 0,6-1 0,2-1 0,3 1 0,-1 0 0,0-1 0,-9 9 0,-18 1 0,-18-10 0,0 2 0,1-1 0,-1 0 0,0 0 0,0 0 0,0 0 0,0 1 0,1-1 0,-1 0 0,0 0 0,0 0 0,0 0 0,0 1 0,0-1 0,0 0 0,0 0 0,1 1 0,-1-1 0,0 0 0,0 0 0,0 0 0,0 1 0,0-1 0,0 0 0,0 0 0,0 1 0,0-1 0,0 0 0,0 0 0,-1 1 0,1-1 0,0 0 0,0 0 0,0 0 0,0 1 0,0-1 0,0 0 0,0 0 0,-1 0 0,1 1 0,0-1 0,0 0 0,0 0 0,-8 16 0,-12-2 0,-9-2 0,-6-3 0,-5-3 0,-3-3 0,-1-1 0,0-2 0,9-8 0,8-10 0,10-9 0,7-6 0,14 3 0,12-4 0,2 0 0,8 5 0,-3-1 0,4 6 0,3 7 0,-4-3 0,3 5 0,2 4 0,-4-5 0,1 2 0,-5-5 0,-6-6 0,-6-6 0,4 4 0,-3 13 0,-12 15 0,0-1 0,0-1 0,0 1 0,1 0 0,-1 0 0,0 0 0,0 0 0,1 0 0,-1 0 0,0 0 0,1 0 0,-1-1 0,0 1 0,0 0 0,1 0 0,-1 0 0,0 0 0,1 0 0,-1 1 0,0-1 0,1 0 0,-1 0 0,0 0 0,0 0 0,1 0 0,-1 0 0,0 0 0,0 0 0,1 1 0,-1-1 0,0 0 0,0 0 0,1 0 0,-1 1 0,7 15 0,-3 12 0,7-1 0,-2 6 0,8 3 0,-1 2 0,-3 2 0,-3-7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1:02:19.155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1364 0 24575,'-7'2'0,"0"1"0,0-1 0,0 1 0,0 0 0,0 1 0,1-1 0,-11 9 0,1-2 0,-15 11 0,0 1 0,2 2 0,1 1 0,-35 39 0,39-39 0,17-17 0,1 0 0,0 0 0,0 1 0,1-1 0,1 1 0,-1 0 0,1 0 0,-3 12 0,-19 82 0,21-79 0,-7 27 0,-35 92 0,13-80 0,25-47 0,-1 1 0,-9 28 0,-9 29 0,-21 70 0,41-113 0,3 1 0,-4 54 0,7-58 0,0 1 0,-2-1 0,-1-1 0,-11 33 0,-41 152 0,4-15 0,46-167 0,0 0 0,2 1 0,1-1 0,0 49 0,2-39 0,-11 74 0,-5 11 0,14-83 0,-18 72 0,-80 238 0,67-221 0,-20 83 0,17-75 0,26-105 0,2 1 0,1 0 0,2 0 0,-4 63 0,13 70 0,-3 88 0,-3-233 0,-1 0 0,0-1 0,-2 1 0,-12 28 0,9-25 0,0 1 0,-5 33 0,8-24 0,-4 24 0,-27 90 0,35-143 0,0 0 0,0-1 0,-1 1 0,0-1 0,0 0 0,0 0 0,-1 0 0,0-1 0,-9 9 0,12-13 0,1 0 0,0 0 0,-1 0 0,1 0 0,-1 0 0,1 0 0,-1-1 0,1 1 0,-1 0 0,1-1 0,-1 0 0,0 1 0,1-1 0,-1 0 0,0 0 0,1 0 0,-1 0 0,0 0 0,-1 0 0,1-1 0,0 0 0,0 0 0,0-1 0,0 1 0,1 0 0,-1 0 0,0-1 0,1 1 0,-1-1 0,1 0 0,-1 1 0,1-1 0,0 0 0,0 0 0,0 0 0,0 0 0,0 0 0,0 0 0,0-2 0,-4-11 0,1 1 0,0-1 0,2 0 0,-1 0 0,2 0 0,0 0 0,0 0 0,4-22 0,3-16 0,14-53 0,-15 83 0,6-19 0,2 1 0,2 1 0,2 0 0,27-50 0,-33 70 0,-5 5 0,0 1 0,0-1 0,-2 0 0,0 0 0,0-1 0,1-28 0,-4-95 0,-1 9 0,3 101 0,14-48 0,-10 51 0,-2 0 0,3-31 0,-7-73 0,-3 95 0,2 0 0,1-1 0,2 1 0,11-57 0,9 15 0,-11 42 0,-2 0 0,-2-1 0,-1 0 0,4-56 0,-8 50 0,2 0 0,11-41 0,0-7 0,2-9 0,-8 49 0,6-96 0,-13 108 0,2 0 0,15-58 0,-10 53 0,32-125 0,-27 105 0,-5 24 0,-2-1 0,4-61 0,-9 54 0,2 0 0,13-56 0,54-135 0,-72 238 0,22-65 0,-4-1 0,16-98 0,-33 156 0,1-1 0,0 1 0,1 0 0,0-1 0,0 1 0,1 1 0,0-1 0,0 0 0,1 1 0,8-10 0,6-5 0,40-34 0,-18 18 0,-26 24 0,1 1 0,1 1 0,0 0 0,1 1 0,0 1 0,1 1 0,0 1 0,0 0 0,1 1 0,0 2 0,0 0 0,1 0 0,-1 2 0,1 1 0,-1 1 0,23 0 0,-30 1 0,1-1 0,-1 0 0,1-1 0,-1-1 0,0 0 0,0-1 0,0-1 0,0 0 0,-1 0 0,20-13 0,-27 15 0,0 1 0,0-1 0,0 1 0,0 0 0,0 0 0,1 1 0,-1-1 0,1 1 0,-1 0 0,0 1 0,1-1 0,0 1 0,-1 0 0,1 1 0,6 0 0,-8 1 0,0-1 0,0 1 0,0 0 0,0 0 0,0 0 0,-1 0 0,1 1 0,-1-1 0,1 1 0,-1 0 0,0 0 0,0 0 0,0 1 0,-1-1 0,1 1 0,-1-1 0,0 1 0,0 0 0,0 0 0,1 5 0,3 10 0,-1 1 0,0-1 0,-2 1 0,0 0 0,-1 0 0,-1 1 0,-2 21 0,0-15 0,1-1 0,2 0 0,8 42 0,-7-52 0,1 1 0,1-1 0,0 0 0,1 0 0,1 0 0,0-1 0,1 0 0,1-1 0,0 0 0,1 0 0,14 15 0,-16-20 0,0 1 0,0 0 0,-1 0 0,0 1 0,-1 0 0,-1 0 0,8 20 0,19 88 0,-10-33 0,-14-55 0,-2 0 0,3 33 0,-8-62 0,-2-39 0,1 10 0,-7-52 0,-5 19 0,-3 0 0,-22-58 0,27 92 0,-2 2 0,0-1 0,-1 2 0,-1-1 0,-2 2 0,0 0 0,-22-22 0,8 6 0,27 32 0,-1 1 0,0-1 0,0 1 0,0 0 0,-1 1 0,1-1 0,-1 1 0,0 0 0,0 0 0,-1 0 0,1 1 0,-1-1 0,-10-3 0,-13 1 0,0 1 0,0 1 0,-1 1 0,1 2 0,-1 1 0,-39 5 0,-15-1 0,66-4 0,0 1 0,0 0 0,0 1 0,0 1 0,-24 7 0,35-7 0,0 0 0,0 0 0,0 1 0,1 0 0,0 0 0,0 0 0,0 1 0,0 0 0,1 0 0,0 0 0,0 1 0,0 0 0,1 0 0,0 0 0,0 0 0,-3 8 0,1-2 0,1 1 0,0-1 0,1 1 0,1 0 0,0 0 0,0 1 0,2-1 0,-1 0 0,2 1 0,0-1 0,2 17 0,-2-23 0,1 1 0,1-1 0,-1 0 0,1 0 0,0 0 0,1 0 0,-1 0 0,1-1 0,1 1 0,-1-1 0,1 0 0,0 0 0,1 0 0,-1 0 0,1-1 0,0 0 0,1 0 0,-1 0 0,1 0 0,0-1 0,11 6 0,50 12 0,-48-17 0,0 1 0,24 10 0,-39-14 0,1 1 0,-1-1 0,0 1 0,1 0 0,-2 0 0,1 0 0,0 0 0,0 1 0,-1-1 0,0 1 0,0 0 0,0 0 0,5 9 0,3 17 0,0 1 0,-3 1 0,0-1 0,-2 1 0,-1 1 0,-2-1 0,-1 1 0,-3 40 0,1-70 0,5 62 0,-5-63 0,0 0 0,0 0 0,1-1 0,-1 1 0,1 0 0,-1 0 0,1 0 0,0 0 0,0 0 0,-1-1 0,1 1 0,1 0 0,-1-1 0,0 1 0,0-1 0,1 1 0,-1-1 0,0 1 0,1-1 0,0 0 0,-1 0 0,1 0 0,0 0 0,-1 0 0,1 0 0,0 0 0,0-1 0,3 2 0,-4-3 0,1 1 0,0 0 0,-1-1 0,1 0 0,-1 1 0,1-1 0,0 0 0,-1 0 0,0 0 0,1 0 0,-1 0 0,0 0 0,1 0 0,-1 0 0,0-1 0,0 1 0,0 0 0,0-1 0,0 1 0,0-1 0,0 1 0,-1-1 0,1 0 0,-1 1 0,1-1 0,-1 0 0,1 1 0,-1-4 0,10-54 0,-10 55 0,3-48 0,-3 0 0,-2 0 0,-2-1 0,-19-91 0,-21-26 0,57 204 0,2 0 0,33 57 0,-34-65 0,-1 2 0,-1 0 0,-1 1 0,-2-1 0,11 57 0,-14-62 0,1 1 0,0-1 0,2 0 0,1-1 0,0 0 0,2 0 0,19 26 0,-28-43 0,0-1 0,-1 0 0,1 1 0,-1 0 0,0-1 0,0 1 0,-1 0 0,0 0 0,0 0 0,0 0 0,0 0 0,-1 0 0,1 0 0,-1 0 0,-1 0 0,1 1 0,-1-1 0,0 0 0,0 0 0,0 0 0,-1-1 0,0 1 0,-3 7 0,-5 4 0,0-1 0,-2 1 0,1-2 0,-2 1 0,-16 13 0,15-14 0,0 0 0,1 1 0,1 0 0,-12 19 0,12-10 0,1 0 0,1 1 0,1 0 0,2 0 0,0 1 0,2 0 0,1 0 0,0 0 0,3 1 0,1 40 0,3 187 0,-8-224 0,5-30 0,0 0 0,-1 0 0,1 0 0,0 0 0,-1 1 0,1-1 0,0 0 0,-1 0 0,1 0 0,0 0 0,0 0 0,-1 0 0,1 0 0,0 0 0,-1 0 0,1 0 0,0 0 0,-1 0 0,1 0 0,0 0 0,-1 0 0,1 0 0,0 0 0,-1-1 0,1 1 0,0 0 0,-1 0 0,1 0 0,0 0 0,0-1 0,-1 1 0,1 0 0,0 0 0,0 0 0,0-1 0,-1 1 0,1 0 0,0-1 0,0 1 0,0 0 0,-1-1 0,-30-53 0,17 28 0,-43-67 0,-44-61 0,47 87 0,35 47 0,1-1 0,1-1 0,0-1 0,2 0 0,1-1 0,1-1 0,-20-51 0,20 25 0,1 0 0,3 0 0,2-1 0,0-82 0,6 88 0,2-1 0,2 0 0,3 1 0,1-1 0,2 1 0,3 1 0,24-64 0,-24 87 0,1 1 0,2 0 0,0 1 0,1 0 0,1 1 0,27-24 0,-25 25 0,-11 11 0,1 1 0,0 0 0,0 0 0,0 1 0,0 0 0,1 1 0,0 0 0,0 1 0,0-1 0,0 2 0,1 0 0,-1 0 0,16 0 0,-12 1 0,1 0 0,0 1 0,0 1 0,0 0 0,-1 1 0,1 1 0,-1 0 0,0 1 0,16 7 0,-26-9 0,0 0 0,0 0 0,-1 0 0,1 1 0,-1 0 0,0 0 0,0-1 0,0 2 0,0-1 0,0 0 0,0 1 0,-1-1 0,0 1 0,0 0 0,0 0 0,0 0 0,0 0 0,-1 0 0,2 5 0,-3-6 0,0-1 0,1 1 0,-1 0 0,0 0 0,0-1 0,0 1 0,-1 0 0,1-1 0,0 1 0,-1 0 0,0-1 0,0 1 0,0 0 0,0-1 0,0 0 0,0 1 0,-1-1 0,1 1 0,-1-1 0,0 0 0,0 0 0,1 0 0,-1 0 0,0 0 0,-1-1 0,1 1 0,0-1 0,0 1 0,-1-1 0,-4 2 0,-7 2 0,0-1 0,0 0 0,0-2 0,-1 1 0,1-2 0,-1 0 0,0-1 0,-14-1 0,15 0 0,0 0 0,1 2 0,-1-1 0,0 2 0,0 0 0,1 0 0,-1 1 0,1 1 0,-14 6 0,18-6 0,1 0 0,0 1 0,0 1 0,0-1 0,0 1 0,1 0 0,0 1 0,0 0 0,1 0 0,0 0 0,0 1 0,1 0 0,0 0 0,-7 15 0,7-8 0,0 1 0,1 0 0,0 0 0,2 0 0,0 0 0,0 1 0,2 27 0,1-10 0,0-1 0,2 0 0,2 1 0,10 40 0,-12-62 0,1-1 0,0 0 0,1-1 0,0 1 0,1-1 0,0 0 0,1 0 0,0 0 0,0-1 0,1 0 0,0-1 0,0 0 0,1 0 0,0-1 0,19 12 0,-25-18 0,1 1 0,-1 0 0,0 0 0,0 0 0,0 1 0,0-1 0,0 1 0,-1 0 0,1-1 0,-1 1 0,0 0 0,0 1 0,0-1 0,0 0 0,0 0 0,-1 1 0,1-1 0,0 6 0,-1 1 0,0-1 0,-1 0 0,-1 0 0,1 0 0,-1 1 0,-3 9 0,2-6 0,-13 130 0,14-368 0,3-83 0,-1 304 0,-1 0 0,1 0 0,0 0 0,0 0 0,1 0 0,-1 0 0,1 0 0,-1 0 0,1 0 0,1 1 0,-1-1 0,0 1 0,1 0 0,0 0 0,0 0 0,0 0 0,0 0 0,0 0 0,0 1 0,1-1 0,-1 1 0,1 0 0,0 0 0,-1 1 0,1-1 0,4 0 0,-2 0 0,-1 1 0,1 0 0,-1 0 0,1 0 0,0 1 0,-1 0 0,1 0 0,-1 1 0,1-1 0,0 1 0,-1 0 0,0 1 0,1-1 0,-1 1 0,0 0 0,0 1 0,0-1 0,10 7 0,45 39 0,90 90 0,-143-132 0,1 0 0,0-1 0,0 0 0,0 0 0,0 0 0,1-1 0,0-1 0,0 1 0,0-2 0,0 1 0,1-1 0,-1 0 0,19 0 0,-53-12 0,2-2 0,0-1 0,-24-17 0,16 10 0,24 16 0,0 0 0,1-1 0,0 0 0,0 0 0,0-1 0,0 1 0,1-1 0,0-1 0,0 1 0,1-1 0,0 1 0,0-1 0,1 0 0,-1-1 0,1 1 0,1-1 0,0 1 0,0-1 0,0 0 0,1 0 0,0 1 0,1-1 0,0-13 0,-1 0 0,0-13 0,-1-1 0,-2 1 0,-12-52 0,14 76 0,-1 0 0,-1 1 0,0-1 0,0 1 0,-1 0 0,0 1 0,0-1 0,-1 1 0,0 0 0,-1 0 0,0 1 0,0 0 0,-1 0 0,1 0 0,-1 1 0,-15-8 0,-11-5 0,2 0 0,0 1 0,-2 2 0,-61-20 0,86 33 0,-1 1 0,0 0 0,0 0 0,0 1 0,0 0 0,-1 1 0,1 0 0,0 1 0,0 0 0,0 0 0,0 1 0,0 1 0,0-1 0,1 2 0,-1-1 0,1 1 0,0 1 0,-14 9 0,16-9 0,0 1 0,1 0 0,0 0 0,1 1 0,-1 0 0,1 0 0,1 0 0,-1 1 0,1-1 0,1 1 0,-1 0 0,-4 17 0,-1 11 0,-9 62 0,15-75 0,-9 91 0,6 0 0,9 129 0,0-66 0,-5-41 0,5 141 0,-2-269 0,0 1 0,1-1 0,0 0 0,0 0 0,1 0 0,0 0 0,0-1 0,1 1 0,-1-1 0,2 0 0,-1 0 0,1 0 0,0 0 0,1-1 0,-1 0 0,1 0 0,8 5 0,7 4 0,0-1 0,2-1 0,0-1 0,27 10 0,-20-9 0,52 30 0,-74-37 0,-1 0 0,0 0 0,0 1 0,-1 0 0,0 0 0,0 1 0,0-1 0,-1 1 0,0 1 0,-1-1 0,0 1 0,4 10 0,-36-56 0,-19-31 0,-47-79 0,83 127 0,1-1 0,1 0 0,1-1 0,1 0 0,-7-40 0,11 42 0,-2 1 0,0-1 0,-1 1 0,-1 0 0,0 1 0,-17-28 0,23 42 0,7 8 0,16 20 0,28 33 0,-19-20 0,-1 1 0,-3 1 0,-1 1 0,33 72 0,-21-49 0,-30-53 0,-1 1 0,0 1 0,-1 0 0,0-1 0,8 26 0,-8-6 0,-1 1 0,-1-1 0,-2 1 0,-1-1 0,-7 63 0,5-85 0,-1 1 0,-1 0 0,0-1 0,0 1 0,0-1 0,-2 0 0,1 0 0,-1 0 0,0-1 0,-1 0 0,0 0 0,-11 12 0,3-5 0,-2-1 0,0-1 0,0 0 0,-37 20 0,-27 25 0,27-18 0,40-30 0,1 0 0,1 1 0,0 0 0,0 1 0,1 0 0,1 0 0,0 1 0,0 0 0,2 1 0,-1 0 0,2 0 0,0 1 0,1 0 0,0 0 0,1 0 0,-2 17 0,-2 28 0,2 0 0,4 111 0,3-124 0,1 0 0,0-30 0,-1 1 0,-1 0 0,-5 33 0,5-51 0,0 1 0,-1-1 0,1 0 0,0 0 0,-1 0 0,1 0 0,0 0 0,0 0 0,-1-1 0,1 1 0,0 0 0,0 0 0,-1 0 0,1 0 0,0 0 0,0 0 0,-1 0 0,1 0 0,0-1 0,0 1 0,-1 0 0,1 0 0,0 0 0,0 0 0,0-1 0,-1 1 0,1 0 0,0 0 0,0-1 0,0 1 0,0 0 0,0 0 0,0-1 0,-1 1 0,1 0 0,0 0 0,0-1 0,0 1 0,0 0 0,0 0 0,0-1 0,0 1 0,0 0 0,0-1 0,0 1 0,0 0 0,0 0 0,1-1 0,-9-21 0,-19-123 0,6 0 0,7-1 0,5-148 0,11-590 0,-1 957 0,0 11 0,-3 0 0,-14 86 0,-42 125 0,-12 73 0,57-272 0,-2 177 0,16-307 0,1 0 0,2-1 0,2 1 0,0 1 0,19-53 0,-4 31 0,21-53 0,-4-1 0,33-165 0,-69 263 0,1 1 0,-1-1 0,2 1 0,0 0 0,0 0 0,0 0 0,2 0 0,-1 1 0,1 0 0,0 0 0,1 0 0,10-10 0,4 0 0,1 1 0,1 1 0,36-22 0,-37 24 0,-1-1 0,25-25 0,-32 27 0,0 1 0,1 1 0,0 0 0,1 1 0,34-18 0,-49 29 0,-1-1 0,1 0 0,0 1 0,0 0 0,0-1 0,0 1 0,0-1 0,0 1 0,0 0 0,0 0 0,0-1 0,0 1 0,0 0 0,0 0 0,0 0 0,0 0 0,0 0 0,0 0 0,0 1 0,0-1 0,0 0 0,-1 0 0,1 1 0,0-1 0,0 0 0,0 1 0,0-1 0,0 1 0,0 0 0,0-1 0,-1 1 0,2 1 0,-1 0 0,0 0 0,0 1 0,-1-1 0,1 0 0,-1 1 0,0-1 0,0 1 0,0-1 0,0 0 0,0 1 0,0-1 0,0 1 0,-2 2 0,-1 8 0,0 0 0,-1-1 0,-1 1 0,-7 13 0,-21 27 0,-62 73 0,79-109 0,0-1 0,-1-1 0,0 0 0,-27 16 0,-13 11 0,51-37 0,0 0 0,0-1 0,0 1 0,0-2 0,-1 1 0,1-1 0,-1 0 0,0 0 0,0-1 0,0 0 0,0 0 0,-1 0 0,1-1 0,0 0 0,-1-1 0,1 0 0,-1 0 0,-7-1 0,9-1 0,-1 0 0,1 0 0,-1-1 0,1 1 0,0-2 0,0 1 0,0-1 0,0 1 0,1-1 0,0-1 0,0 1 0,0-1 0,0 0 0,0 0 0,1-1 0,0 1 0,1-1 0,-1 0 0,-4-11 0,-82-209 0,54 127 0,25 70 0,3-1 0,0-1 0,2 1 0,-4-53 0,9-121 0,0 773 0,4-258 0,-3 359 0,-3-639 0,-1 1 0,-1 0 0,-2-1 0,-1 0 0,-21 51 0,6-14 0,-11 22 0,22-61 0,0 1 0,3 0 0,-8 36 0,-4 11 0,-2 13 0,21-84 0,1 1 0,0 0 0,1 0 0,0 0 0,0 0 0,0 0 0,1 0 0,0 0 0,3 12 0,-2-16 0,0 1 0,0-1 0,0 0 0,0 0 0,1 0 0,-1 0 0,1 0 0,0 0 0,0-1 0,0 1 0,0-1 0,0 0 0,0 0 0,1 0 0,-1 0 0,1 0 0,0-1 0,-1 0 0,1 0 0,0 0 0,0 0 0,5 0 0,12 2 0,0-2 0,41-1 0,-42-1 0,6 2 0,0 1 0,0 1 0,39 10 0,-58-11 0,-4-1 0,1-1 0,-1 1 0,0 0 0,1-1 0,-1 0 0,1 0 0,-1 0 0,0 0 0,1 0 0,-1-1 0,1 0 0,-1 1 0,0-1 0,0 0 0,1-1 0,-1 1 0,0-1 0,0 1 0,0-1 0,0 0 0,-1 0 0,1 0 0,0 0 0,-1-1 0,0 1 0,1-1 0,-1 1 0,0-1 0,0 0 0,0 0 0,-1 0 0,1 0 0,-1 0 0,0 0 0,0-1 0,0 1 0,0 0 0,1-7 0,3-17 0,-2 0 0,0 0 0,-2-1 0,0 1 0,-2 0 0,-1-1 0,-2 1 0,0 0 0,-15-46 0,13 41 0,1-1 0,1 0 0,2-51 0,-2-10 0,-7 51 0,1 32 0,10 11 0,-1 1 0,0-1 0,0 1 0,1-1 0,-1 1 0,1 0 0,-1-1 0,0 1 0,1 0 0,-1-1 0,1 1 0,-1 0 0,1-1 0,0 1 0,-1 0 0,1 0 0,0 0 0,0 0 0,-1-1 0,1 1 0,0 0 0,0 1 0,-23 87 0,-1 4 0,-57 146 0,77-229 0,0 1 0,0 0 0,1 0 0,-3 22 0,6-31 0,0-1 0,-1 1 0,1-1 0,0 0 0,0 1 0,-1-1 0,1 1 0,0-1 0,1 1 0,-1-1 0,0 1 0,0-1 0,1 0 0,-1 1 0,1-1 0,-1 1 0,1-1 0,-1 0 0,1 1 0,0-1 0,0 0 0,-1 0 0,1 0 0,0 0 0,0 0 0,0 0 0,1 0 0,-1 0 0,0 0 0,0 0 0,0 0 0,1-1 0,-1 1 0,0 0 0,1-1 0,-1 1 0,0-1 0,1 0 0,-1 1 0,1-1 0,-1 0 0,1 0 0,-1 0 0,1 0 0,-1 0 0,1 0 0,-1 0 0,0-1 0,1 1 0,-1 0 0,2-1 0,2-1 0,-1 0 0,1 0 0,-1 0 0,1 0 0,-1-1 0,0 0 0,0 0 0,0 0 0,0 0 0,-1 0 0,1-1 0,-1 0 0,0 0 0,0 0 0,4-7 0,5-11 0,20-45 0,-10 19 0,-14 29 0,0-1 0,-1 0 0,8-34 0,-10 32 0,2 0 0,12-32 0,-17 51 0,-1 0 0,0 0 0,1 0 0,0 0 0,-1 0 0,1 0 0,0 0 0,1 1 0,-1-1 0,0 1 0,1-1 0,0 1 0,-1 0 0,1 0 0,0 0 0,0 1 0,0-1 0,0 1 0,0-1 0,0 1 0,1 0 0,-1 0 0,0 0 0,1 1 0,-1-1 0,0 1 0,1 0 0,-1 0 0,1 0 0,-1 0 0,7 2 0,-3 0 0,0 0 0,0 1 0,0 0 0,0 1 0,0 0 0,-1 0 0,1 0 0,-1 1 0,0-1 0,0 1 0,-1 1 0,0-1 0,6 8 0,8 12 0,126 146 0,-142-167 0,0-1 0,0 1 0,0-1 0,0 1 0,0 0 0,-1 0 0,1 0 0,-1 0 0,0 0 0,0 1 0,-1-1 0,1 1 0,-1-1 0,0 1 0,0 6 0,-1-8 0,0 1 0,-1-1 0,1 1 0,-1 0 0,0-1 0,0 0 0,0 1 0,0-1 0,-1 0 0,1 1 0,-1-1 0,0 0 0,0 0 0,0 0 0,0-1 0,-1 1 0,1 0 0,-1-1 0,0 0 0,-4 4 0,-78 52 0,58-41 0,1 1 0,0 1 0,2 1 0,-39 41 0,61-59 0,-34 34 0,36-36 0,-1 1 0,0-1 0,0 1 0,1-1 0,-1 1 0,0-1 0,0 1 0,1-1 0,-1 0 0,0 1 0,0-1 0,0 0 0,0 0 0,1 0 0,-1 1 0,0-1 0,0 0 0,0 0 0,0 0 0,0-1 0,0 1 0,1 0 0,-1 0 0,0 0 0,0-1 0,0 1 0,0 0 0,1-1 0,-1 1 0,0-1 0,0 1 0,1-1 0,-1 1 0,0-1 0,1 1 0,-1-1 0,0 0 0,1 1 0,-1-1 0,1 0 0,-1 1 0,1-1 0,0 0 0,-1 0 0,1 0 0,0 1 0,-1-1 0,1 0 0,0-1 0,-5-19 0,1 0 0,2 0 0,0-1 0,1 1 0,1 0 0,4-34 0,-1-4 0,3-17 0,2 2 0,20-78 0,-27 147 0,0 0 0,0 0 0,1 1 0,0-1 0,0 0 0,0 1 0,1-1 0,-1 1 0,1 0 0,0 0 0,1 0 0,5-6 0,-7 8 0,0 1 0,0-1 0,0 1 0,-1 0 0,1 0 0,0 0 0,1 0 0,-1 0 0,0 1 0,0-1 0,0 1 0,0-1 0,0 1 0,1 0 0,-1-1 0,0 1 0,0 1 0,1-1 0,-1 0 0,0 0 0,0 1 0,0-1 0,0 1 0,1 0 0,-1-1 0,0 1 0,0 0 0,0 0 0,-1 1 0,4 1 0,20 14 0,-2 1 0,0 1 0,-1 1 0,-1 0 0,-1 2 0,-1 1 0,-1 0 0,-1 1 0,23 43 0,53 87 0,-92-154 0,-1 0 0,0 1 0,1-1 0,-1 0 0,0 1 0,0-1 0,0 1 0,1-1 0,-1 0 0,0 1 0,0-1 0,0 1 0,0-1 0,0 1 0,0-1 0,0 0 0,0 1 0,0-1 0,0 1 0,0-1 0,0 1 0,0-1 0,0 0 0,0 1 0,0-1 0,0 1 0,-1-1 0,1 0 0,0 1 0,0-1 0,0 0 0,-1 1 0,-14-1 0,-23-15 0,34 13 0,-75-41 0,51 26 0,0 2 0,-48-19 0,68 31 0,0 1 0,1 0 0,-1 0 0,0 1 0,0 0 0,0 0 0,0 0 0,0 1 0,0 1 0,0-1 0,0 1 0,1 1 0,-1-1 0,0 1 0,-10 5 0,14-6 0,0 2 0,0-1 0,0 0 0,0 1 0,1 0 0,-1 0 0,1 0 0,0 0 0,0 1 0,0-1 0,0 1 0,0 0 0,1 0 0,-1 0 0,1 0 0,0 0 0,1 0 0,-1 1 0,1-1 0,0 1 0,-1 4 0,-1 11 0,1 1 0,1-1 0,3 36 0,0-41 0,-2 0 0,1-1 0,-2 1 0,0 0 0,-6 27 0,5-38 0,0 0 0,0 0 0,0-1 0,0 1 0,-1-1 0,0 0 0,0 1 0,0-1 0,0 0 0,0-1 0,0 1 0,-1-1 0,1 1 0,-1-1 0,0 0 0,0 0 0,0-1 0,1 1 0,-2-1 0,1 0 0,0 0 0,0 0 0,-8 0 0,-12 1 0,0-1 0,0-1 0,-26-3 0,18 1 0,-167-4 0,238 5-88,-5 0-231,0 0-1,0 3 1,50 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0:53:18.882"/>
    </inkml:context>
    <inkml:brush xml:id="br0">
      <inkml:brushProperty name="width" value="0.2" units="cm"/>
      <inkml:brushProperty name="height" value="0.2" units="cm"/>
      <inkml:brushProperty name="color" value="#B4C3DA"/>
      <inkml:brushProperty name="inkEffects" value="silver"/>
      <inkml:brushProperty name="anchorX" value="-1458.38965"/>
      <inkml:brushProperty name="anchorY" value="-2642.3186"/>
      <inkml:brushProperty name="scaleFactor" value="0.5"/>
    </inkml:brush>
  </inkml:definitions>
  <inkml:trace contextRef="#ctx0" brushRef="#br0">183 924 24575,'0'0'0,"0"-7"0,0-11 0,0-8 0,-8-7 0,-9 3 0,0-3 0,-8 7 0,-4 7 0,3-3 0,5-2 0,6-5 0,6-5 0,4-4 0,3-2 0,-7 6 0,10 8 0,9 9 0,9 7 0,10 5 0,7 3 0,4 3 0,3 0 0,1 1 0,0-1 0,1 0 0,-2 0 0,1-9 0,-1 0 0,-9-9 0,-1 1 0,-8-6 0,-7-6 0,2 3 0,-5-3 0,-4-3 0,-4-4 0,-3-2 0,-2-4 0,-1 0 0,-1-2 0,-1 1 0,0 15 0,0 19 0,1 16 0,0 16 0,-1 9 0,1 8 0,0 3 0,0 2 0,0-1 0,0 1 0,0-2 0,0 0 0,0-1 0,0 0 0,0-1 0,-8-8 0,-9-8 0,-9-10 0,-7-7 0,-5-4 0,5 4 0,-1-2 0,7 9 0,7 6 0,-1-1 0,5 5 0,4 5 0,13-5 0,11-5 0,12-6 0,9-6 0,5-5 0,4-2 0,2-2 0,-7-10 0,-2 0 0,1 0 0,-8-6 0,1 1 0,2-5 0,-6 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1:02:42.818"/>
    </inkml:context>
    <inkml:brush xml:id="br0">
      <inkml:brushProperty name="width" value="0.2" units="cm"/>
      <inkml:brushProperty name="height" value="0.2" units="cm"/>
      <inkml:brushProperty name="color" value="#F6630D"/>
    </inkml:brush>
  </inkml:definitions>
  <inkml:trace contextRef="#ctx0" brushRef="#br0">89 227 24575,'0'807'0,"1"-776"0,1 0 0,2 1 0,1-1 0,2 0 0,1-1 0,1 0 0,14 31 0,-23-60 0,0 0 0,0 0 0,1 0 0,-1 0 0,1 0 0,-1 0 0,1 0 0,-1 0 0,1 0 0,0 0 0,-1 0 0,1 0 0,0 0 0,0-1 0,-1 1 0,1 0 0,0 0 0,0-1 0,0 1 0,2 0 0,-2-1 0,-1-1 0,1 1 0,0-1 0,-1 1 0,1-1 0,-1 1 0,1-1 0,-1 0 0,1 1 0,-1-1 0,0 0 0,1 1 0,-1-1 0,0 0 0,1 0 0,-1 1 0,0-1 0,0 0 0,0 0 0,0 1 0,0-2 0,5-56 0,-5 55 0,0-21 0,-1 1 0,-1 0 0,-1-1 0,-1 1 0,-1 0 0,-1 1 0,-1-1 0,-1 1 0,-13-26 0,12 24 0,0 0 0,-8-37 0,12 37 0,-2 0 0,-19-43 0,18 47 0,0-1 0,1 0 0,1 0 0,1-1 0,0 1 0,-1-43 0,7-137 0,3 101 0,-4 100 0,0 0 0,0 0 0,0 0 0,0 0 0,0 1 0,0-1 0,0 0 0,0 0 0,0 0 0,0 0 0,0 0 0,0 0 0,0 0 0,0 0 0,1 0 0,-1 0 0,0 0 0,0 0 0,0 0 0,0 0 0,0 0 0,0 0 0,0 0 0,0 0 0,0 0 0,0 0 0,1 0 0,-1 0 0,0 0 0,0 0 0,0 0 0,0 0 0,0 0 0,0 0 0,0 0 0,0 0 0,0 0 0,0 0 0,0 0 0,1 0 0,-1 0 0,0 0 0,0 0 0,0-1 0,0 1 0,0 0 0,0 0 0,0 0 0,8 16 0,6 25 0,20 181 0,18 37 0,-44-203 0,-3 1 0,-2 0 0,-5 70 0,4 83 0,3-176 0,2 1 0,1-1 0,13 34 0,-10-34 0,-1 1 0,9 62 0,-15 11 0,-5-86 0,1-1 0,0 1 0,2-1 0,0 1 0,2-1 0,0 0 0,1 0 0,2 0 0,9 22 0,7 10 0,-19-42 0,1 0 0,0 0 0,0 0 0,12 16 0,-14-23 0,1 0 0,-1-1 0,1 0 0,-1 1 0,1-1 0,0-1 0,0 1 0,1-1 0,-1 1 0,0-1 0,1 0 0,0-1 0,-1 1 0,1-1 0,6 1 0,3 1 0,0-1 0,0 0 0,0-1 0,0-1 0,0 0 0,0-1 0,17-3 0,-26 3 0,-1 0 0,0-1 0,0 1 0,1-1 0,-1 0 0,0 0 0,0 0 0,-1-1 0,1 1 0,0-1 0,-1 0 0,1 0 0,-1 0 0,0 0 0,0-1 0,0 1 0,-1-1 0,1 1 0,-1-1 0,0 0 0,0 0 0,0-1 0,-1 1 0,1 0 0,-1 0 0,1-6 0,3-30 0,-2 0 0,-2 0 0,-7-76 0,1 9 0,4-580 0,2 358 0,-3 302 0,-1 1 0,-1-1 0,-1 1 0,-1 0 0,-2 0 0,-11-26 0,-1-8 0,4 10 0,3 1 0,2-2 0,2 1 0,3-1 0,-1-61 0,7 102 0,0 0 0,0 0 0,-1 1 0,-1-1 0,-5-19 0,7 28 0,-1 0 0,1 0 0,-1-1 0,1 1 0,-1 0 0,0 0 0,0 0 0,1 0 0,-1 0 0,0 0 0,0 0 0,0 0 0,0 0 0,0 0 0,0 1 0,0-1 0,-1 0 0,1 1 0,0-1 0,0 1 0,-2-1 0,1 1 0,0 0 0,-1 0 0,1 0 0,0 1 0,0-1 0,0 1 0,0-1 0,-1 1 0,1 0 0,0 0 0,0 0 0,0 0 0,0 0 0,1 0 0,-1 0 0,0 1 0,-2 1 0,-18 19 0,1 0 0,1 1 0,1 1 0,1 1 0,2 0 0,-16 31 0,-3 2 0,27-44 0,1 1 0,1-1 0,0 1 0,1 0 0,1 0 0,0 1 0,1-1 0,-1 30 0,2-3 0,2 0 0,6 47 0,3-29 0,24 87 0,-20-100 0,-2 1 0,-2 0 0,4 70 0,-13-96 0,1 52 0,13 91 0,38 127 0,-43-226 0,-2 88 0,-7-148 0,-2-834 0,3 446 0,-4 342 0,-1 1 0,-3 0 0,-1 0 0,-23-67 0,2 8 0,24 196 0,8 706 0,-4-486 0,3-301 0,-1-1 0,2 1 0,0-1 0,1 1 0,1-1 0,0 0 0,13 26 0,9 25 0,-20-34 0,-2-1 0,-1 1 0,-1 57 0,-3-86 0,-3-837 0,4 478 0,1 329 0,1 0 0,0 1 0,11-35 0,-7 30 0,7-58 0,-11 58 0,14-52 0,2-20 0,-19 91 0,2 0 0,-1 0 0,1 0 0,1 1 0,0-1 0,0 1 0,1-1 0,9-15 0,-10 21 0,1 1 0,-1 0 0,1 0 0,0 0 0,0 0 0,0 1 0,1-1 0,-1 1 0,1 0 0,-1 1 0,1-1 0,0 1 0,0 0 0,1 0 0,-1 0 0,0 1 0,0 0 0,1 0 0,7 0 0,8-1 0,1 1 0,0 1 0,0 1 0,-1 1 0,1 1 0,-1 1 0,0 1 0,0 1 0,0 0 0,27 14 0,5 6 0,-2 3 0,77 56 0,-106-68 0,1-1 0,1-1 0,1-1 0,0-1 0,0-1 0,1-1 0,33 9 0,-4-6 0,-29-6 0,1-2 0,36 4 0,-33-6 0,49 13 0,25 4 0,-96-21 0,1 1 0,-1 1 0,1-1 0,-1 1 0,0 1 0,1 0 0,11 5 0,-17-6 0,1 1 0,-1-1 0,0 1 0,0 0 0,0-1 0,0 1 0,-1 1 0,1-1 0,-1 0 0,0 1 0,0-1 0,0 1 0,0-1 0,-1 1 0,1 0 0,-1 0 0,0 0 0,1 6 0,2 23 0,-1 0 0,-2 0 0,-5 56 0,0-24 0,5-56 0,-2-1 0,1 1 0,-1-1 0,-1 0 0,0 0 0,0 0 0,0 0 0,-5 11 0,5-16 0,-1 1 0,1-1 0,0 0 0,-1 0 0,0 0 0,0 0 0,0 0 0,0-1 0,0 0 0,0 1 0,0-1 0,-1 0 0,0 0 0,1-1 0,-1 1 0,0-1 0,1 0 0,-1 0 0,-7 1 0,-31 3 0,1-2 0,-1-2 0,-65-7 0,-3 0 0,-29 8 0,-102-5 0,232 1 0,0 1 0,0-2 0,1 1 0,-1-1 0,0 0 0,1-1 0,0 0 0,-10-6 0,-60-47 0,29 21 0,39 29 0,-1 1 0,1-2 0,1 1 0,-1-2 0,2 1 0,-1-1 0,1 0 0,0-1 0,1 0 0,0 0 0,0-1 0,-9-21 0,5 3 0,2-1 0,1 0 0,1 0 0,1 0 0,2-1 0,1 0 0,2 0 0,4-58 0,-3 85 0,0 1 0,1-1 0,0 0 0,0 0 0,0 0 0,0 0 0,0 1 0,1-1 0,-1 1 0,1-1 0,0 1 0,0-1 0,1 1 0,-1 0 0,1 0 0,-1 0 0,1 0 0,0 1 0,6-5 0,-4 4 0,1 1 0,-1 0 0,1-1 0,0 2 0,-1-1 0,1 1 0,0 0 0,0 0 0,0 1 0,0-1 0,11 2 0,5 2 0,-1 0 0,0 2 0,1 0 0,-2 2 0,1 0 0,21 11 0,51 33 0,-65-34 0,0-1 0,53 20 0,-29-18 0,58 11 0,-77-20 0,-1 1 0,0 2 0,50 25 0,41 16 0,-120-52 0,0-1 0,0 1 0,0 0 0,-1 0 0,1 0 0,0 1 0,-1-1 0,1 1 0,-1-1 0,0 1 0,1 0 0,-1 0 0,0 0 0,0 0 0,0 0 0,0 0 0,0 1 0,-1-1 0,1 1 0,-1-1 0,0 1 0,1 0 0,-1-1 0,0 1 0,-1 0 0,1 0 0,0 5 0,-1-5 0,-1 0 0,0 0 0,0 0 0,0 0 0,0 0 0,0 0 0,-1-1 0,1 1 0,-1 0 0,0-1 0,1 1 0,-1-1 0,-1 1 0,1-1 0,0 0 0,0 0 0,-1 0 0,1 0 0,-1-1 0,0 1 0,0 0 0,1-1 0,-1 0 0,0 0 0,0 0 0,-3 1 0,-25 5 0,0-1 0,0-2 0,0-1 0,0-1 0,-1-2 0,-48-5 0,-2 1 0,7 4 0,30 1 0,-1-2 0,0-1 0,1-3 0,-1-1 0,-74-22 0,97 20 0,-8-2 0,-59-29 0,80 34 0,1-1 0,0 0 0,0 0 0,1-1 0,0 0 0,0-1 0,1 1 0,-1-1 0,2-1 0,-8-11 0,7 11 0,0 0 0,-1 0 0,-1 0 0,-17-14 0,-22-23 0,45 43 0,1-1 0,-1 1 0,1-1 0,0 1 0,0-1 0,0 0 0,0 0 0,1 0 0,-1 0 0,1 0 0,0 0 0,0-6 0,1 7 0,0 0 0,1 0 0,-1 0 0,1 0 0,0 1 0,-1-1 0,1 0 0,1 0 0,-1 1 0,0-1 0,1 1 0,-1-1 0,1 1 0,0 0 0,0 0 0,0-1 0,0 1 0,0 0 0,0 1 0,0-1 0,1 0 0,-1 1 0,1-1 0,-1 1 0,1 0 0,0 0 0,-1 0 0,1 0 0,3-1 0,10-2 0,-1 0 0,1 1 0,30-2 0,35 1 0,149 12 0,-214-4 0,0 0 0,0 1 0,0 0 0,-1 1 0,1 1 0,-1 1 0,-1 0 0,24 18 0,26 13 0,26 4 0,-55-28 0,-1 2 0,58 39 0,-90-55 0,0 0 0,-1 0 0,1 0 0,-1 0 0,0 0 0,1 1 0,-1-1 0,0 0 0,0 1 0,0 0 0,0-1 0,0 1 0,0-1 0,0 1 0,0 0 0,-1 0 0,1-1 0,-1 1 0,1 3 0,-1-4 0,-1 0 0,1 0 0,-1 0 0,0 0 0,1 0 0,-1 0 0,0 0 0,0-1 0,1 1 0,-1 0 0,0-1 0,0 1 0,0-1 0,0 1 0,0-1 0,0 1 0,0-1 0,0 1 0,0-1 0,0 0 0,0 0 0,-1 0 0,1 0 0,0 1 0,0-1 0,0-1 0,0 1 0,0 0 0,0 0 0,0 0 0,0-1 0,0 1 0,-2-1 0,-14-2 0,0-1 0,0-1 0,0-1 0,-23-11 0,22 9 0,0 0 0,-1 2 0,-35-9 0,-211-46 0,218 49 0,10 5-273,1 1 0,-1 2 0,0 2 0,-43 3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1:03:11.96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1535 174 24575,'-6'2'0,"0"0"0,0 0 0,0 1 0,1 0 0,-1 0 0,1 1 0,-1-1 0,1 1 0,1 0 0,-1 1 0,0-1 0,-3 6 0,-1-2 0,-5 7 0,0 0 0,1 0 0,0 1 0,1 1 0,1 0 0,1 1 0,0 0 0,1 0 0,-11 37 0,5-15 0,-2 0 0,-2-1 0,-1 0 0,-39 53 0,0 14 0,41-71 0,-1-1 0,-24 34 0,-84 85 0,45-56 0,68-79 0,1 1 0,-11 22 0,17-26 0,-2 0 0,0-1 0,-1 0 0,0 0 0,-17 16 0,-28 25 0,-59 77 0,64-70 0,28-36 0,9-8 0,-2 0 0,0-1 0,-1 0 0,0-1 0,-1-1 0,-1-1 0,-1-1 0,-37 22 0,35-27 0,0-1 0,-37 7 0,40-11 0,0 1 0,0 1 0,0 1 0,-26 13 0,39-16 0,0 0 0,0 0 0,0 1 0,0 0 0,1 0 0,-1 0 0,1 0 0,0 1 0,1-1 0,-1 1 0,1 0 0,0 0 0,0 1 0,0-1 0,1 1 0,0-1 0,0 1 0,-2 9 0,-1 27 0,0 0 0,3 0 0,2 0 0,9 80 0,-7-114 0,0-1 0,0 1 0,1-1 0,0 0 0,0 0 0,1 0 0,-1-1 0,2 1 0,-1-1 0,1 0 0,0 0 0,0 0 0,0-1 0,1 0 0,0 0 0,0 0 0,0-1 0,1 0 0,-1 0 0,1 0 0,0-1 0,0 0 0,0-1 0,1 1 0,13 1 0,-19-3 0,0-1 0,0 0 0,0 1 0,0-1 0,0 0 0,0 0 0,0-1 0,0 1 0,0 0 0,0-1 0,0 1 0,0-1 0,0 0 0,0 0 0,0 1 0,0-1 0,-1 0 0,1-1 0,0 1 0,-1 0 0,1 0 0,-1-1 0,1 1 0,-1-1 0,0 1 0,1-1 0,-1 0 0,0 1 0,1-3 0,2-6 0,0 1 0,-1-1 0,0 1 0,2-20 0,2-3 0,19-97 0,-20 88 0,15-50 0,-17 77 0,1 1 0,0 0 0,1 0 0,1 0 0,0 1 0,0 0 0,16-18 0,101-96 0,-30 34 0,-70 63 0,-1-1 0,-2-2 0,-1 0 0,20-41 0,17-30 0,-31 56 0,-2-2 0,24-69 0,2-7 0,-15 61 0,6-16 0,-7 7 0,-34 73 0,0 0 0,1-1 0,-1 1 0,0 0 0,0 0 0,0 0 0,0 0 0,0-1 0,0 1 0,1 0 0,-1 0 0,0-1 0,0 1 0,0 0 0,0 0 0,0 0 0,0-1 0,0 1 0,0 0 0,0 0 0,0-1 0,0 1 0,0 0 0,0 0 0,0 0 0,0-1 0,0 1 0,0 0 0,0 0 0,0-1 0,-1 1 0,1 0 0,0 0 0,0 0 0,0-1 0,0 1 0,0 0 0,0 0 0,-1 0 0,1 0 0,0-1 0,0 1 0,0 0 0,-1 0 0,1 0 0,0 0 0,0 0 0,0 0 0,-1 0 0,1-1 0,-16 7 0,-15 14 0,0 18 0,1 0 0,-35 62 0,-13 18 0,49-75 0,2 1 0,3 1 0,-29 70 0,39-86 0,-2 0 0,-29 39 0,-17 29 0,47-72 0,-1-1 0,-1-1 0,-39 41 0,32-39 0,2 2 0,-21 30 0,32-38 0,-1-1 0,-1-1 0,-1 0 0,-1 0 0,-20 18 0,34-34 0,0 0 0,0-1 0,1 1 0,-1 0 0,0 0 0,0 0 0,0-1 0,0 1 0,0-1 0,0 1 0,0-1 0,0 1 0,0-1 0,0 1 0,0-1 0,0 0 0,0 0 0,0 1 0,0-1 0,0 0 0,-1 0 0,1 0 0,0 0 0,0 0 0,0-1 0,0 1 0,0 0 0,0 0 0,0-1 0,0 1 0,0-1 0,0 1 0,0-1 0,-2 0 0,2-1 0,1 0 0,-1 1 0,0-1 0,1 1 0,0-1 0,-1 0 0,1 1 0,0-1 0,0 0 0,0 0 0,0 1 0,0-1 0,0 0 0,1 1 0,-1-1 0,0 0 0,1 1 0,-1-1 0,1 0 0,0 1 0,0-1 0,0-1 0,12-19 0,1 0 0,24-28 0,-3 4 0,28-33 0,-45 58 0,-1 0 0,0-2 0,25-44 0,17-80 0,-46 109 0,2 1 0,1 0 0,2 1 0,29-44 0,-24 51 0,47-46 0,-48 53 0,0-1 0,-2 0 0,22-33 0,12-22 0,-37 56 0,-1-2 0,0 0 0,-2-1 0,-1 0 0,12-31 0,6-26 0,80-146 0,-82 173 0,-23 42 0,1 0 0,1 0 0,0 1 0,0 0 0,1 0 0,1 1 0,0 0 0,0 1 0,1 0 0,0 1 0,1 0 0,0 1 0,0 0 0,1 1 0,17-8 0,3 4 0,-1 2 0,2 0 0,-1 3 0,1 0 0,0 3 0,55 0 0,-57 3 0,-17-2 0,-1 2 0,1-1 0,-1 2 0,1 0 0,-1 1 0,1 1 0,-1 0 0,0 0 0,0 2 0,0 0 0,20 10 0,-21-7 0,1 0 0,1-2 0,0 1 0,0-2 0,0 0 0,0-1 0,1 0 0,29 3 0,7-4 0,72-5 0,-50 0 0,-47 0 0,0-1 0,-1-2 0,29-7 0,-24 4 0,59-6 0,-40 12 0,-22 2 0,0-2 0,-1-1 0,32-8 0,-23 3 0,60-4 0,-42 6 0,-50 5 0,0 1 0,0-1 0,0 0 0,0-1 0,0 1 0,0-1 0,-1 1 0,1-1 0,0 0 0,-1-1 0,6-4 0,-8 7 0,-1-1 0,1 1 0,-1-1 0,1 0 0,-1 1 0,1-1 0,-1 0 0,1 1 0,-1-1 0,0 0 0,1 1 0,-1-1 0,0 0 0,0 0 0,0 0 0,0 1 0,1-1 0,-1 0 0,0 0 0,0 0 0,-1 1 0,1-1 0,0 0 0,0-1 0,-1 1 0,0-1 0,0 0 0,0 1 0,-1-1 0,1 1 0,0-1 0,-1 1 0,1 0 0,-1 0 0,1 0 0,-1 0 0,1 0 0,-1 0 0,0 0 0,-2-1 0,-22-9 0,0 0 0,-1 2 0,0 1 0,-1 1 0,0 2 0,-29-3 0,-171 3 0,175 5 0,-457 1 0,497-1 0,0 1 0,0 0 0,1 1 0,-1 0 0,1 1 0,0 0 0,-14 6 0,20-6 0,0-1 0,1 1 0,-1 0 0,1 1 0,-1 0 0,1-1 0,0 2 0,1-1 0,-1 0 0,1 1 0,0 0 0,0 0 0,0 0 0,1 1 0,0-1 0,-4 8 0,-8 30 0,1 1 0,-12 68 0,-15 59 0,-1-1 0,37-152 0,-2-1 0,0 1 0,-1-1 0,0-1 0,-2 1 0,0-2 0,0 1 0,-15 15 0,7-7 0,0 0 0,-13 28 0,19-33 0,-1-1 0,-1-1 0,-1 0 0,0-1 0,-1 0 0,-1-1 0,-22 15 0,-21 21 0,45-37 0,-10 8 0,0 2 0,2 0 0,-40 55 0,54-63 0,7-12 0,-1 0 0,1 1 0,-1-1 0,1 0 0,-1 0 0,-1-1 0,1 1 0,0 0 0,-1-1 0,-6 5 0,16-23 0,10-6 0,39-23 0,2 1 0,73-40 0,-1 1 0,-51 36 0,-54 33 0,0-1 0,27-21 0,-44 29 0,0 0 0,0-1 0,-1 0 0,0 0 0,0 0 0,0-1 0,-1 0 0,-1 0 0,1 0 0,5-14 0,26-55 0,-28 62 0,0 0 0,-1 0 0,-1 0 0,-1-1 0,0 0 0,5-24 0,-9-40 0,2-18 0,-2 92 0,0-1 0,0 1 0,1-1 0,0 1 0,0-1 0,0 1 0,1 0 0,0 0 0,0 0 0,0 1 0,7-8 0,-6 9 0,0 0 0,0 0 0,1 1 0,0-1 0,0 1 0,0 1 0,0-1 0,0 1 0,1-1 0,-1 2 0,0-1 0,1 0 0,0 1 0,10-1 0,10 0 0,0 2 0,29 2 0,10 0 0,-35-5 0,51-12 0,-51 9 0,47-5 0,408 7 0,-251 7 0,-212-4 0,1 2 0,-1 1 0,32 6 0,-46-6 0,0 0 0,0 1 0,0 0 0,0 0 0,-1 1 0,1 0 0,-1 1 0,0-1 0,0 1 0,-1 1 0,1-1 0,7 10 0,10 15 0,-20-23 0,1-1 0,0 1 0,1-1 0,-1 0 0,1 0 0,0 0 0,1-1 0,0 0 0,-1 0 0,1-1 0,12 6 0,-18-9 0,0-1 0,0 1 0,0-1 0,0 0 0,0 1 0,0-1 0,0 0 0,0 0 0,0 1 0,0-1 0,0 0 0,0 0 0,0 0 0,0 0 0,0-1 0,1 1 0,-1 0 0,0 0 0,0-1 0,0 1 0,0 0 0,0-1 0,0 1 0,0-1 0,0 0 0,-1 1 0,1-1 0,0 0 0,0 1 0,0-1 0,-1 0 0,1 0 0,0 0 0,-1 0 0,1 1 0,0-1 0,-1 0 0,1 0 0,-1 0 0,0 0 0,1 0 0,-1 0 0,0-1 0,0 1 0,1 0 0,-1 0 0,0 0 0,0 0 0,0 0 0,0 0 0,-1 0 0,1-2 0,-1-4 0,0 1 0,0 0 0,0 0 0,-1 0 0,0 0 0,0 0 0,-6-11 0,-60-107 0,-23-37 0,75 139 0,-1 1 0,-26-26 0,42 46 0,0 0 0,0 0 0,1 0 0,-1 0 0,0 1 0,0-1 0,0 0 0,0 0 0,0 1 0,-1-1 0,1 0 0,0 1 0,0-1 0,0 1 0,0 0 0,-1-1 0,1 1 0,0 0 0,0 0 0,-1 0 0,1-1 0,0 1 0,0 1 0,-1-1 0,1 0 0,-2 1 0,1 0 0,0 0 0,1 0 0,-1 0 0,1 1 0,-1-1 0,1 1 0,-1-1 0,1 1 0,0 0 0,-1-1 0,1 1 0,0 0 0,0 0 0,-1 3 0,-3 10 0,0 0 0,1 1 0,-2 20 0,4-25 0,0-3 0,0 1 0,-1 0 0,1 0 0,-2-1 0,1 1 0,-2-1 0,1 0 0,-1 0 0,0-1 0,0 0 0,-1 1 0,0-2 0,0 1 0,-1-1 0,0 0 0,-13 9 0,9-8 0,-1-1 0,0 0 0,-1 0 0,1-1 0,-1-1 0,0 0 0,0-1 0,-1-1 0,1 0 0,-24 1 0,-265 28 0,265-25 0,9-1 0,2 2 0,-1 0 0,-27 13 0,26-9 0,0-2 0,-35 8 0,-184 42 0,180-40 0,40-14-341,-1 0 0,0-1-1,-40-1 1,33-3-6485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1:03:18.69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0 24575,'2'22'0,"1"0"0,1 0 0,11 40 0,-5-28 0,-5-18 0,1 0 0,0 0 0,1-1 0,11 17 0,-10-18 0,0 1 0,-1 0 0,0 0 0,5 20 0,98 319 0,-102-329 0,-2 0 0,6 40 0,6 30 0,-10-63 0,-1 1 0,-2 1 0,1 36 0,-10-63 0,-4-16 0,-7-21 0,-50-222 0,54 210 0,1 0 0,2-1 0,-3-74 0,11-133 0,2 111 0,-2 132-91,-1 1 0,1-1 0,0 1 0,1-1 0,0 1 0,0-1 0,0 1 0,1-1 0,0 1 0,0 0 0,0 0 0,1 0 0,0 0 0,5-7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1:03:21.39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24575,'1'3'0,"0"1"0,0 0 0,0 0 0,1-1 0,0 1 0,0-1 0,0 1 0,0-1 0,0 0 0,1 0 0,-1 0 0,1 0 0,3 3 0,13 16 0,6 17 0,2 0 0,50 54 0,-77-92 0,1 0 0,-1-1 0,1 1 0,-1 0 0,1-1 0,-1 1 0,1-1 0,-1 1 0,1-1 0,0 1 0,-1-1 0,1 1 0,0-1 0,-1 0 0,1 1 0,0-1 0,-1 0 0,1 0 0,0 1 0,0-1 0,-1 0 0,1 0 0,0 0 0,0 0 0,-1 0 0,1 0 0,0 0 0,0 0 0,-1 0 0,1 0 0,0-1 0,0 1 0,1-1 0,-1 0 0,0-1 0,0 1 0,0-1 0,0 0 0,0 1 0,0-1 0,0 0 0,-1 0 0,1 0 0,-1 0 0,1 1 0,-1-1 0,1-3 0,1-73 0,-2 68 0,-2-77-1365,1 48-5461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1:03:25.89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173 0 24575,'-87'97'0,"77"-86"0,0 1 0,1 0 0,0 1 0,1 0 0,1 0 0,-9 21 0,13-27 0,0 1 0,0-1 0,1 1 0,0 0 0,1-1 0,0 1 0,0 0 0,1 0 0,-1 0 0,2 0 0,-1 0 0,1 0 0,0 0 0,3 8 0,-2-13 0,-1 1 0,1-1 0,0 0 0,0 0 0,0 0 0,0 0 0,0 0 0,1 0 0,0-1 0,-1 1 0,1-1 0,0 1 0,0-1 0,0 0 0,0 0 0,1-1 0,-1 1 0,1-1 0,-1 1 0,1-1 0,-1 0 0,1 0 0,-1-1 0,1 1 0,0-1 0,0 0 0,-1 0 0,8-1 0,-5 1 0,-1-1 0,0 1 0,1-2 0,-1 1 0,0 0 0,0-1 0,0 0 0,0 0 0,0-1 0,0 1 0,0-1 0,-1 0 0,1 0 0,-1-1 0,0 1 0,0-1 0,0 0 0,-1 0 0,5-6 0,-3 0 6,-1 0 0,0-1 0,0 1 0,-1 0 0,0-1 0,-1 0 0,-1 0 0,2-17 0,-6-93-323,0 68-785,1 16-5724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1:04:46.554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940 0 24575,'0'9'0,"-1"-1"0,-1 0 0,0 1 0,0-1 0,0 0 0,-1 0 0,0-1 0,-1 1 0,0-1 0,0 1 0,0-1 0,-1 0 0,0-1 0,-12 13 0,7-9 0,-1 0 0,0-1 0,0 0 0,-1 0 0,0-1 0,0-1 0,-26 11 0,5-4 0,1 1 0,0 1 0,2 2 0,0 1 0,1 1 0,0 2 0,2 1 0,-35 37 0,35-35 0,-56 39 0,63-51 0,0 1 0,2 1 0,-1 1 0,2 0 0,0 2 0,1 0 0,-15 22 0,17-19 0,1 0 0,1 1 0,1 0 0,1 1 0,1 0 0,1 1 0,2-1 0,0 1 0,1 1 0,-2 26 0,9 15 0,0-51 0,-1-1 0,-1 1 0,0 0 0,-1-1 0,-1 1 0,0-1 0,-6 21 0,8-34 0,0-1 0,0 1 0,-1 0 0,1 0 0,0 0 0,0 0 0,-1 0 0,1 0 0,0 0 0,-1-1 0,1 1 0,-1 0 0,1 0 0,-1-1 0,0 1 0,1 0 0,-1-1 0,0 1 0,1 0 0,-1-1 0,0 1 0,0-1 0,1 1 0,-1-1 0,0 0 0,0 1 0,0-1 0,0 0 0,0 0 0,0 1 0,1-1 0,-1 0 0,0 0 0,0 0 0,0 0 0,0 0 0,0 0 0,0 0 0,0-1 0,0 1 0,0 0 0,1 0 0,-1-1 0,0 1 0,0-1 0,0 1 0,0 0 0,-1-2 0,-1-1 0,1 1 0,-1-1 0,1 0 0,-1 0 0,1 0 0,0-1 0,0 1 0,0 0 0,1-1 0,-3-6 0,-4-28 0,2 0 0,1 0 0,2-1 0,2 0 0,6-64 0,-1 6 0,-4 86 0,-1-6 0,2 1 0,0-1 0,7-31 0,-7 42 0,1 1 0,0 0 0,0 0 0,0 0 0,1 0 0,0 1 0,0-1 0,0 1 0,0-1 0,1 1 0,0 0 0,0 0 0,0 1 0,0-1 0,0 1 0,6-4 0,43-21 0,-35 19 0,1-1 0,-1-1 0,19-15 0,-18 11 0,2 2 0,0 0 0,25-12 0,-25 15 0,-1-1 0,0 0 0,-1-2 0,19-16 0,-17 12 0,1 1 0,1 0 0,1 2 0,0 1 0,1 1 0,0 0 0,1 2 0,0 1 0,43-8 0,-18 3 0,-39 9 0,1 1 0,0 1 0,0 0 0,25-2 0,-34 5 0,0 1 0,0-1 0,0 0 0,0 1 0,0 0 0,0 0 0,0 0 0,-1 1 0,1-1 0,0 1 0,-1 0 0,1 0 0,-1 0 0,0 0 0,0 1 0,0-1 0,0 1 0,0 0 0,0 0 0,4 6 0,4 10 0,-1 0 0,-1 1 0,0 1 0,-2 0 0,0 0 0,7 41 0,2 6 0,16 39 0,41 164 0,-59-187 0,-10-51 0,12 45 0,-2-14 0,-12-50 0,1 1 0,1 0 0,0-1 0,1 1 0,0-1 0,1 0 0,10 16 0,9 8 0,-3-2 0,2-2 0,55 61 0,107 85 0,-165-156 0,-1 1 0,0 1 0,25 47 0,-31-52 0,1-1 0,1-1 0,0 0 0,2-1 0,0-1 0,23 17 0,10 9 0,-39-31 0,0-1 0,1 0 0,0-1 0,1 0 0,1-1 0,-1-1 0,1 0 0,1-1 0,-1-1 0,1 0 0,0-1 0,0-1 0,1 0 0,-1-1 0,27 1 0,363-4 0,-173-4 0,783 4 0,-1008 1 0,0-1 0,0 0 0,-1 0 0,1-1 0,0 0 0,-1 0 0,1-1 0,-1 0 0,0-1 0,1 1 0,-1-1 0,0-1 0,0 1 0,-1-1 0,1-1 0,-1 1 0,0-1 0,0 0 0,0 0 0,-1-1 0,0 1 0,0-1 0,0-1 0,-1 1 0,0-1 0,0 1 0,-1-1 0,1 0 0,2-9 0,0-6 0,0 1 0,-1-1 0,-2-1 0,0 1 0,-1 0 0,-2-34 0,3-15 0,-3 67 0,0 0 0,1-1 0,0 1 0,0 0 0,0 0 0,1 0 0,0 0 0,-1 0 0,1 0 0,1 1 0,-1-1 0,0 0 0,1 1 0,0 0 0,0 0 0,0 0 0,0 0 0,0 0 0,0 0 0,1 1 0,-1 0 0,1-1 0,0 1 0,0 1 0,0-1 0,0 0 0,0 1 0,0 0 0,0 0 0,0 0 0,8 0 0,11-1 0,1 1 0,0 0 0,-1 2 0,34 5 0,-44-4 0,0 0 0,0 1 0,0 0 0,0 1 0,-1 1 0,1 0 0,22 13 0,-28-14 0,0 1 0,-1 0 0,0 0 0,0 1 0,0-1 0,-1 1 0,1 1 0,-1-1 0,-1 1 0,1 0 0,-1 0 0,-1 0 0,1 0 0,3 12 0,5 20 0,-4-11 0,1 0 0,1 0 0,19 35 0,-25-56 0,0-1 0,0 1 0,1-1 0,0 0 0,0 0 0,0 0 0,1-1 0,0 1 0,0-2 0,0 1 0,1-1 0,-1 1 0,1-2 0,0 1 0,0-1 0,1 0 0,11 3 0,-9-4 0,0 0 0,0 1 0,-1 0 0,1 1 0,-1 0 0,0 0 0,14 10 0,-21-13 0,0 1 0,-1 0 0,1-1 0,0 1 0,0 0 0,-1 0 0,1 0 0,-1 1 0,0-1 0,1 0 0,-1 1 0,0-1 0,0 0 0,-1 1 0,1-1 0,0 1 0,-1-1 0,0 1 0,1 0 0,-1-1 0,0 1 0,0-1 0,-1 1 0,1 0 0,0-1 0,-1 1 0,0-1 0,1 1 0,-1-1 0,0 0 0,0 1 0,-1-1 0,1 0 0,0 0 0,-3 4 0,-3 3 0,0 0 0,-1 0 0,0-1 0,0 0 0,-1 0 0,0 0 0,0-1 0,-1-1 0,0 0 0,0 0 0,-19 7 0,9-4 0,-1-2 0,0 0 0,0-2 0,0 0 0,-32 3 0,-41-8 0,-15 1 0,99 0 0,0 0 0,0 1 0,1 0 0,-1 1 0,1 0 0,-1 1 0,1-1 0,-14 9 0,-38 21 0,-2-3 0,-1-2 0,-117 32 0,147-51 0,-1-1 0,0-2 0,-67 4 0,-110-13 0,77 0 0,-1220 3 0,1345 0 0,0-1 0,0 0 0,0 0 0,0-1 0,0 0 0,0-1 0,1 0 0,-1-1 0,1 0 0,-16-9 0,3-2 0,0-1 0,-33-32 0,31 26 0,8 10 0,-1 0 0,0 1 0,-1 1 0,0 1 0,-1 0 0,0 1 0,-30-7 0,-10-6 0,49 16 0,1 0 0,0-1 0,0 0 0,0 0 0,1-1 0,0 0 0,0 0 0,1-1 0,0 0 0,0 0 0,-8-15 0,1 2 0,2-1 0,0-1 0,-15-41 0,11 18 0,-31-62 0,36 88 0,-1 1 0,0 0 0,-2 1 0,0 0 0,-23-22 0,-24-18 0,-106-77 0,51 60 0,72 49 0,1-2 0,1-2 0,-38-37 0,70 59 0,0 0 0,-1 0 0,1 1 0,-1 0 0,-1 1 0,1 0 0,-1 1 0,0 1 0,-15-5 0,-16-1 0,-57-7 0,86 15 0,8 1 0,0 0 0,0 0 0,0-1 0,0 0 0,0 0 0,0-1 0,1 1 0,-1-1 0,1 0 0,0-1 0,0 1 0,0-1 0,0 0 0,1-1 0,0 1 0,0-1 0,0 0 0,0 1 0,1-2 0,-1 1 0,1 0 0,1-1 0,-1 1 0,1-1 0,0 0 0,0 0 0,-1-7 0,-2-16 0,1 0 0,1 0 0,2 0 0,3-44 0,-1 47 0,-1 16 0,0-1 0,1 0 0,1 0 0,0 1 0,0-1 0,1 1 0,5-12 0,-5 17 0,-1 0 0,1 0 0,0 0 0,0 1 0,1 0 0,-1-1 0,1 1 0,0 1 0,0-1 0,0 0 0,1 1 0,-1 0 0,1 0 0,-1 0 0,1 1 0,6-3 0,35-13 0,-14 7 0,-1-2 0,0-1 0,-1-1 0,0-2 0,35-26 0,-34 18 0,6-4 0,-1-1 0,-1-2 0,45-56 0,-63 71 0,0 0 0,1 1 0,1 1 0,0 1 0,34-19 0,-2 11 0,-49 21 0,0 1 0,0-1 0,1 0 0,-1 1 0,0 0 0,0-1 0,0 1 0,1 0 0,-1 0 0,0 1 0,1-1 0,-1 0 0,0 1 0,0-1 0,0 1 0,0 0 0,1 0 0,-1 0 0,0 0 0,0 0 0,3 3 0,-4-3 0,0 0 0,-1 0 0,1 0 0,-1 0 0,1 1 0,-1-1 0,1 0 0,-1 1 0,0-1 0,0 0 0,0 1 0,1-1 0,-1 0 0,0 1 0,-1-1 0,1 0 0,0 1 0,0-1 0,-1 0 0,1 1 0,0-1 0,-1 0 0,1 0 0,-1 1 0,0-1 0,1 0 0,-1 0 0,0 0 0,0 0 0,0 0 0,-1 2 0,-33 30 0,-259 225 0,278-243 0,0 0 0,1 1 0,-22 33 0,-2-4 0,33-39 0,1-1 0,0 1 0,-1 0 0,2 0 0,-1 1 0,1 0 0,0-1 0,0 1 0,-4 12 0,-5 22 0,1 1 0,3 0 0,1 1 0,-4 73 0,11-96 0,2 47 0,-1-64 0,0-1 0,0 1 0,1 0 0,-1-1 0,1 1 0,0-1 0,0 1 0,0-1 0,0 1 0,0-1 0,0 0 0,1 1 0,-1-1 0,1 0 0,-1 0 0,1 0 0,0 0 0,0 0 0,3 2 0,-3-3 0,-1-1 0,1 0 0,-1 0 0,1 0 0,-1 1 0,1-1 0,-1-1 0,1 1 0,-1 0 0,1 0 0,-1-1 0,1 1 0,-1 0 0,1-1 0,-1 0 0,1 1 0,-1-1 0,0 0 0,1 1 0,-1-1 0,0 0 0,0 0 0,0 0 0,0 0 0,0-1 0,0 1 0,2-2 0,28-41 0,-27 39 0,61-87 0,4 4 0,158-156 0,-193 200 0,6-5 0,-30 39 0,-1-1 0,-1-1 0,1 1 0,-2-1 0,0-1 0,0 0 0,-1 0 0,7-23 0,8-14 0,-17 48 0,-2 12 0,-1 14 0,-6 0 0,-1 0 0,-1 0 0,0 0 0,-2-1 0,-19 36 0,15-34 0,2 1 0,0 1 0,2 0 0,-7 31 0,4 9 0,-2 7 0,3 0 0,-2 93 0,13-159 0,0 0 0,0 0 0,-1 0 0,0-1 0,0 1 0,-1 0 0,0-1 0,-5 14 0,5-18 0,0 0 0,-1 0 0,1 0 0,0 0 0,-1 0 0,0 0 0,0-1 0,1 1 0,-2-1 0,1 0 0,0 0 0,0 0 0,-1 0 0,1 0 0,-1-1 0,1 1 0,-1-1 0,0 0 0,1-1 0,-6 2 0,-33 2 0,0-1 0,-1-2 0,-62-7 0,-4 1 0,52 6 0,40 1 0,1-1 0,-1-1 0,1 0 0,-1-2 0,1 0 0,-32-7 0,46 8 0,-1 0 0,1 0 0,-1 0 0,1 0 0,-1-1 0,1 1 0,0-1 0,-1 1 0,1-1 0,0 0 0,0 0 0,0 0 0,1 0 0,-1 0 0,0 0 0,1 0 0,-1-1 0,-1-3 0,3 4 0,-1-1 0,1 1 0,0 0 0,0-1 0,0 1 0,0-1 0,0 1 0,0 0 0,1-1 0,-1 1 0,1 0 0,-1-1 0,1 1 0,0 0 0,0 0 0,3-4 0,1-3 0,2 1 0,-1 0 0,1 0 0,0 1 0,0 0 0,1 0 0,0 1 0,13-8 0,-8 6 0,1 1 0,0 1 0,0 0 0,0 1 0,1 1 0,-1 0 0,1 1 0,15-2 0,16 2 0,60 3 0,17-1 0,-110-1 0,-1-1 0,1 0 0,-1 0 0,0-1 0,0-1 0,-1 0 0,18-10 0,-17 8 0,1 0 0,0 2 0,0-1 0,0 2 0,25-6 0,-26 8 0,-1 0 0,1 2 0,0-1 0,-1 1 0,1 1 0,-1 0 0,1 1 0,20 5 0,-25-4 0,1 0 0,-1 1 0,0-1 0,0 1 0,-1 1 0,1-1 0,-1 1 0,0 0 0,0 1 0,-1-1 0,1 1 0,-1 0 0,8 13 0,6 16 0,-2 0 0,-2 1 0,-1 0 0,-2 2 0,11 51 0,-6-13 0,-10-39 0,1-1 0,2-1 0,1 1 0,2-2 0,1 0 0,25 44 0,-108-165 0,-106-195 0,164 259 0,1-1 0,-8-27 0,-12-27 0,36 92 0,6 10 0,0 0 0,22 32 0,12 4 0,-1 2 0,82 84 0,-111-131 0,0 1 0,-2 1 0,18 25 0,-22-28 0,1-1 0,0 0 0,1 0 0,18 14 0,-16-14 0,1 0 0,-2 2 0,14 17 0,-14-17 0,0 1 0,2-2 0,-1 0 0,32 23 0,12 11 0,-19-16 0,2-3 0,50 29 0,-50-41 0,-37-16 0,1 0 0,0 0 0,-1 1 0,1 0 0,-1 0 0,1 0 0,-1 0 0,0 1 0,0 0 0,0 0 0,0 0 0,5 5 0,-9-7 0,0 0 0,0-1 0,0 1 0,0-1 0,0 1 0,0-1 0,0 1 0,0 0 0,0-1 0,0 1 0,0-1 0,-1 1 0,1-1 0,0 1 0,0-1 0,-1 1 0,1-1 0,0 1 0,0-1 0,-1 1 0,1-1 0,-1 1 0,1-1 0,0 0 0,-1 1 0,1-1 0,-1 1 0,1-1 0,-1 0 0,1 0 0,-1 1 0,1-1 0,-1 0 0,0 0 0,1 0 0,-1 0 0,1 1 0,-1-1 0,1 0 0,-1 0 0,0 0 0,0 0 0,-29 5 0,29-5 0,-16 1 0,0 0 0,0-1 0,0-1 0,0 0 0,0-1 0,-29-8 0,36 7 0,0 0 0,0-1 0,0-1 0,0 1 0,1-2 0,-1 1 0,1-1 0,1-1 0,-1 0 0,1 0 0,-13-14 0,-9-19 0,-37-65 0,16 24 0,7-8 0,161 239 0,-107-137 0,1-1 0,0 0 0,0-1 0,1 0 0,1 0 0,0-1 0,0-1 0,26 13 0,29 21 0,-35-22 0,2-3 0,1 0 0,0-3 0,55 17 0,-62-22 0,3-1 0,1-2 0,0-1 0,0-2 0,1-1 0,47-1 0,21 1 0,-73 1 0,47 11 0,-48-8 0,52 5 0,30-11 0,-79-3 0,1 2 0,-1 2 0,1 0 0,53 13 0,-46-6 0,0-1 0,1-2 0,54 2 0,124-10 0,-81-1 0,-61 4 0,-41 1 0,0-1 0,1-2 0,-1-2 0,0-1 0,36-9 0,7-11 0,73-19 0,-132 39 0,0-2 0,0 0 0,0-1 0,-1-1 0,0-1 0,-1 0 0,1-1 0,-2-1 0,0-1 0,0 0 0,-1-1 0,-1-1 0,22-25 0,-31 32 0,0-1 0,-1 0 0,0 0 0,0 0 0,-1-1 0,0 1 0,-1-1 0,0 0 0,0 0 0,1-11 0,-1-12 0,-4-51 0,1-5 0,1 85 0,0-1 0,0 1 0,1 0 0,-1 0 0,1-1 0,0 1 0,0 0 0,0 0 0,0 0 0,1 0 0,-1 0 0,1 0 0,-1 1 0,1-1 0,0 0 0,0 1 0,0-1 0,1 1 0,-1 0 0,1 0 0,-1 0 0,5-3 0,-5 5 0,1-1 0,-1 1 0,0-1 0,1 1 0,-1 0 0,0 0 0,1 0 0,-1 0 0,0 1 0,1-1 0,-1 0 0,0 1 0,1 0 0,-1 0 0,0-1 0,0 1 0,0 1 0,0-1 0,0 0 0,0 0 0,0 1 0,0-1 0,0 1 0,-1-1 0,1 1 0,-1 0 0,1 0 0,-1 0 0,1 0 0,-1 0 0,1 3 0,8 13 0,0-1 0,-2 2 0,8 22 0,-12-29 0,0 1 0,1-1 0,0 0 0,1 0 0,0-1 0,1 0 0,0 0 0,1 0 0,0-1 0,13 12 0,6-3 0,9 8 0,-36-27 0,0 1 0,0-1 0,1 0 0,-1 0 0,0 0 0,0 0 0,0 0 0,0 1 0,0-1 0,0 0 0,0 0 0,1 0 0,-1 0 0,0 1 0,0-1 0,0 0 0,0 0 0,0 0 0,0 1 0,0-1 0,0 0 0,0 0 0,0 0 0,0 0 0,0 1 0,0-1 0,0 0 0,0 0 0,0 0 0,0 1 0,-1-1 0,1 0 0,0 0 0,0 0 0,0 0 0,0 1 0,0-1 0,0 0 0,0 0 0,-1 0 0,1 0 0,0 0 0,0 1 0,0-1 0,-12 3 0,-13-1 0,11-5 0,0-1 0,1 1 0,-1-2 0,1 0 0,0-1 0,1 0 0,-1-1 0,-21-16 0,20 13 0,0 1 0,0 1 0,-1 0 0,1 1 0,-2 1 0,-22-7 0,-15 6 0,-1 2 0,1 3 0,-84 6 0,17 0 0,96-2 0,0 1 0,0 1 0,1 2 0,0 0 0,0 1 0,0 1 0,-32 18 0,26-13 0,0-1 0,-1-1 0,-51 11 0,-15 0 0,65-14 0,-1-1 0,-56 6 0,-419-11 0,252-5 0,222 4 0,-20-1 0,-81-9 0,118 7 0,0-2 0,1 1 0,-1-2 0,1 0 0,-1-1 0,1 0 0,1-1 0,-1-1 0,-17-13 0,-12-8 0,-1 2 0,-55-25 0,50 27 0,-73-48 0,79 44 0,25 17 0,1 0 0,0-2 0,1 0 0,-23-23 0,30 27 0,0 0 0,-1 1 0,-1 0 0,0 1 0,0 1 0,-26-13 0,12 6 0,25 14 0,0 0 0,0-1 0,1 1 0,-1-1 0,0 1 0,0-1 0,0 1 0,0-1 0,0 0 0,0 1 0,1-1 0,-1 0 0,0 0 0,1 1 0,-1-1 0,0 0 0,1 0 0,-1 0 0,1 0 0,-1-1 0,1 2 0,1-1 0,-1 0 0,0 1 0,1-1 0,-1 1 0,1 0 0,-1-1 0,1 1 0,-1-1 0,1 1 0,-1 0 0,1-1 0,-1 1 0,1 0 0,0-1 0,-1 1 0,1 0 0,-1 0 0,1 0 0,0 0 0,-1 0 0,1 0 0,0 0 0,53-3 0,-47 3 0,56-1 0,182 6 0,-226-4 0,0 2 0,0 0 0,0 1 0,0 1 0,-1 0 0,1 2 0,-2 0 0,1 1 0,-1 1 0,20 13 0,-13-7 0,1-1 0,0-1 0,0-1 0,1-2 0,1 0 0,29 6 0,-39-9 0,0 0 0,0 2 0,-1 0 0,0 1 0,0 0 0,-1 1 0,-1 1 0,16 16 0,-18-16 0,0-1 0,1 0 0,0-1 0,0 0 0,1-1 0,1-1 0,0 0 0,0 0 0,0-2 0,29 9 0,6-9-19,0-3 1,96-4-1,-61-2-1290,-48 3-5517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1:04:53.216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49 24575,'14'1'0,"1"1"0,-1 0 0,1 1 0,-1 1 0,0 0 0,0 1 0,-1 0 0,0 1 0,1 1 0,-2 0 0,16 12 0,33 15 0,-43-26 0,1-1 0,0 0 0,34 6 0,3 1 0,-25-7 0,1-1 0,-1-2 0,1-1 0,50-2 0,23 3 0,-92-4 0,-1 1 0,0 1 0,0 0 0,0 1 0,0 0 0,-1 1 0,1 0 0,-1 1 0,0 0 0,0 1 0,0 0 0,-1 1 0,0 0 0,0 1 0,-1-1 0,0 2 0,0 0 0,-1 0 0,0 0 0,-1 1 0,0 0 0,-1 0 0,0 1 0,7 15 0,-12-22 0,1 0 0,-1 0 0,1 0 0,-1 0 0,0 0 0,-1 1 0,1-1 0,-1 0 0,0 1 0,0-1 0,0 0 0,-1 1 0,1-1 0,-2 5 0,0-6 0,0 0 0,1 0 0,-1-1 0,0 1 0,0 0 0,-1-1 0,1 0 0,0 1 0,-1-1 0,0 0 0,1 0 0,-1-1 0,0 1 0,0 0 0,0-1 0,0 0 0,0 0 0,0 0 0,-6 1 0,-9 3 0,0-1 0,0 0 0,0-2 0,-1 0 0,1-1 0,0-1 0,-1-1 0,-31-4 0,37 2 0,0 0 0,0-1 0,0-1 0,0 0 0,1 0 0,0-1 0,0-1 0,1 0 0,-1 0 0,1-1 0,1-1 0,-15-14 0,18 14 0,-1 1 0,-1 0 0,1 1 0,-1 0 0,0 0 0,0 1 0,-1 0 0,-19-8 0,-37-21 0,53 27 0,-1 0 0,0 1 0,0 1 0,-29-10 0,-21 4 0,46 10 0,0-1 0,1-1 0,-1 0 0,-31-14 0,44 16 0,1-1 0,-1 1 0,1-1 0,0 0 0,0 0 0,0-1 0,0 1 0,0-1 0,1 0 0,0 0 0,0 0 0,0-1 0,0 1 0,1-1 0,-1 1 0,1-1 0,0 0 0,1 0 0,-1 0 0,1 0 0,-1-8 0,1 8 6,0 1 0,1-1-1,-1 1 1,1-1 0,0 0-1,0 1 1,1-1 0,-1 1 0,1-1-1,0 1 1,0-1 0,1 1-1,-1 0 1,1-1 0,0 1-1,0 0 1,1 0 0,-1 1 0,1-1-1,4-5 1,-2 5-112,1 0 0,-1 0 0,1 1 0,0 0 0,0 0 0,0 0-1,0 0 1,0 1 0,1 0 0,-1 1 0,1 0 0,-1-1 0,11 1 0,20-1-6720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1:05:34.833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 1435 24575,'0'3'0,"1"-1"0,0 0 0,0 0 0,0-1 0,0 1 0,0 0 0,1 0 0,-1 0 0,0-1 0,1 1 0,-1-1 0,1 1 0,0-1 0,-1 1 0,1-1 0,4 2 0,33 20 0,-37-22 0,11 5 0,0-1 0,0 0 0,1-1 0,-1 0 0,1-1 0,23 2 0,87-3 0,-95-3 0,1 1 0,-1 1 0,0 1 0,40 9 0,-18 4 0,0 3 0,61 30 0,99 38 0,-157-66 0,-39-16 0,-1 1 0,0 1 0,22 12 0,-17-8 0,0-1 0,1 0 0,0-1 0,1-2 0,0 0 0,0-1 0,0-1 0,0-1 0,31 1 0,65 14 0,-70-10 0,72 4 0,684-11 0,-379-3 0,-415 2 0,1-1 0,-1 0 0,0 0 0,1-1 0,-1 0 0,0 0 0,0-1 0,0-1 0,-1 1 0,1-2 0,-1 1 0,13-10 0,-9 5 0,-1-1 0,0 0 0,-1 0 0,0-1 0,-1-1 0,0 0 0,10-19 0,5-10 0,-1-1 0,-3 0 0,-1-2 0,-2 0 0,-3-1 0,-1-1 0,-2 0 0,5-50 0,-16 91 0,2-22 0,1 1 0,1-1 0,1 1 0,13-38 0,-15 58 0,-1 0 0,1 1 0,0-1 0,0 1 0,0 0 0,1 0 0,0 0 0,0 0 0,0 1 0,10-8 0,-10 9 0,-1 1 0,1 0 0,0 0 0,0 1 0,0-1 0,1 1 0,-1 0 0,0 0 0,0 0 0,1 0 0,-1 1 0,1 0 0,-1 0 0,0 0 0,1 0 0,-1 1 0,6 1 0,1 1 0,0 1 0,-1 0 0,1 1 0,-1 0 0,0 1 0,-1 0 0,1 0 0,-1 1 0,0 0 0,-1 1 0,0 0 0,14 16 0,0 5 0,-1 0 0,31 56 0,-38-56 0,-2 0 0,14 47 0,-21-56 0,1 0 0,1-1 0,0 0 0,2 0 0,0-1 0,1 0 0,1-1 0,21 27 0,-26-38 0,1 1 0,0-1 0,0 0 0,1 0 0,0-1 0,0 0 0,0-1 0,0 1 0,1-1 0,15 4 0,-5-4 0,0 0 0,0-2 0,0 0 0,25-1 0,426-5 0,-461 4 0,-1 0 0,0 0 0,1-1 0,-1 1 0,0-2 0,0 1 0,0-1 0,0-1 0,0 1 0,0-1 0,-1-1 0,1 1 0,-1-1 0,0-1 0,0 1 0,0-1 0,-1 0 0,0-1 0,0 0 0,0 0 0,0 0 0,-1 0 0,0-1 0,-1 0 0,1 0 0,-1 0 0,-1-1 0,1 1 0,-1-1 0,-1 0 0,1 0 0,-1 0 0,-1 0 0,1-10 0,1 0 0,-1 1 0,-1-1 0,0 0 0,-2 0 0,-4-35 0,3 44 0,-1 0 0,1 0 0,-1 0 0,-1 0 0,0 1 0,0-1 0,0 1 0,-1 0 0,-1 0 0,1 1 0,-1 0 0,0 0 0,-10-8 0,-3-3 0,0-2 0,1 1 0,1-2 0,1 0 0,1-2 0,0 1 0,2-1 0,1-1 0,-13-37 0,13 40 0,12 21 0,0 0 0,0 0 0,0 0 0,-1 0 0,1 0 0,0 0 0,0 0 0,0 0 0,-1 0 0,1 0 0,0 0 0,0 0 0,0 0 0,-1 0 0,1 0 0,0 1 0,0-1 0,0 0 0,-1 0 0,1 0 0,0 0 0,0 1 0,0-1 0,0 0 0,0 0 0,0 0 0,-1 0 0,1 1 0,0-1 0,0 0 0,0 0 0,0 0 0,0 1 0,0-1 0,0 0 0,0 0 0,0 1 0,0-1 0,0 0 0,0 0 0,0 0 0,0 1 0,0-1 0,0 0 0,0 1 0,0 47 0,0-37 0,4 511 0,-4-515 0,0 0 0,0 0 0,-1 1 0,0-1 0,0 0 0,-1 0 0,0 0 0,0 0 0,-5 11 0,4-13 0,0-1 0,-1 0 0,1 0 0,-1 0 0,1 0 0,-1-1 0,0 1 0,-1-1 0,1 0 0,-1-1 0,1 1 0,-1-1 0,0 1 0,-8 1 0,-18 5 0,0-2 0,-1 0 0,0-3 0,-1 0 0,1-3 0,-39-1 0,-50 3 0,93 0 0,-49 13 0,51-9 0,0-2 0,-29 2 0,-203-7 0,-32 3 0,248 3 0,0 2 0,-58 18 0,60-14 0,0-1 0,-61 7 0,-208-16 0,301-2 0,42-1 0,0-2 0,0-2 0,0 0 0,-1-3 0,43-14 0,-2-6 0,84-44 0,-142 63 0,0 0 0,0-1 0,-1-1 0,-1 0 0,0-1 0,-1 0 0,0-1 0,-1-1 0,0 0 0,-1-1 0,0 0 0,9-20 0,-6 15 0,0 1 0,1 0 0,0 1 0,2 1 0,0 1 0,1 0 0,1 1 0,0 1 0,1 1 0,28-15 0,-47 27 0,1 0 0,-1 1 0,1-1 0,-1 0 0,1 1 0,-1-1 0,1 1 0,-1-1 0,1 1 0,0 0 0,-1-1 0,1 1 0,0 0 0,-1 0 0,1 0 0,0 1 0,-1-1 0,1 0 0,-1 0 0,1 1 0,0-1 0,-1 1 0,1 0 0,-1-1 0,1 1 0,-1 0 0,0 0 0,1 0 0,-1 0 0,0 0 0,0 0 0,1 0 0,-1 0 0,0 1 0,0-1 0,0 0 0,0 1 0,-1-1 0,1 1 0,0-1 0,-1 1 0,1-1 0,-1 1 0,1 0 0,-1-1 0,1 4 0,1 9 0,1 0 0,-2 1 0,0-1 0,-1 19 0,0-24 0,-3 76 0,2 51 0,1-130 0,1-1 0,0 1 0,0-1 0,0 1 0,1-1 0,0 0 0,0 0 0,0 1 0,0-1 0,1-1 0,0 1 0,0 0 0,0-1 0,1 1 0,-1-1 0,1 0 0,0 0 0,0-1 0,1 1 0,-1-1 0,1 0 0,-1 0 0,1 0 0,0-1 0,0 0 0,0 0 0,1 0 0,9 2 0,11 1 0,1-1 0,-1-1 0,1-2 0,45-2 0,-44 0 0,22 1 0,0 3 0,92 16 0,-45-7 0,1-4 0,175-8 0,-107-3 0,1189 3 0,-1332-1 0,0 0 0,0-2 0,0-1 0,39-12 0,88-40 0,-101 36 0,0 1 0,58-12 0,188-42 0,-263 64 0,1 1 0,0 2 0,0 1 0,0 2 0,41 1 0,-133 0 0,0 3 0,1 3 0,-1 2 0,-112 28 0,78-9 0,0-3 0,-109 10 0,113-23 0,0-5 0,-152-11 0,118-12 0,80 10 0,-50-3 0,73 10 0,0-1 0,0-2 0,0 0 0,1-1 0,-30-13 0,23 8 0,-54-13 0,0 4 0,46 10 0,-1 2 0,-69-6 0,-362 12 0,230 4 0,434-4 0,292 5 0,-422 5 0,116 26 0,-126-20 0,1-2 0,101 5 0,-159-17 0,18 1 0,0-1 0,-1-1 0,1-1 0,29-6 0,-43 7 0,-1 0 0,1 0 0,-1-1 0,0 0 0,0 0 0,0 0 0,0-1 0,0 1 0,0-1 0,0 0 0,-1 0 0,1 0 0,-1-1 0,0 1 0,0-1 0,0 0 0,-1 0 0,1 0 0,-1 0 0,0 0 0,0 0 0,-1-1 0,3-8 0,1-16 0,-2 0 0,-1 0 0,-1 0 0,-5-46 0,2 17 0,1 48 0,0 0 0,0 0 0,-1 0 0,0 0 0,0 1 0,-1-1 0,-1 1 0,0 0 0,0 0 0,-11-17 0,7 14 0,-2 0 0,0 0 0,0 1 0,-1 1 0,0 0 0,-21-14 0,25 19 0,0 0 0,1 0 0,0 0 0,0-1 0,0 0 0,1 0 0,0 0 0,0-1 0,0 0 0,1 0 0,0 0 0,0 0 0,1-1 0,0 1 0,0-1 0,1 0 0,0 0 0,1 0 0,-1 0 0,2 0 0,-1 0 0,1-9 0,-1 3 0,1 0 0,0-1 0,1 1 0,0 0 0,1 0 0,1 0 0,8-24 0,-8 31 0,0 0 0,1 0 0,-1 0 0,2 1 0,-1 0 0,1 0 0,0 0 0,0 0 0,1 1 0,-1 0 0,1 0 0,1 0 0,-1 1 0,0 0 0,1 0 0,8-3 0,245-114 0,-241 114 0,0 1 0,1 1 0,-1 1 0,1 1 0,0 1 0,0 0 0,34 2 0,-30 1 0,-1-2 0,1-1 0,0 0 0,42-11 0,-60 11 0,-1-1 0,1 0 0,0 0 0,-1 0 0,1-1 0,-1 0 0,0 0 0,0 0 0,-1-1 0,1 1 0,-1-1 0,0 0 0,0 0 0,0-1 0,-1 1 0,3-8 0,6-6 0,-11 18 0,-1 0 0,1 0 0,-1 0 0,1 1 0,-1-1 0,1 0 0,-1 0 0,1 0 0,0 0 0,0 1 0,-1-1 0,1 0 0,0 1 0,0-1 0,0 0 0,0 1 0,0-1 0,0 1 0,0 0 0,0-1 0,0 1 0,1-1 0,-1 2 0,0-1 0,-1 1 0,1-1 0,0 1 0,-1-1 0,1 1 0,0 0 0,-1-1 0,1 1 0,-1 0 0,1-1 0,-1 1 0,0 0 0,1-1 0,-1 1 0,0 0 0,1 0 0,-1 0 0,0-1 0,0 1 0,0 1 0,5 56 0,-5-53 0,0 40 0,-2 1 0,-1-1 0,-3 0 0,-2 0 0,-2-1 0,-22 63 0,25-83 0,1-1 0,0 1 0,2 0 0,-2 39 0,6 99 0,2-85 0,-2-69 0,0 0 0,0 0 0,1 0 0,0 0 0,1 0 0,0 0 0,0 0 0,1-1 0,0 1 0,0-1 0,1 0 0,-1 1 0,2-2 0,-1 1 0,1 0 0,0-1 0,0 0 0,1 0 0,0 0 0,0-1 0,0 0 0,1 0 0,-1-1 0,1 0 0,0 0 0,1 0 0,8 2 0,3 2 0,1-1 0,0-2 0,1 0 0,-1-1 0,1 0 0,28-1 0,0-2 0,78-9 0,-70-1 0,-1-3 0,87-31 0,-95 28 0,102-38 0,29-9 0,9 14 0,-131 38 0,-24 4 0,-74 8 0,-239 38 0,162-22 0,48-6 0,-128 6 0,132-17 0,-96-4 0,144 2 0,1-2 0,-1 0 0,1-1 0,0-1 0,0 0 0,-31-15 0,26 10 0,1-1 0,1-1 0,0-1 0,0 0 0,2-2 0,-1 0 0,2-1 0,0-1 0,1 0 0,-15-21 0,-34-50 0,42 59 0,0-1 0,3-1 0,-23-43 0,33 52 0,-5-13 0,-1 1 0,-2 1 0,-1 1 0,-46-59 0,62 87 0,-1 0 0,0 0 0,0 1 0,0-1 0,0 1 0,-1 0 0,0 0 0,1 0 0,-1 1 0,0 0 0,0 0 0,0 0 0,0 0 0,0 1 0,-1 0 0,1 0 0,0 0 0,-1 1 0,1 0 0,0 0 0,-1 0 0,1 1 0,0-1 0,-1 1 0,1 1 0,0-1 0,0 1 0,0 0 0,0 0 0,0 0 0,0 1 0,0-1 0,1 1 0,0 0 0,-1 1 0,1-1 0,0 1 0,0 0 0,1 0 0,-1 0 0,1 0 0,0 1 0,0-1 0,1 1 0,-5 9 0,2 2 0,1 1 0,0-1 0,1 1 0,1 0 0,0 26 0,7 90 0,0-46 0,-5-17 0,4 69 0,-2-123 0,0 0 0,2-1 0,-1 1 0,2-1 0,0 0 0,12 24 0,-10-23 0,0 1 0,-1 0 0,5 27 0,-9-32 0,0 0 0,2-1 0,-1 1 0,1-1 0,1 1 0,0-1 0,1 0 0,11 17 0,-16-27 0,-1-1 0,1 1 0,-1 0 0,1 0 0,-1-1 0,1 1 0,0 0 0,-1-1 0,1 1 0,0-1 0,-1 1 0,1-1 0,0 1 0,0-1 0,0 0 0,-1 1 0,1-1 0,0 0 0,0 1 0,0-1 0,0 0 0,0 0 0,0 0 0,-1 0 0,1 0 0,0 0 0,0 0 0,0 0 0,0 0 0,1-1 0,0 0 0,-1-1 0,1 1 0,-1 0 0,0-1 0,0 1 0,0-1 0,0 1 0,0-1 0,0 0 0,0 1 0,-1-1 0,1 0 0,0-3 0,10-60 0,-12-103 0,2-16 0,-1 181 0,0 1 0,0-1 0,0 0 0,1 0 0,-1 0 0,1 0 0,0 0 0,0 0 0,0 1 0,0-1 0,1 0 0,-1 1 0,1-1 0,-1 1 0,1-1 0,0 1 0,0 0 0,0 0 0,0 0 0,0 0 0,0 0 0,1 0 0,4-2 0,-5 4 0,1-1 0,0 1 0,-1-1 0,1 1 0,0 0 0,0 0 0,0 0 0,-1 1 0,1-1 0,0 1 0,0-1 0,-1 1 0,1 0 0,-1 0 0,1 0 0,-1 1 0,1-1 0,-1 0 0,1 1 0,-1 0 0,0-1 0,0 1 0,0 0 0,3 4 0,26 27 0,-24-24 0,-1-1 0,1-1 0,1 1 0,-1-1 0,1-1 0,0 1 0,1-2 0,-1 1 0,1-1 0,1 0 0,-1-1 0,18 6 0,12-3 0,1-2 0,-1-2 0,1-2 0,72-7 0,-2 1 0,398 5 0,-463-3 0,1-2 0,71-17 0,-72 13 0,-38 7 0,0 0 0,1 0 0,-1-1 0,0 0 0,0-1 0,0 0 0,-1 0 0,0 0 0,1-1 0,-1 1 0,-1-2 0,1 1 0,-1-1 0,0 1 0,0-1 0,0-1 0,6-12 0,4-9 0,-2-2 0,-1 1 0,9-36 0,12-25 0,-28 79 0,0 0 0,1 1 0,0 0 0,1 0 0,0 0 0,1 1 0,0 1 0,0-1 0,1 1 0,0 0 0,0 1 0,1 0 0,12-6 0,-5 4 0,0 2 0,1 0 0,-1 1 0,1 1 0,0 1 0,1 0 0,32-2 0,-15 3 0,1 1 0,0 2 0,-1 1 0,1 2 0,-1 1 0,0 2 0,0 2 0,0 1 0,51 21 0,-4 3 0,-41-18 0,60 32 0,61 40 0,94 55 0,-160-90 0,-69-39 0,0 2 0,39 27 0,-56-35 0,-1 0 0,1-1 0,0-1 0,1 0 0,-1 0 0,1-1 0,0 0 0,0-1 0,0-1 0,19 2 0,14-1 0,71-5 0,-50-1 0,-31 1 0,-1-3 0,1-1 0,-1-1 0,44-15 0,56-13 0,-67 27 0,0 3 0,125 7 0,-62 2 0,-86-2 0,86 16 0,18 2 0,47 1 0,17 0 0,582-17 0,-400-7 0,-333 2 0,78 3 0,-130 0 0,-1-1 0,0 2 0,0-1 0,0 1 0,0 1 0,0-1 0,0 1 0,-1 1 0,11 7 0,-10-6 0,1-1 0,-1 0 0,1 0 0,0-1 0,0 0 0,1 0 0,14 3 0,45 0 0,0-2 0,122-8 0,-59-1 0,-84 4 0,152-9 0,-178 6 0,-1 0 0,0-2 0,0-1 0,0 0 0,0-2 0,-1 0 0,23-14 0,-17 5 0,41-34 0,-44 32 0,0 1 0,32-19 0,97-50 0,-45 33 0,-78 41 0,0-1 0,0-2 0,30-22 0,-43 26 0,0 0 0,0 2 0,1-1 0,29-12 0,-39 21 0,1-1 0,-1 1 0,0-1 0,0-1 0,-1 0 0,1 0 0,-1 0 0,0 0 0,0-1 0,0 0 0,-1-1 0,1 1 0,-1-1 0,-1 0 0,1 0 0,-1 0 0,0-1 0,4-8 0,3-14 0,-1-1 0,-1 1 0,7-47 0,-10 51 0,1 1 0,20-46 0,-18 50 0,-1-1 0,-1 0 0,-1 0 0,6-31 0,-8 6 0,-2 24 0,0-1 0,1 1 0,2 0 0,0 0 0,10-25 0,-11 46 0,-2 11 0,1 14 0,-2 8 0,-1 0 0,-5 33 0,3-54 0,0 1 0,-1-1 0,0 0 0,0 0 0,-2 0 0,1-1 0,-1 1 0,-1-1 0,-7 11 0,-5 4 0,5-5 0,-1 0 0,0-2 0,-1 1 0,-2-2 0,1 0 0,-2-1 0,-21 15 0,5-9 0,10-5 0,-2 0 0,0-2 0,0-1 0,-47 17 0,65-29 0,-27 8 0,0 2 0,1 1 0,1 2 0,0 1 0,-37 24 0,43-21 0,0-1 0,-1-1 0,-1-1 0,0-2 0,-1-1 0,-1-1 0,0-1 0,-1-2 0,0-2 0,0 0 0,0-3 0,-39 2 0,-513-4 0,277-5 0,-420 3 0,663 4 0,0 3 0,0 3 0,-111 33 0,120-29 0,31-5 0,0 1 0,1 0 0,0 2 0,1 1 0,0 0 0,-31 26 0,50-37 0,1 0 0,-1 0 0,0 0 0,1 0 0,0 0 0,0 0 0,-1 1 0,2-1 0,-1 1 0,0-1 0,0 1 0,1 0 0,-1-1 0,1 1 0,0 0 0,0 0 0,0 0 0,0 0 0,1 1 0,-1-1 0,1 0 0,-1 6 0,2-6 0,1 1 0,-1-1 0,0 0 0,1 0 0,0 0 0,0 0 0,0-1 0,0 1 0,0 0 0,0-1 0,1 1 0,-1-1 0,1 0 0,0 0 0,-1 0 0,1 0 0,0 0 0,0-1 0,0 1 0,0-1 0,5 1 0,35 11 0,1-1 0,1-3 0,0-1 0,82 2 0,-69-6 0,1196 21 0,-837-28 0,-378 3 0,123 1 0,1-7 0,176-29 0,-207 15 0,164-3 0,135 20 0,-239 4 0,-183-1 0,1 0 0,-1 1 0,0 0 0,1 0 0,9 3 0,-16-3 0,1 1 0,-1-1 0,-1 0 0,1 1 0,0-1 0,0 1 0,-1 0 0,1 0 0,0 0 0,-1 0 0,0 1 0,0-1 0,0 1 0,0-1 0,0 1 0,0 0 0,0-1 0,1 6 0,12 37 0,-11-34 0,-1 1 0,2-1 0,10 21 0,-13-28 0,1 0 0,-1-1 0,1 0 0,0 1 0,0-1 0,0 0 0,1 0 0,-1-1 0,1 1 0,-1-1 0,1 0 0,0 0 0,0 0 0,8 3 0,17 1 0,-1-1 0,1-2 0,0-1 0,0-1 0,1-1 0,38-6 0,23 2 0,1337 1 0,-744 5 0,-646-4 0,0-1 0,0-2 0,-1-1 0,0-3 0,0 0 0,39-17 0,1-8 0,-47 20 0,1 1 0,0 1 0,1 2 0,54-11 0,-39 16 0,-26 3 0,0 0 0,0-1 0,-1-1 0,35-12 0,-50 14 0,0 0 0,-1-1 0,1 1 0,0-1 0,-1 0 0,0 0 0,1-1 0,-1 1 0,-1-1 0,1 0 0,0 0 0,-1 0 0,0 0 0,0-1 0,0 1 0,-1-1 0,1 0 0,-1 0 0,0 0 0,-1 0 0,1 0 0,-1 0 0,1-8 0,3-44 0,-3-1 0,-7-82 0,1 12 0,4 98 0,2 1 0,1-1 0,2 1 0,1 0 0,1 0 0,18-49 0,-1 4 0,-15 43 0,1 0 0,19-36 0,-25 66 0,-1 11 0,-1 15 0,-3 451 0,-1-184 0,1-276 0,0 0 0,-2-1 0,1 1 0,-2-1 0,0 1 0,-1-1 0,-13 27 0,-5 3 0,-34 48 0,40-71 0,-1 0 0,-2-1 0,0-1 0,-40 31 0,48-42 0,0 0 0,-1-1 0,0-1 0,0 0 0,-1 0 0,1-2 0,-2 0 0,-18 5 0,-13-1 0,-61 5 0,17-4 0,-278 39 0,218-36 0,-250-8 0,215-8 0,-1531 2 0,1156-29 0,463 22 0,-171-31 0,29 2 0,122 25 0,-497-32 0,331 24 0,35 0 0,-722 16 0,493 7 0,-3507-3 0,3959 2 0,0 0 0,0 2 0,-34 10 0,30-7 0,-58 7 0,42-12 0,1 2 0,0 2 0,1 3 0,-1 1 0,2 1 0,-68 29 0,39-12 0,52-22 0,1 1 0,-1 0 0,2 2 0,-26 15 0,-24 14 0,52-32 0,1 1 0,1 1 0,0 0 0,-21 18 0,32-25 0,1 0 0,0 0 0,0 0 0,0 0 0,0 0 0,0 0 0,0 0 0,0 0 0,0 0 0,1 0 0,-1 1 0,0-1 0,1 0 0,-1 1 0,1-1 0,-1 1 0,1-1 0,0 0 0,0 1 0,-1-1 0,1 1 0,0-1 0,0 1 0,0-1 0,1 1 0,-1-1 0,0 0 0,1 3 0,1-2 0,-1 0 0,1 0 0,0 0 0,0 0 0,0 0 0,0 0 0,0 0 0,1-1 0,-1 1 0,0-1 0,1 0 0,-1 1 0,5 0 0,8 3 0,0-1 0,0 0 0,1-1 0,17 1 0,329-2 0,-167-6 0,1572 4 0,-1684-4 0,0-4 0,102-23 0,-94 14 0,132-8 0,472 22 0,-336 6 0,2938-3 0,-3009 23 0,-7-1 0,505-24 0,-776 3 0,-1-2 0,1 0 0,-1 0 0,1 0 0,-1-1 0,14-5 0,-21 6 0,-1 1 0,1-1 0,-1 0 0,1 0 0,-1 1 0,1-1 0,-1 0 0,1 0 0,-1-1 0,0 1 0,1 0 0,-1 0 0,0-1 0,0 1 0,0 0 0,0-1 0,0 1 0,0-1 0,0 1 0,-1-1 0,1 0 0,-1 1 0,1-1 0,-1 0 0,1 1 0,-1-1 0,0 0 0,0 0 0,0 1 0,0-1 0,0 0 0,0 1 0,-1-1 0,1 0 0,0 0 0,-1 1 0,1-1 0,-1 0 0,0 1 0,0-1 0,1 1 0,-1-1 0,-2-1 0,-2-5 0,-1 0 0,0 1 0,0 0 0,0 0 0,-1 0 0,0 1 0,0 0 0,-1 0 0,0 1 0,-15-8 0,-11-3 0,-48-17 0,60 25 0,-95-30 0,80 28 0,1-1 0,0-3 0,-60-30 0,79 35 0,-1 1 0,1 1 0,-1 0 0,-1 1 0,1 1 0,-1 1 0,0 1 0,-20-2 0,-27 2 0,-67 6 0,41 0 0,-921-2 0,917 3 0,1 5 0,0 4 0,-109 29 0,-70 10 0,142-24 0,-266 20 0,-140-32 0,-1008-18 0,646-36 0,835 35 0,-90-11 0,-296-66 0,358 65 0,-1 3 0,-1 5 0,-131 6 0,-2 0 0,65-19 0,17 2 0,140 17 0,-51-5 0,56 6 0,0 0 0,-1 0 0,1 0 0,0 0 0,0-1 0,0 1 0,-1 0 0,1-1 0,0 1 0,0 0 0,0-1 0,0 1 0,0-1 0,0 0 0,0 1 0,0-1 0,0 0 0,0 0 0,0 1 0,0-1 0,0 0 0,0 0 0,1 0 0,-1 0 0,0 0 0,1 0 0,-1-1 0,1 1 0,-1 0 0,1 0 0,0 0 0,-1 0 0,1-1 0,0 1 0,0 0 0,0-2 0,0 1 0,1 0 0,0 0 0,0 1 0,0-1 0,1 1 0,-1-1 0,0 1 0,1-1 0,-1 1 0,0 0 0,1-1 0,0 1 0,-1 0 0,1 0 0,0 0 0,-1 0 0,5-1 0,37-11 0,-30 10 0,66-17 0,3 0 0,-1-3 0,136-59 0,-130 45 0,1 3 0,1 4 0,184-35 0,-209 51 0,316-51 0,-377 66 0,-7 1 0,-15 5 0,-31 8 0,-11-5 0,18-4 0,1 2 0,-62 21 0,70-18 0,0-1 0,-1-1 0,0-2 0,-47 3 0,-142-6 0,199-5 0,-75 1 0,59-1 0,96 1 0,-12 0 0,240 12 0,-251-8 0,-1 2 0,1 1 0,-1 1 0,0 2 0,-1 1 0,52 27 0,50 40 0,40 22 0,-158-93 0,12 7 0,54 19 0,-72-30 0,0-1 0,0 0 0,0-1 0,0 1 0,1-2 0,-1 1 0,0-1 0,1 0 0,-1-1 0,0 0 0,13-3 0,-17 3 0,0-1 0,-1 0 0,1 1 0,-1-1 0,1-1 0,-1 1 0,0 0 0,0-1 0,0 0 0,0 1 0,0-1 0,-1 0 0,1-1 0,-1 1 0,0 0 0,0-1 0,0 1 0,0-1 0,-1 0 0,1 1 0,-1-1 0,0 0 0,1-7 0,1-9 0,-1 1 0,-1 0 0,-2-33 0,0 38 0,1 2 0,-2 0 0,1 0 0,-1 0 0,-1 0 0,0 1 0,-1-1 0,0 1 0,-1 0 0,0 0 0,-1 1 0,0-1 0,-14-17 0,9 16 0,1 1 0,-1 0 0,-1 0 0,0 2 0,0-1 0,-1 2 0,0-1 0,-1 2 0,-25-11 0,-6 2 0,1 1 0,-2 3 0,0 1 0,0 3 0,-1 1 0,-76 0 0,95 5 0,1-1 0,-53-12 0,47 8 0,-51-5 0,59 10 0,0 2 0,1 0 0,-38 6 0,48-3 0,0 1 0,1 0 0,-1 0 0,1 1 0,1 1 0,-1 0 0,-20 14 0,-7 10 0,-51 49 0,-30 23 0,101-87 0,1 1 0,0 1 0,1 0 0,1 2 0,-20 27 0,-62 110 0,90-142 0,1 1 0,0 1 0,2 1 0,-1-1 0,2 1 0,0 0 0,1 0 0,-3 35 0,3 7 0,5 61 0,1-69 0,-3-42 0,2-1 0,-1 0 0,1 1 0,1-1 0,0 0 0,0 0 0,0 0 0,1 0 0,0 0 0,5 9 0,-4-12 0,0 0 0,-1 0 0,2-1 0,-1 1 0,1-1 0,-1 0 0,1 0 0,0 0 0,1-1 0,-1 1 0,1-1 0,-1-1 0,1 1 0,9 2 0,14 3 0,-1-1 0,1-1 0,1-2 0,38 1 0,126-6 0,-167 0 0,94-7 0,0-5 0,169-41 0,234-89 0,-70 16 0,-317 95 0,185-18 0,-53 32 0,78-8 0,-60-3 0,325 10 0,229-22 0,-166 2 0,1011 33 0,-896 10 0,2031-5 0,-2804 2 0,0 0 0,0 0 0,0 2 0,0 0 0,0 1 0,-1 0 0,1 2 0,-1 0 0,29 15 0,-26-13 0,0 0 0,0-2 0,0-1 0,1 0 0,0-1 0,0-1 0,0-1 0,0-1 0,0-1 0,0-1 0,0 0 0,0-2 0,0 0 0,0-1 0,0-1 0,25-10 0,-40 13 0,-1-1 0,1 1 0,-1-1 0,1 0 0,-1-1 0,0 1 0,0 0 0,-1-1 0,1 0 0,-1 0 0,0 0 0,0-1 0,0 1 0,0-1 0,-1 1 0,0-1 0,0 0 0,0 0 0,0 0 0,-1 0 0,0 0 0,1-6 0,1-14 0,-1 1 0,-2-1 0,-2-37 0,0 27 0,0-17 0,-1 22 0,2 0 0,1-1 0,1 1 0,2-1 0,11-49 0,-5 44 0,-3 0 0,0-1 0,-1-41 0,-4-98 0,-1 126 0,0 1169 0,0-1111 0,0-1 0,0 0 0,-1 0 0,0 1 0,0-1 0,-1 0 0,0 0 0,0 0 0,0 0 0,-1-1 0,-5 10 0,4-11 0,0-1 0,0 1 0,0-1 0,0 0 0,-1 0 0,0 0 0,0 0 0,0-1 0,0 0 0,-1 0 0,1-1 0,-1 1 0,0-1 0,-7 2 0,-57 15 0,-1-3 0,-1-4 0,-122 7 0,-228-18 0,197-5 0,-655 4 0,821 4 0,1 3 0,-1 2 0,2 3 0,-58 19 0,-91 17 0,59-23 0,-298 12 0,-94-40 0,512 3-195,0-2 0,0 0 0,1-2 0,0-1 0,0-1 0,-42-16 0,35 7-6631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1:05:45.010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219 809 24575,'0'69'0,"-2"-1"0,-13 71 0,-2 3 0,7 0 0,9 200 0,4-141 0,-3-185 0,0 0 0,1 1 0,0-1 0,2 0 0,5 22 0,-6-33 0,-1 0 0,2 0 0,-1 0 0,1-1 0,0 1 0,0-1 0,0 1 0,0-1 0,1 0 0,-1 0 0,1-1 0,0 1 0,1-1 0,-1 0 0,0 0 0,1 0 0,0 0 0,0-1 0,0 0 0,7 3 0,10 0 0,0-1 0,0-1 0,0 0 0,0-2 0,0 0 0,31-4 0,-24 1 0,0 2 0,56 6 0,56 20 0,96 16 0,-122-32 0,194-9 0,-135-4 0,-53 5 0,137-5 0,-255 3 0,1-1 0,-1 1 0,1-1 0,-1 0 0,0 0 0,1 0 0,-1 0 0,0 0 0,0-1 0,0 0 0,0 1 0,0-1 0,0 0 0,-1 0 0,1-1 0,0 1 0,-1 0 0,0-1 0,3-4 0,-4 5 0,0 0 0,-1 0 0,1 0 0,-1 0 0,1 0 0,-1 0 0,0 0 0,0 0 0,0 0 0,0 0 0,0 0 0,0 0 0,-1 0 0,1 0 0,-1 0 0,1 0 0,-1 0 0,0 0 0,0 0 0,0 0 0,0 0 0,0 1 0,0-1 0,0 0 0,0 1 0,-1-1 0,1 1 0,-1-1 0,1 1 0,-1 0 0,0-1 0,0 1 0,-3-2 0,-9-6 0,0 1 0,0 0 0,-1 1 0,-1 0 0,1 1 0,-1 1 0,0 0 0,-31-4 0,-11 3 0,-73 0 0,80 6 0,-95-14 0,127 12 0,0-2 0,1 0 0,-1-1 0,1 0 0,0-2 0,1 0 0,-1-1 0,2-1 0,-24-16 0,-48-37 0,43 31 0,1-1 0,-54-53 0,67 53 0,-50-65 0,70 80 0,0 0 0,1-1 0,1 0 0,1 0 0,1-1 0,-9-30 0,8 1 0,2 0 0,2 0 0,2 0 0,7-71 0,-1 11 0,-4 57 0,-2 17 0,2 0 0,1 0 0,2 1 0,1-1 0,2 1 0,1 0 0,15-41 0,-13 50 0,-1 0 0,-1-1 0,-1 0 0,-1 0 0,-1 0 0,-1-1 0,-1-28 0,-2 51 0,0 0 0,0 1 0,0-1 0,-1 1 0,1-1 0,0 1 0,-1-1 0,0 1 0,0-1 0,0 1 0,0 0 0,0-1 0,0 1 0,0 0 0,-1 0 0,1 0 0,-1 0 0,-1-2 0,1 3 0,0 0 0,0 0 0,1 0 0,-1 0 0,0 0 0,0 1 0,0-1 0,0 1 0,0 0 0,0-1 0,0 1 0,0 0 0,0 0 0,0 0 0,0 0 0,0 1 0,1-1 0,-4 1 0,-8 4 0,-1 0 0,1 1 0,0 0 0,0 1 0,-13 9 0,11-6 0,-26 12 0,-86 32 0,59-27 0,61-24 0,0 1 0,0 0 0,0 0 0,1 1 0,-1 0 0,1 0 0,1 0 0,-1 1 0,1 0 0,0 0 0,0 1 0,0-1 0,1 1 0,0 0 0,1 0 0,0 0 0,0 1 0,0-1 0,1 1 0,0-1 0,-2 12 0,0 16 0,0 0 0,3 1 0,3 54 0,0-39 0,-2 17 0,-1-29 0,6 61 0,-3-87 0,0-1 0,1 0 0,0 0 0,1 0 0,0-1 0,1 1 0,1-1 0,-1 0 0,10 12 0,4 8 0,0 1 0,-2 1 0,18 50 0,-5-12 0,-25-59 0,1-1 0,0 0 0,1-1 0,0 1 0,0-1 0,1 0 0,1-1 0,0 0 0,10 8 0,2-1 0,1-2 0,1 0 0,29 12 0,-13-4 0,-2 2 0,46 37 0,-35-26 0,-41-30 0,-1 1 0,1-1 0,-1 1 0,0 1 0,0-1 0,-1 1 0,0 0 0,0 0 0,0 1 0,3 9 0,-7-15 0,0 0 0,-1 0 0,1 0 0,-1 0 0,1 0 0,-1 0 0,0 0 0,0 0 0,0 1 0,0-1 0,0 0 0,0 0 0,0 0 0,-1 0 0,1 0 0,-1 0 0,0 0 0,-1 3 0,0-3 0,1 0 0,-1 0 0,-1 0 0,1 0 0,0 0 0,0 0 0,-1 0 0,1-1 0,-1 1 0,1-1 0,-1 0 0,0 1 0,1-1 0,-1-1 0,0 1 0,0 0 0,-3 0 0,-28 3 0,0 0 0,0-3 0,-60-4 0,32 0 0,44 2 0,0-2 0,1 0 0,-1-1 0,1 0 0,0-2 0,0 0 0,0-1 0,1-1 0,0 0 0,1-1 0,0-1 0,-27-22 0,34 25 0,0-1 0,1 0 0,0 0 0,0-1 0,0 0 0,1 0 0,1 0 0,0-1 0,0 0 0,1 0 0,0 0 0,0 0 0,2-1 0,-3-13 0,-2-14 0,3-1 0,0-63 0,5-9 0,4 0 0,5 1 0,5 0 0,48-181 0,-39 198 0,-4-1 0,-4-1 0,-4-1 0,-4 0 0,-7-130 0,4 184 0,3 34 0,2 25 0,-4 7 0,0-1 0,-2 1 0,-1 0 0,1 40 0,-3-29 0,10 49 0,17 28 0,-17-74 0,-1 2 0,8 79 0,-13-72 0,11 48 0,-8-55 0,5 71 0,-15-89 0,-7-46 0,3 4 0,-10-22 0,2-1 0,2-1 0,3 0 0,1 0 0,2-1 0,-1-54 0,6 52 0,-1 29 0,1 1 0,1 0 0,1 0 0,0 0 0,1 0 0,1 0 0,6-19 0,-7 32 0,0-1 0,1 0 0,-1 1 0,1 0 0,0 0 0,0 0 0,1 0 0,-1 0 0,1 1 0,0-1 0,0 1 0,0 0 0,0 0 0,0 0 0,1 1 0,6-3 0,4-1 0,1 2 0,0-1 0,28-2 0,-27 5 0,-1-1 0,30-10 0,-43 12 0,0 1 0,0-1 0,-1-1 0,1 1 0,0 0 0,0-1 0,-1 1 0,1-1 0,0 0 0,-1 0 0,0 0 0,0 0 0,1-1 0,-1 1 0,0 0 0,-1-1 0,1 1 0,0-1 0,-1 0 0,1 0 0,-1 0 0,0 1 0,0-1 0,0 0 0,-1 0 0,1-1 0,-1 1 0,1 0 0,-1 0 0,0 0 0,0 0 0,0 0 0,-1 0 0,1 0 0,-1 0 0,-1-4 0,0 1 0,-1-1 0,0 1 0,0 0 0,0 0 0,-1 0 0,0 0 0,-1 1 0,1 0 0,-1 0 0,0 0 0,0 0 0,0 1 0,-1-1 0,0 1 0,-7-3 0,-34-14 0,-1 3 0,0 1 0,-88-17 0,88 26 0,-1 3 0,0 1 0,-87 6 0,54 0 0,74-2 0,0 0 0,0 1 0,0 0 0,0 0 0,0 1 0,0 0 0,0 0 0,0 1 0,1 0 0,-1 0 0,1 1 0,-9 6 0,11-6 0,0 0 0,0 0 0,1 1 0,0 0 0,0 0 0,0 0 0,0 0 0,1 1 0,0-1 0,0 1 0,1 0 0,-1 0 0,1 0 0,0 0 0,1 1 0,-2 7 0,-2 37 0,2-1 0,7 87 0,-1-38 0,-2-75 0,1 1 0,1-1 0,1 0 0,2 0 0,13 39 0,4-5 0,32 56 0,-55-113 0,1 1 0,-1 0 0,1 0 0,0-1 0,0 1 0,0-1 0,0 1 0,0-1 0,0 1 0,0-1 0,0 1 0,1-1 0,-1 0 0,0 0 0,1 0 0,-1 0 0,1 0 0,0 0 0,-1 0 0,1 0 0,0-1 0,-1 1 0,1 0 0,0-1 0,0 0 0,-1 1 0,1-1 0,0 0 0,3 0 0,-2-1 0,-1-1 0,1 1 0,-1 0 0,1-1 0,-1 0 0,0 0 0,0 0 0,0 0 0,0 0 0,0 0 0,0 0 0,-1 0 0,1-1 0,-1 1 0,1-1 0,-1 1 0,0-1 0,0 0 0,1-3 0,5-19 0,-1 0 0,-1 0 0,-2 0 0,1-29 0,9-51 0,-4 67 0,24-60 0,-18 59 0,9-43 0,-23 79 0,0 1 0,-1-1 0,0 0 0,1 0 0,-1 1 0,0-1 0,0 0 0,0 0 0,-1 0 0,1 1 0,-1-1 0,1 0 0,-1 0 0,0 1 0,0-1 0,0 1 0,-1-1 0,1 1 0,-3-5 0,3 7 0,1-1 0,-1 0 0,0 1 0,0-1 0,0 1 0,0-1 0,0 1 0,1-1 0,-1 1 0,0-1 0,0 1 0,0 0 0,0 0 0,0-1 0,0 1 0,-1 0 0,1 0 0,0 0 0,0 0 0,-1 0 0,-1 1 0,1 0 0,0 0 0,-1-1 0,1 2 0,0-1 0,0 0 0,0 0 0,0 1 0,0-1 0,0 1 0,0-1 0,-2 3 0,-19 22 0,0 1 0,-35 58 0,10-14 0,40-58 0,-1 1 0,2-1 0,0 2 0,1-1 0,0 1 0,1 0 0,1 0 0,0 0 0,1 1 0,-1 18 0,1 20 0,7 90 0,0-43 0,-4 788 0,0-881 0,0-1 0,0 1 0,1 0 0,0-1 0,0 1 0,1-1 0,0 0 0,0 1 0,4 7 0,-4-12 0,1 0 0,-1 1 0,0-1 0,1 0 0,0 0 0,-1-1 0,1 1 0,1-1 0,-1 1 0,0-1 0,0 0 0,1 0 0,-1 0 0,1-1 0,0 1 0,-1-1 0,1 0 0,0 0 0,6 1 0,22 1-50,0-1-1,-1-1 1,42-4-1,-30 0-1112,-6 2-5663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1:05:53.022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8439 1486 24575,'-1'-34'0,"0"19"0,1 0 0,0 0 0,1 1 0,1-1 0,4-20 0,-5 31 0,1 0 0,-1 0 0,1 1 0,0-1 0,0 0 0,0 1 0,1-1 0,-1 1 0,1 0 0,0 0 0,0 0 0,0 0 0,0 0 0,0 1 0,1-1 0,-1 1 0,1 0 0,0 0 0,-1 0 0,1 1 0,0-1 0,0 1 0,8-2 0,24-2 0,1 1 0,1 2 0,-1 1 0,55 7 0,9-1 0,-63-4 0,-10 0 0,0 0 0,0-2 0,47-8 0,-66 7 0,-1 0 0,0-1 0,0 0 0,0 0 0,0-1 0,-1 0 0,1 0 0,-1-1 0,0 1 0,0-2 0,-1 1 0,0-1 0,0 0 0,0 0 0,0-1 0,6-11 0,-3 3 0,0 0 0,-2-1 0,0 0 0,0-1 0,-2 0 0,0 0 0,4-30 0,-3 21 0,1 0 0,18-40 0,-16 45 0,-1-1 0,-1 0 0,-1 0 0,4-26 0,-4-21 0,-5 41 0,1 1 0,11-45 0,-3 34 0,-3-1 0,5-54 0,-10 78 0,-2-1 0,0 0 0,-1 1 0,0-1 0,-1 1 0,-1-1 0,-1 1 0,-9-28 0,4 27 0,0 1 0,-2 0 0,0 0 0,0 1 0,-1 1 0,-1 0 0,0 0 0,-1 2 0,0-1 0,-1 2 0,-21-13 0,35 23 0,0 0 0,0-1 0,0 1 0,0-1 0,0 1 0,0-1 0,0 1 0,0-1 0,0 0 0,0 1 0,0-1 0,1 0 0,-1 0 0,0 0 0,0 1 0,1-1 0,-1 0 0,1 0 0,-1 0 0,1 0 0,-1 0 0,1 0 0,0 0 0,-1-2 0,1 2 0,1 0 0,-1 0 0,1 0 0,0 0 0,-1 0 0,1 0 0,0 0 0,-1 0 0,1 0 0,0 1 0,0-1 0,0 0 0,0 0 0,0 1 0,-1-1 0,1 1 0,0-1 0,1 1 0,0-1 0,57-15 0,-21 11 0,0 1 0,1 3 0,56 4 0,-91-3 0,1 1 0,-1 0 0,1 0 0,-1 0 0,0 0 0,0 1 0,0 0 0,0 0 0,0 0 0,0 0 0,0 1 0,-1-1 0,1 1 0,-1 0 0,1 0 0,-1 0 0,0 1 0,0-1 0,-1 1 0,1-1 0,-1 1 0,0 0 0,0 0 0,0 0 0,0 0 0,-1 1 0,0-1 0,0 0 0,2 9 0,0 12 0,-1 0 0,-1 1 0,-2-1 0,-3 32 0,1-11 0,-2 507 0,6-340 0,1-171 0,2 1 0,11 47 0,-6-44 0,3 72 0,-13 347 0,1-457 0,0 0 0,0-1 0,-1 1 0,0 0 0,0-1 0,-1 1 0,0-1 0,-6 15 0,6-19 0,0 0 0,0 1 0,-1-1 0,1 0 0,-1-1 0,0 1 0,0 0 0,0-1 0,0 1 0,0-1 0,0 0 0,-1 0 0,1-1 0,-1 1 0,1 0 0,-1-1 0,0 0 0,1 0 0,-9 1 0,-30 2 0,0-1 0,0-2 0,-64-7 0,-3 1 0,-924 5 0,990-3 0,1-1 0,-51-11 0,-53-6 0,110 17 0,-50-11 0,47 7 0,-41-4 0,-332 9 0,20 2 0,250-19 0,94 11 0,-73-4 0,116 13 0,-251-17 0,-110-35 0,190 38 0,-247 11 0,204 6 0,-285-4 0,485 3 0,1 0 0,-1 1 0,1 1 0,0 1 0,0 0 0,0 2 0,-17 8 0,-47 15 0,65-25 0,-343 85 0,273-74 0,34-5 0,0-2 0,-59 0 0,-836-8 0,430-3 0,-1538 2-1365,2011 0-5461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0:53:24.966"/>
    </inkml:context>
    <inkml:brush xml:id="br0">
      <inkml:brushProperty name="width" value="0.2" units="cm"/>
      <inkml:brushProperty name="height" value="0.2" units="cm"/>
      <inkml:brushProperty name="color" value="#B4C3DA"/>
      <inkml:brushProperty name="inkEffects" value="silver"/>
      <inkml:brushProperty name="anchorX" value="-3282.36597"/>
      <inkml:brushProperty name="anchorY" value="-3692.39746"/>
      <inkml:brushProperty name="scaleFactor" value="0.5"/>
    </inkml:brush>
  </inkml:definitions>
  <inkml:trace contextRef="#ctx0" brushRef="#br0">682 124 24575,'0'0'0,"-7"0"0,-11 0 0,-8 0 0,-7 0 0,-5 0 0,-3 0 0,-3 0 0,0 0 0,0 0 0,1 0 0,-1 0 0,10-8 0,0-9 0,8-9 0,0 1 0,-3 4 0,-3 5 0,-3 6 0,5 12 0,7 13 0,7 10 0,7 9 0,4 5 0,12-5 0,1 2 0,11-9 0,-2 2 0,7-7 0,-4 2 0,5 4 0,3-5 0,6-4 0,2-7 0,4-4 0,1-4 0,2-2 0,0-2 0,0-1 0,0 0 0,0 0 0,0 0 0,-9 9 0,0 0 0,0 0 0,-7-1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1:07:31.449"/>
    </inkml:context>
    <inkml:brush xml:id="br0">
      <inkml:brushProperty name="width" value="0.2" units="cm"/>
      <inkml:brushProperty name="height" value="0.2" units="cm"/>
      <inkml:brushProperty name="color" value="#B08200"/>
    </inkml:brush>
  </inkml:definitions>
  <inkml:trace contextRef="#ctx0" brushRef="#br0">0 216 24575,'7'0'0,"0"0"0,0 1 0,-1 0 0,1 0 0,0 1 0,-1-1 0,1 2 0,-1-1 0,1 1 0,-1 0 0,0 0 0,0 0 0,10 9 0,-8-5 0,0 1 0,-1-1 0,0 1 0,0 1 0,-1 0 0,0 0 0,-1 0 0,6 12 0,-1 2 0,-2 0 0,0 1 0,-2 0 0,-1 0 0,0 1 0,1 47 0,-6-69 0,1 13 0,-1 0 0,0 1 0,-1-1 0,-6 28 0,6-41 0,1 0 0,-1 0 0,0-1 0,0 1 0,0-1 0,0 1 0,0-1 0,-1 1 0,1-1 0,-1 0 0,1 0 0,-1 1 0,0-1 0,0 0 0,0-1 0,0 1 0,0 0 0,0 0 0,-1-1 0,1 0 0,-1 1 0,1-1 0,-1 0 0,1 0 0,-1 0 0,1-1 0,-1 1 0,0 0 0,0-1 0,1 0 0,-1 0 0,0 0 0,0 0 0,1 0 0,-1 0 0,-3-1 0,2-1 0,-1 1 0,1-1 0,-1 0 0,1 0 0,-1 0 0,1 0 0,0-1 0,0 0 0,0 0 0,1 0 0,-1 0 0,1-1 0,0 1 0,-1-1 0,1 0 0,1 0 0,-1 0 0,1 0 0,0 0 0,-1-1 0,2 1 0,-1-1 0,1 1 0,-1-1 0,1 0 0,0-5 0,-4-16 0,2-1 0,1 1 0,2-38 0,0 59 0,0-27 0,-1 11 0,1 0 0,1-1 0,1 1 0,6-24 0,-7 40 0,1 0 0,0 0 0,0 0 0,0 0 0,0 0 0,1 0 0,-1 1 0,1-1 0,1 1 0,-1 0 0,0 0 0,1 0 0,0 0 0,0 1 0,0-1 0,0 1 0,1 0 0,-1 0 0,1 1 0,0-1 0,7-2 0,21-6 0,11-4 0,41-20 0,-64 27 0,0 0 0,39-9 0,-1 1 0,-30 8 0,0 1 0,1 2 0,-1 1 0,34-1 0,126 7 0,-73 2 0,604-4 0,-715-1 0,1 1 0,-1 0 0,1 0 0,0 0 0,-1 1 0,1-1 0,-1 2 0,1-1 0,-1 0 0,0 1 0,1 0 0,-1 0 0,0 1 0,0 0 0,-1 0 0,1 0 0,0 0 0,-1 0 0,0 1 0,0 0 0,0 0 0,0 0 0,-1 1 0,1-1 0,-1 1 0,0 0 0,4 9 0,13 25 0,-10-18 0,1-1 0,24 35 0,-31-51 0,-1 0 0,1 0 0,0-1 0,1 1 0,-1-1 0,1 0 0,-1 0 0,1-1 0,0 1 0,0-1 0,0 0 0,0 0 0,11 1 0,3 0 0,1 0 0,32-2 0,-38-1 0,1 0 0,-1 1 0,1 1 0,-1 0 0,25 7 0,-26-4 0,1 2 0,-1-1 0,0 2 0,-1 0 0,0 0 0,0 1 0,-1 1 0,0 0 0,0 0 0,-1 1 0,-1 1 0,0-1 0,0 2 0,-1-1 0,-1 1 0,0 0 0,8 21 0,-7-9 0,0 1 0,-1 0 0,-2 0 0,-1 0 0,-1 1 0,-1-1 0,-1 1 0,-5 50 0,3-68 0,-1 1 0,-1 0 0,1-1 0,-1 0 0,-1 1 0,0-1 0,0 0 0,-1-1 0,0 1 0,0-1 0,-1 0 0,0 0 0,-1-1 0,1 0 0,-1 0 0,-1 0 0,-11 7 0,-12 7 0,-2-1 0,-1-2 0,-44 18 0,-6 3 0,44-20 0,28-14 0,1 1 0,-1 0 0,1 0 0,-15 12 0,22-15 0,1 1 0,-1 0 0,0 0 0,1 0 0,0 0 0,0 1 0,0-1 0,1 1 0,0 0 0,0 0 0,0 0 0,0 0 0,1 0 0,-2 8 0,1-2 0,0 0 0,-1 0 0,0 0 0,-1 0 0,0-1 0,-8 16 0,10-23 0,1-1 0,-1 1 0,0-1 0,0 0 0,0 0 0,0 0 0,0 0 0,0 0 0,0 0 0,-1 0 0,1-1 0,-1 1 0,1-1 0,-1 0 0,1 0 0,-1 0 0,0 0 0,0 0 0,1-1 0,-1 1 0,0-1 0,0 0 0,0 1 0,0-1 0,0-1 0,0 1 0,1 0 0,-1-1 0,0 1 0,0-1 0,-4-2 0,4 2 0,0-1 0,-1 0 0,1 0 0,0 0 0,0 0 0,0-1 0,0 1 0,1-1 0,-1 1 0,1-1 0,-1 0 0,1 0 0,0-1 0,0 1 0,1 0 0,-3-6 0,-21-63 0,20 53 0,-5-18 0,9 28 0,-1 0 0,-1 0 0,1 0 0,-2 0 0,1 1 0,-1-1 0,0 1 0,-1 0 0,0 0 0,0 1 0,0-1 0,-8-6 0,-69-56 0,58 51 0,0-1 0,1-1 0,1-1 0,-22-30 0,42 51 0,1-1 0,-1 0 0,1 0 0,0 0 0,0 0 0,0 0 0,0 0 0,0 0 0,0 0 0,0-1 0,1 1 0,-1 0 0,1 0 0,-1-1 0,1 1 0,0 0 0,0-1 0,0 1 0,0 0 0,1-1 0,-1 1 0,1 0 0,-1 0 0,1-1 0,0 1 0,1-2 0,0 1 0,0 0 0,1 1 0,-1-1 0,1 1 0,0 0 0,0 0 0,0 0 0,0 0 0,0 0 0,0 1 0,0-1 0,1 1 0,-1 0 0,0 0 0,1 0 0,6 0 0,171-38 0,-177 38 0,1-1 0,-1 1 0,0-1 0,0 0 0,0 0 0,0 0 0,0-1 0,-1 1 0,1-1 0,-1 0 0,1 0 0,-1 0 0,0 0 0,0-1 0,-1 1 0,1-1 0,-1 0 0,1 0 0,2-6 0,1-6 0,-1-1 0,-1 1 0,6-34 0,4-20 0,5 21 0,-13 35 0,-1 0 0,0 0 0,-1 0 0,5-28 0,-9 37 0,0 0 0,0 1 0,0-1 0,-1 0 0,1 0 0,-1 0 0,0 0 0,-1 1 0,1-1 0,-1 1 0,0-1 0,0 1 0,0-1 0,-1 1 0,0 0 0,0 0 0,0 0 0,0 1 0,-4-5 0,2 4 0,-22-27 0,26 31 0,1 0 0,0-1 0,0 1 0,0 0 0,0 0 0,-1 0 0,1 0 0,0-1 0,0 1 0,0 0 0,0 0 0,0-1 0,0 1 0,0 0 0,0 0 0,0 0 0,0-1 0,0 1 0,0 0 0,0 0 0,0-1 0,0 1 0,0 0 0,0 0 0,0 0 0,0-1 0,0 1 0,0 0 0,0 0 0,0-1 0,0 1 0,0 0 0,0 0 0,0 0 0,1 0 0,-1-1 0,0 1 0,0 0 0,0 0 0,0 0 0,1 0 0,-1-1 0,0 1 0,0 0 0,24 4 0,-7 4 0,-1 0 0,0 1 0,-1 1 0,0 0 0,25 23 0,18 12 0,-41-32 0,-1 1 0,0 1 0,-1 1 0,-1 0 0,22 33 0,30 32 0,-59-73 0,0 0 0,0 0 0,0 0 0,-1 1 0,0 0 0,-1 0 0,0 1 0,0-1 0,-1 1 0,-1 0 0,1 0 0,-2 1 0,1-1 0,-1 0 0,-1 1 0,1 17 0,-1-12 0,-1 0 0,-1-1 0,0 1 0,-1 0 0,0 0 0,-1 0 0,-10 27 0,10-37 0,1 0 0,-1 0 0,-1 0 0,1 0 0,-1-1 0,0 1 0,0-1 0,0 0 0,-1 0 0,0-1 0,0 1 0,0-1 0,-1 0 0,1-1 0,-1 1 0,0-1 0,0 0 0,0-1 0,0 1 0,0-1 0,-11 2 0,-26 2 0,-1-2 0,1-2 0,-1-2 0,-72-9 0,112 9 0,1 0 0,-1-1 0,0 1 0,1-1 0,-1 0 0,1 0 0,-1 0 0,1 0 0,0 0 0,-1-1 0,1 0 0,0 0 0,0 1 0,0-2 0,0 1 0,1 0 0,-1-1 0,0 1 0,1-1 0,0 0 0,0 0 0,-1 0 0,2 0 0,-1 0 0,0 0 0,1 0 0,-1-1 0,1 1 0,0-1 0,0 1 0,0-1 0,0-4 0,1 1 0,0 1 0,1-1 0,0 0 0,0 0 0,0 0 0,1 0 0,0 1 0,0-1 0,1 1 0,-1-1 0,1 1 0,1 0 0,-1 0 0,1 0 0,0 1 0,6-6 0,28-27 0,84-64 0,6-4 0,-94 63 0,-31 38 0,0 0 0,0 0 0,1 0 0,0 0 0,0 1 0,1-1 0,-1 1 0,1 0 0,0 1 0,0-1 0,0 1 0,0 0 0,10-4 0,-6 3 0,1 2 0,-1-1 0,1 1 0,-1 1 0,1 0 0,0 0 0,-1 1 0,1 0 0,0 0 0,-1 1 0,1 1 0,17 4 0,-9 1 0,-1 0 0,-1 1 0,1 1 0,-2 0 0,27 20 0,-31-21 0,-1-1 0,-1 2 0,1-1 0,-1 1 0,-1 0 0,13 18 0,-17-19 0,0 0 0,0 0 0,-1 0 0,0 1 0,0-1 0,-1 1 0,0 0 0,-1 0 0,0 0 0,1 10 0,-1 5 0,-1-1 0,0 0 0,-2 1 0,-8 41 0,8-57 0,-1 0 0,1 0 0,-2 0 0,1 0 0,-1-1 0,0 1 0,0-1 0,-1 0 0,0 0 0,0-1 0,-1 1 0,0-1 0,0 0 0,0-1 0,-1 1 0,-13 7 0,-41 19 0,39-21 0,0 1 0,0 1 0,1 1 0,-22 19 0,19-12 0,0 0 0,0 1 0,1 0 0,1 2 0,-24 36 0,27-36 0,15-21 0,2 0 0,-1 0 0,0 0 0,0 0 0,1 0 0,0 0 0,-1 1 0,1-1 0,1 1 0,-1 0 0,0 0 0,1-1 0,0 1 0,0 0 0,0 0 0,0 6 0,1-9 0,0-1 0,1 0 0,-1 1 0,0-1 0,1 0 0,-1 0 0,1 1 0,-1-1 0,1 0 0,-1 0 0,1 0 0,-1 1 0,0-1 0,1 0 0,-1 0 0,1 0 0,-1 0 0,1 0 0,-1 0 0,1 0 0,-1 0 0,1 0 0,-1 0 0,1-1 0,-1 1 0,1 0 0,-1 0 0,1 0 0,-1 0 0,1-1 0,-1 1 0,0 0 0,1 0 0,-1-1 0,0 1 0,1 0 0,-1-1 0,1 1 0,-1-1 0,0 1 0,0 0 0,1-1 0,-1 1 0,0-1 0,1 0 0,19-21 0,-19 21 0,19-19 0,0 2 0,38-29 0,12-9 0,-40 32 0,0 1 0,2 2 0,1 1 0,70-31 0,-89 44 0,1-1 0,-2-1 0,1 0 0,-1-1 0,18-17 0,-27 24 0,0-1 0,0 1 0,-1-1 0,1 0 0,-1 0 0,0-1 0,-1 1 0,1-1 0,-1 1 0,1-1 0,-1 0 0,-1 0 0,1 0 0,-1 0 0,0 0 0,0 0 0,0 0 0,-1 0 0,1 0 0,-2-9 0,0 11 0,0 0 0,0 0 0,-1 0 0,1 1 0,-1-1 0,1 0 0,-1 1 0,0-1 0,0 1 0,0 0 0,-1 0 0,1 0 0,0 0 0,-1 0 0,0 0 0,1 1 0,-1-1 0,0 1 0,0 0 0,1 0 0,-1 0 0,0 0 0,0 0 0,-4 0 0,-10-2 0,0 1 0,1 0 0,-20 1 0,29 1 0,-166 5 0,91-1 0,-97-8 0,175 4 0,0-1 0,0 0 0,0 0 0,0 0 0,0 0 0,0-1 0,1 1 0,-1-1 0,0 0 0,1 0 0,-1-1 0,1 1 0,0-1 0,0 0 0,0 0 0,0 0 0,0 0 0,-3-5 0,4 6 0,1-1 0,0 1 0,0 0 0,0-1 0,0 0 0,0 1 0,0-1 0,0 0 0,1 1 0,0-1 0,-1 0 0,1 1 0,0-1 0,0 0 0,0 0 0,1 1 0,-1-1 0,1 0 0,0 1 0,-1-1 0,1 0 0,0 1 0,0-1 0,1 1 0,-1 0 0,1-1 0,-1 1 0,3-3 0,-4 6 0,0-1 0,0 0 0,0 0 0,0 0 0,0 0 0,0 0 0,0 0 0,0 0 0,0 0 0,0 0 0,0 1 0,0-1 0,0 0 0,0 0 0,0 0 0,0 0 0,0 0 0,1 0 0,-1 0 0,0 0 0,0 0 0,0 0 0,0 0 0,0 0 0,0 0 0,0 0 0,0 0 0,0 0 0,0 0 0,1 0 0,-1 0 0,0 0 0,0 0 0,0 0 0,0 0 0,0 0 0,0 0 0,0 0 0,0 0 0,0 0 0,1 0 0,-1 0 0,0 0 0,0 0 0,0 0 0,0 0 0,0 0 0,0 0 0,0 0 0,0 0 0,0 0 0,0 0 0,1 0 0,-1 0 0,0-1 0,0 1 0,0 0 0,0 0 0,0 0 0,0 0 0,0 0 0,0 0 0,0 0 0,0 0 0,0 0 0,0-1 0,-1 14 0,-5 16 0,-1-16 0,0-2 0,-1 1 0,0-1 0,0 0 0,-2-1 0,1 0 0,-1 0 0,0-1 0,-22 14 0,-10 12 0,-48 35 0,74-61 0,1 2 0,0 0 0,0 0 0,1 2 0,1 0 0,0 0 0,1 1 0,0 1 0,1 0 0,-11 19 0,15-19 0,-10 19 0,2 0 0,0 1 0,-12 53 0,21-70 0,1 0 0,-2 0 0,-1-1 0,0 0 0,-1 0 0,-1-1 0,0 0 0,-1-1 0,-1 0 0,0-1 0,-1 0 0,-1-1 0,0-1 0,-19 14 0,-23 12 0,-2-2 0,-97 44 0,135-71 0,-4 2 0,-2-1 0,0-1 0,0-1 0,0-2 0,-1 0 0,-29 1 0,12-4 0,-1-1 0,-85-10 0,126 7 0,0 0 0,-1 1 0,1-2 0,0 1 0,0-1 0,0 1 0,0-1 0,0 0 0,0 0 0,0-1 0,0 1 0,1-1 0,0 0 0,-1 0 0,1 0 0,0-1 0,0 1 0,1 0 0,-1-1 0,1 0 0,0 0 0,0 0 0,0 0 0,0 0 0,0 0 0,1 0 0,0-1 0,0 1 0,0-7 0,-2-15 0,1 1 0,1-1 0,1 1 0,5-29 0,-2 7 0,1-478 0,-4 327 0,1 177 0,2 0 0,1 0 0,0 1 0,1 0 0,2 0 0,0 0 0,10-20 0,11-30 0,-24 58 0,1 0 0,0 0 0,1 1 0,0 0 0,1 0 0,0 1 0,0 0 0,1 0 0,1 1 0,0 0 0,0 0 0,12-8 0,-6 7 0,0 0 0,1 2 0,0 0 0,1 0 0,0 1 0,0 2 0,32-8 0,14-2 0,-32 7 0,0 1 0,56-5 0,247 11 0,-160 3 0,-168-2 0,1 0 0,-1 0 0,1 0 0,-1 1 0,0 0 0,1 1 0,-1-1 0,0 1 0,0 0 0,0 1 0,0-1 0,0 1 0,-1 0 0,6 5 0,-7-5 0,-1 1 0,0-1 0,0 1 0,0 0 0,-1 0 0,1 0 0,-1 0 0,0 1 0,0-1 0,-1 1 0,1-1 0,-1 1 0,0 0 0,0-1 0,0 1 0,-1 0 0,0 0 0,0 0 0,-1 6 0,1-6 0,-1 0 0,-1 0 0,1 0 0,-1 0 0,0 0 0,0-1 0,0 1 0,0-1 0,-1 1 0,0-1 0,0 0 0,0 0 0,0 0 0,-1-1 0,1 1 0,-1-1 0,0 0 0,0 0 0,-1 0 0,1 0 0,0-1 0,-1 0 0,0 0 0,-9 3 0,-8 3 0,-1-1 0,0-1 0,-1-1 0,-23 2 0,-54 0 0,-146-8 0,91-2 0,36 1 0,-141 5 0,254-2 0,-1 0 0,0 0 0,0 1 0,1 0 0,-1 0 0,1 1 0,-1 0 0,1 0 0,0 1 0,0-1 0,1 2 0,-1-1 0,1 1 0,0 0 0,0 0 0,-7 8 0,8-5 0,-1-1 0,1 1 0,0 1 0,1-1 0,0 1 0,0-1 0,1 1 0,0 0 0,1 1 0,0-1 0,0 0 0,0 17 0,3-183 0,5-91 0,-5 242 0,0 1 0,0-1 0,0 0 0,1 1 0,0-1 0,0 1 0,0-1 0,1 1 0,-1 0 0,1 0 0,1 0 0,-1 0 0,1 1 0,6-7 0,-3 4 0,1 1 0,0 0 0,0 0 0,1 1 0,0 0 0,0 1 0,17-7 0,3 2 0,1 2 0,0 0 0,1 3 0,44-3 0,94 8 0,22-2 0,-176 0 0,0 0 0,0-2 0,0 0 0,0 0 0,0-1 0,-1-1 0,1-1 0,-1 0 0,-1-1 0,1 0 0,14-11 0,-5-1 0,49-31 0,-29 21 0,-41 24 0,-12 2 0,-15 2 0,-2 7 0,-1 1 0,1 1 0,1 2 0,-1 0 0,1 2 0,-44 27 0,-38 17 0,-41 11 0,-161 67 0,259-117 0,38-14 0,0 1 0,1 0 0,-1 1 0,-19 11 0,28-13 0,1 0 0,-1-1 0,1 1 0,-1 1 0,1-1 0,0 0 0,0 1 0,1-1 0,-1 1 0,1 0 0,0 0 0,0 0 0,0 0 0,0 1 0,1-1 0,0 0 0,-2 10 0,0 12 0,1 0 0,3 49 0,1-52 0,-2 0 0,-1 0 0,0-1 0,-7 37 0,-6-1 0,-14 53 0,20-82 0,1 0 0,2 0 0,0 0 0,0 36 0,7 123 0,2-74 0,-5-51 0,-1-31 0,2 1 0,1-1 0,2 0 0,12 57 0,2-18 0,-11-44 0,0-1 0,1-1 0,2 1 0,13 26 0,73 108 0,-88-146 0,-1 0 0,-1 0 0,0 0 0,-1 1 0,0-1 0,-1 1 0,-1 0 0,0 0 0,-1 30 0,0-19 0,1-1 0,8 36 0,-2-12 0,-1 0 0,-2 0 0,-3 0 0,-4 51 0,6 88 0,1-156 0,15 57 0,-6-37 0,-3-15 0,1-1 0,2 0 0,31 55 0,-12-26 0,-23-47 0,-1 1 0,-1 0 0,-1 0 0,-1 1 0,0 0 0,-2 0 0,0 0 0,1 22 0,-4-20 0,0 1 0,2-1 0,0 0 0,2 0 0,0 0 0,2-1 0,13 33 0,-17-50 0,1 0 0,-1 0 0,1 0 0,0 0 0,0-1 0,0 0 0,0 0 0,1 0 0,-1 0 0,1 0 0,0-1 0,-1 0 0,1 0 0,0 0 0,0-1 0,1 1 0,-1-1 0,9 0 0,13 1 0,-1 0 0,41-5 0,-33 1 0,434-3 0,-424 5 0,2 3 0,0 2 0,71 17 0,-72-13 0,100 31 0,-112-28 0,1-2 0,-1-1 0,2-2 0,64 5 0,284-14 0,-365 0 0,0 0 0,0 0 0,-1-2 0,0 0 0,1-1 0,-2-1 0,25-11 0,26-9 0,7 7 0,-54 15 0,1-1 0,-1-1 0,28-13 0,-26 9 0,1-1 0,0-1 0,0 0 0,39-31 0,-56 38 0,1-1 0,-2 0 0,1-1 0,-1 1 0,0-1 0,0 0 0,0 0 0,-1-1 0,0 1 0,-1-1 0,0 0 0,0 0 0,-1 0 0,0 0 0,0-1 0,0-8 0,0 2 0,-1-1 0,-1 1 0,-1 0 0,0-1 0,-1 1 0,0 0 0,-2 0 0,0 0 0,0 0 0,-1 1 0,-1-1 0,0 1 0,-1 0 0,-1 1 0,0 0 0,-14-16 0,0-2 0,1-2 0,2 0 0,1 0 0,1-2 0,2 0 0,-13-47 0,11 36 0,5 13 0,0 3 0,2 0 0,0-1 0,-8-57 0,-3-32 0,12 77 0,2 0 0,-1-48 0,7 76 0,1-34 0,-2 0 0,-2 0 0,-14-59 0,13 89 0,-4-23 0,-2 1 0,-32-77 0,28 82 0,-12-44 0,17 48 0,-1 1 0,-21-44 0,19 55 0,-1 1 0,-1 0 0,-1 0 0,0 2 0,-2 0 0,0 1 0,0 1 0,-2 0 0,1 2 0,-35-18 0,44 26 0,-1 1 0,0 0 0,0 0 0,0 1 0,0 1 0,0 0 0,-1 0 0,1 1 0,0 1 0,-1 0 0,1 0 0,-1 1 0,1 1 0,-1 0 0,1 0 0,0 1 0,0 1 0,0-1 0,1 2 0,-1 0 0,1 0 0,-15 11 0,-26 15 0,16-11 0,0 2 0,2 1 0,-41 37 0,53-42 0,-1-2 0,0-1 0,-1 0 0,-1-2 0,0-1 0,-39 14 0,-53 29 0,82-40 0,0 0 0,0-3 0,-1 0 0,-1-3 0,-64 10 0,51-11 0,0 3 0,-65 23 0,81-23 0,-1-1 0,0-2 0,0-1 0,0-2 0,-1-1 0,1-1 0,-1-2 0,-62-7 0,89 4 0,0 0 0,1 0 0,-1 0 0,0-1 0,1-1 0,0 1 0,-1-1 0,1 0 0,1-1 0,-1 0 0,1 0 0,0 0 0,0-1 0,0 0 0,1 0 0,0 0 0,0-1 0,0 1 0,1-1 0,0 0 0,-3-10 0,-6-11 0,2-1 0,1 0 0,1 0 0,-6-38 0,6-6 0,2-1 0,4 1 0,7-82 0,-1 18 0,-3-227 0,-2 449 0,5 109 0,-2-188 0,0 0 0,1 0 0,0 0 0,0 0 0,1 0 0,-1-1 0,1 1 0,0-1 0,1 0 0,-1 0 0,1 0 0,0 0 0,1 0 0,-1-1 0,1 0 0,0 0 0,0 0 0,0-1 0,0 1 0,6 2 0,10 5 0,-1-2 0,1 0 0,1-1 0,26 6 0,167 43 0,-184-51 0,1 1 0,-2 2 0,1 1 0,37 19 0,-65-28 0,0 1 0,0 0 0,-1-1 0,1 1 0,0 0 0,-1 0 0,0 1 0,1-1 0,-1 0 0,0 1 0,0 0 0,0-1 0,-1 1 0,1 0 0,0 0 0,-1 0 0,0 0 0,0 0 0,2 6 0,-3-6 0,0 0 0,-1 0 0,1 0 0,0 0 0,-1-1 0,1 1 0,-1 0 0,0 0 0,0 0 0,0 0 0,-1-1 0,1 1 0,-1-1 0,1 1 0,-1-1 0,0 1 0,0-1 0,0 0 0,0 0 0,0 0 0,0 0 0,-4 2 0,-36 24 0,0-2 0,-47 22 0,63-35 0,4-2 0,-1-1 0,0-1 0,-36 9 0,50-15 0,-1-1 0,1-1 0,0 1 0,-1-2 0,1 1 0,-1-1 0,1-1 0,-1 1 0,1-2 0,0 1 0,-1-1 0,-8-4 0,15 5 0,-1-1 0,1 0 0,0 0 0,0 0 0,0-1 0,0 1 0,0-1 0,1 1 0,-1-1 0,1 0 0,0 0 0,0 0 0,0-1 0,0 1 0,0 0 0,1-1 0,-1 1 0,1-1 0,-1-4 0,-2-9 0,1 0 0,1 0 0,0-20 0,1 23 0,1 0 0,-2 1 0,0-1 0,-4-13 0,-4 3 0,-1 0 0,-1 2 0,-18-26 0,15 24 0,1 0 0,-12-28 0,25 50 0,0 1 0,1 0 0,-1-1 0,1 0 0,-1 1 0,1-1 0,-1 1 0,1-1 0,0 0 0,0 1 0,0-1 0,0 0 0,0 1 0,0-1 0,0 1 0,0-1 0,1 0 0,-1 1 0,1-1 0,-1 1 0,2-3 0,-1 3 0,0 0 0,0 0 0,1 0 0,-1 0 0,0 0 0,0 0 0,1 0 0,-1 1 0,1-1 0,-1 1 0,0-1 0,1 1 0,-1-1 0,1 1 0,-1 0 0,1 0 0,0 0 0,1 0 0,4 0 0,0 1 0,-1-1 0,1 2 0,-1-1 0,0 1 0,1 0 0,-1 0 0,0 0 0,8 6 0,-2 0 0,0 2 0,-1-1 0,-1 1 0,0 1 0,13 18 0,32 31 0,55 38 0,-103-95 0,-6-6 0,-11-18 0,-20-26 0,-20-10 0,37 43 0,0 1 0,1-1 0,1-1 0,0 0 0,1-1 0,0 0 0,1-1 0,1 0 0,-8-25 0,9 18 0,4 16 0,4 14 0,2 5 0,1 1 0,1-1 0,0 0 0,0 0 0,1-1 0,1 0 0,-1 0 0,2 0 0,-1-1 0,1 0 0,1 0 0,0-1 0,11 8 0,-4-3 0,1-1 0,0 0 0,1-2 0,1 0 0,0-1 0,38 12 0,-7-6 0,-2 3 0,0 1 0,-1 3 0,53 32 0,-81-42 0,1 0 0,0-2 0,0 0 0,1-1 0,0-1 0,1-1 0,0-1 0,0-1 0,41 3 0,1-8 0,-43-1 0,1 1 0,23 3 0,-44-3 0,-1 0 0,0 0 0,1 0 0,-1 0 0,1 0 0,-1 0 0,1 0 0,-1 0 0,1 0 0,-1 0 0,1 0 0,-1 1 0,1-1 0,-1 0 0,1 0 0,-1 1 0,0-1 0,1 0 0,-1 1 0,0-1 0,1 0 0,-1 1 0,0-1 0,1 0 0,-1 1 0,0-1 0,1 1 0,-1-1 0,0 1 0,0-1 0,0 0 0,0 1 0,1-1 0,-1 1 0,0 0 0,-10 17 0,-22 10 0,-13 5 0,2 1 0,-55 58 0,59-54 0,22-24 0,1 2 0,1 0 0,1 0 0,0 2 0,-22 37 0,31-46 0,0 1 0,0-1 0,-1 0 0,0 0 0,0-1 0,-1 0 0,-1 0 0,1 0 0,-1-1 0,0 0 0,-1-1 0,1 0 0,-1 0 0,-1-1 0,1 0 0,-1 0 0,0-1 0,-20 5 0,-13 1 0,-1-2 0,0-2 0,-1-2 0,1-2 0,0-2 0,-76-9 0,100 5 0,-20 1 0,39 3 0,0 0 0,-1 0 0,1 1 0,0-1 0,0 1 0,-1-1 0,1 1 0,0 0 0,0-1 0,0 1 0,0 0 0,0 0 0,0 0 0,0 0 0,0-1 0,0 2 0,0-1 0,0 0 0,0 0 0,1 0 0,-1 0 0,1 0 0,-1 1 0,0-1 0,1 0 0,-1 3 0,-2 9 0,1 1 0,0-1 0,1 1 0,0 0 0,1-1 0,3 25 0,21 86 0,-1-3 0,-11-42 0,4-2 0,39 115 0,-40-150 0,26 51 0,-27-65 0,-1 1 0,-1 0 0,-2 0 0,11 49 0,-12 1 0,-7-51 0,1 1 0,9 32 0,1-2 0,-9-39 0,1 0 0,0 0 0,1-1 0,12 26 0,-15-39 0,0-1 0,1 1 0,0-1 0,0 1 0,0-1 0,1-1 0,0 1 0,0 0 0,0-1 0,0 0 0,1 0 0,-1-1 0,1 0 0,0 0 0,0 0 0,0 0 0,11 2 0,19 2 0,1-2 0,1-2 0,-1-1 0,0-1 0,54-7 0,17 1 0,570 4 0,-653 3 0,1 1 0,0 0 0,33 11 0,-29-7 0,58 7 0,-7-10 0,132-8 0,-123-16 0,-5 1 0,-70 18 0,-1-1 0,0-1 0,0 0 0,0-1 0,0-1 0,-1 0 0,14-8 0,-21 10 0,-1 0 0,1-1 0,-1 0 0,0 0 0,0 0 0,0-1 0,-1 0 0,1 0 0,-1 0 0,-1 0 0,1-1 0,-1 1 0,1-1 0,-2 0 0,1 0 0,-1 0 0,4-13 0,-1-15 0,-1-1 0,-2 0 0,-1 0 0,-2 0 0,-6-37 0,3 50 0,-1 1 0,-1-1 0,-1 1 0,-18-36 0,-5-15 0,-24-55 0,37 93 0,1-2 0,-17-62 0,-31-120 0,31 137 0,24 63 0,2 0 0,-1 0 0,2 0 0,-8-39 0,8-17 0,6 55 0,-2 0 0,1 0 0,-2 0 0,-1 0 0,0 0 0,-2 1 0,-11-28 0,-12-25 0,22 53 0,0 0 0,-1 0 0,0 1 0,-12-17 0,11 18 0,0 0 0,1-1 0,1 0 0,0 0 0,2-1 0,-5-18 0,4 11 0,-20-48 0,22 65 0,0 1 0,0-1 0,0 1 0,-1 0 0,0 0 0,-1 1 0,1 0 0,-1 0 0,-1 0 0,-7-5 0,1 2 0,-1 1 0,0 0 0,0 2 0,0-1 0,-1 2 0,0 0 0,-1 1 0,1 0 0,-1 1 0,1 1 0,-1 0 0,0 1 0,-16 2 0,5 1 0,0 1 0,0 1 0,0 1 0,0 2 0,1 1 0,-45 19 0,-200 88 0,198-89 0,-137 32 0,160-48 0,-12 4 0,0-4 0,-96 5 0,147-16 0,0 1 0,0 0 0,0 1 0,0 0 0,0 1 0,0 0 0,0 1 0,1 0 0,-1 1 0,1 0 0,0 1 0,0 0 0,0 0 0,1 1 0,-1 0 0,2 1 0,-1 0 0,1 0 0,0 1 0,0 0 0,-10 15 0,-2 2 0,-5 7 0,2 1 0,-20 36 0,36-57 0,2 0 0,0 0 0,0 0 0,1 0 0,1 1 0,0-1 0,1 1 0,0 0 0,1 0 0,0 19 0,1-28 0,1 0 0,-1 0 0,1-1 0,0 1 0,0 0 0,0 0 0,0-1 0,1 1 0,-1-1 0,1 1 0,0-1 0,0 1 0,0-1 0,1 0 0,-1 0 0,1 0 0,-1-1 0,1 1 0,0 0 0,0-1 0,0 0 0,1 0 0,-1 0 0,0 0 0,1 0 0,0-1 0,-1 1 0,1-1 0,0 0 0,-1 0 0,1-1 0,7 1 0,-2 0 0,0 0 0,0-1 0,0-1 0,0 1 0,0-2 0,0 1 0,0-1 0,0 0 0,-1-1 0,1 0 0,-1 0 0,0-1 0,10-6 0,59-38 0,1 3 0,112-46 0,65 1 0,-221 78 0,1 1 0,1 2 0,0 1 0,43-3 0,-26 4 0,52-15 0,63-38 0,-29 8 0,-128 48 0,-1 1 0,0 0 0,1 1 0,-1 0 0,1 1 0,20-1 0,-30 2 0,-1 0 0,1 0 0,-1 0 0,1 0 0,-1 0 0,1 0 0,0 0 0,-1 0 0,1 0 0,-1 0 0,1 0 0,-1 1 0,1-1 0,-1 0 0,1 0 0,-1 0 0,0 1 0,1-1 0,-1 0 0,1 1 0,-1-1 0,1 0 0,-1 1 0,0-1 0,1 0 0,-1 1 0,0-1 0,1 1 0,-1-1 0,0 0 0,1 2 0,-12 10 0,-28 9 0,38-20 0,-243 125 0,193-102 0,-100 29 0,94-35 0,-74 34 0,100-35 0,-54 40 0,22-13 0,31-21 0,-35 31 0,46-34 0,-2-2 0,0-1 0,0 0 0,-32 15 0,-99 53 0,112-64 0,-14 6 0,-79 28 0,102-44 0,-42 19 0,87-36 0,16-8 0,0-1 0,-1-1 0,-1-1 0,33-28 0,-16 7 0,2 3 0,1 1 0,2 3 0,1 1 0,91-39 0,-59 33 0,165-81 0,-203 93 0,-1-2 0,-1-2 0,58-51 0,-76 59 0,43-26 0,-43 31 0,0-1 0,29-27 0,-31 20 0,-1 0 0,0-1 0,-2-2 0,0 1 0,-2-2 0,-1 0 0,-2-1 0,0-1 0,12-41 0,-23 59 0,1 1 0,1 0 0,0 0 0,0 0 0,1 1 0,1-1 0,-1 1 0,1 1 0,1-1 0,-1 1 0,14-13 0,-19 21 0,0-1 0,0 0 0,0 1 0,0-1 0,0 1 0,0-1 0,0 1 0,0 0 0,0-1 0,0 1 0,0 0 0,1 0 0,-1 0 0,0 0 0,0 0 0,0 0 0,0 0 0,0 0 0,1 0 0,-1 0 0,0 1 0,0-1 0,0 0 0,0 1 0,0-1 0,0 1 0,0-1 0,0 1 0,0 0 0,0-1 0,0 1 0,0 0 0,-1 0 0,1-1 0,0 1 0,0 0 0,-1 0 0,1 0 0,-1 0 0,1 0 0,-1 0 0,1 0 0,-1 0 0,1 2 0,3 7 0,-1-1 0,0 1 0,3 20 0,-4-21 0,8 41 0,2 7 0,7 98 0,-15-116 0,2 1 0,13 48 0,-7-39 0,-4-19 0,1-1 0,2 0 0,24 46 0,12 28 0,-32-54 0,13 65 0,8 29 0,-29-112 0,0-1 0,-2 1 0,-1 1 0,-1 57 0,-3-60 0,1 0 0,1-1 0,1 1 0,2 0 0,16 55 0,13 30 0,-8-24 0,-14-60 0,2-2 0,0 0 0,21 29 0,-34-56 0,-1 0 0,1 1 0,-1-1 0,1 0 0,0 1 0,0-1 0,0 0 0,0 0 0,0 0 0,0 0 0,0 0 0,0 0 0,0 0 0,0 0 0,0 0 0,1 0 0,-1-1 0,0 1 0,1 0 0,-1-1 0,0 1 0,4 0 0,-4-2 0,0 0 0,0 1 0,0-1 0,0 0 0,-1 0 0,1 0 0,0 0 0,0 1 0,0-1 0,-1 0 0,1 0 0,-1 0 0,1-1 0,-1 1 0,1 0 0,-1 0 0,1 0 0,-1 0 0,0 0 0,0-1 0,1 0 0,1-15 0,0-1 0,0-27 0,-2 41 0,0-67 0,0 71 0,0 0 0,0 0 0,0 0 0,0-1 0,0 1 0,1 0 0,-1 0 0,0 0 0,0-1 0,0 1 0,0 0 0,0 0 0,0 0 0,0-1 0,0 1 0,0 0 0,0 0 0,0 0 0,0-1 0,0 1 0,0 0 0,0 0 0,0 0 0,0-1 0,0 1 0,0 0 0,0 0 0,-1 0 0,1-1 0,0 1 0,0 0 0,0 0 0,0 0 0,0 0 0,0-1 0,-1 1 0,1 0 0,0 0 0,0 0 0,0 0 0,-1 0 0,1 0 0,0 0 0,0-1 0,0 1 0,0 0 0,-1 0 0,1 0 0,0 0 0,0 0 0,0 0 0,-1 0 0,1 0 0,0 0 0,-9 14 0,-7 26 0,15-39 0,-7 22 0,0-1 0,0 1 0,-2-2 0,-24 42 0,30-57 0,0 0 0,-1-1 0,0 1 0,0-1 0,-1 0 0,1 0 0,-1-1 0,0 1 0,-1-2 0,1 1 0,-1 0 0,1-1 0,-1 0 0,0-1 0,0 0 0,0 0 0,-8 1 0,-29 2 0,-1-2 0,1-3 0,-58-5 0,49 1 0,-86 5 0,110 3 0,-45 12 0,48-9 0,1-2 0,-35 4 0,-395-5 0,234-7 0,142 4 0,-95-3 0,170 1 0,-1 0 0,1 1 0,0-1 0,0-1 0,0 1 0,0-1 0,0 1 0,0-1 0,0 0 0,0-1 0,1 1 0,-1-1 0,1 1 0,0-1 0,-1 0 0,1-1 0,1 1 0,-1 0 0,0-1 0,1 1 0,0-1 0,0 0 0,0 0 0,0 0 0,0 0 0,1 0 0,0 0 0,0 0 0,0-1 0,0-4 0,-2-17 0,1 1 0,1-1 0,2 0 0,3-28 0,-1 9 0,-2-134 0,3-69 0,-3 244 0,-1 1 0,1-1 0,0 0 0,0 0 0,0 0 0,0 0 0,1 1 0,0-1 0,0 0 0,0 1 0,0 0 0,0-1 0,0 1 0,1 0 0,0 0 0,0 0 0,0 1 0,0-1 0,0 1 0,0-1 0,5-2 0,6-1 0,1 0 0,-1 1 0,1 0 0,21-4 0,29-9 0,174-100 0,-230 113 0,37-24 0,53-40 0,28-19 0,13-11 0,1-1 0,-72 58 0,-21 11 0,55-24 0,-87 47 0,0 2 0,1 0 0,0 1 0,0 0 0,0 2 0,1 0 0,30-1 0,-44 4 0,0 0 0,0 0 0,0 1 0,0-1 0,0 1 0,0 0 0,0 0 0,0 1 0,0-1 0,0 1 0,-1 0 0,1 0 0,-1 0 0,1 1 0,-1-1 0,5 5 0,-3-2 0,-1 1 0,1 0 0,-1 0 0,0 0 0,0 1 0,-1-1 0,1 1 0,2 11 0,1 4 0,-2 1 0,-1 0 0,0 0 0,0 43 0,-4-30 0,1 5 0,0 0 0,11 55 0,2 6 0,-4 0 0,-4 1 0,-9 107 0,0-49 0,4-155 0,-1 0 0,0 0 0,0 0 0,-1 0 0,0 0 0,0 0 0,0 0 0,-1 0 0,1 0 0,-2-1 0,1 1 0,0-1 0,-1 1 0,0-1 0,-1 0 0,1 0 0,-1 0 0,0-1 0,0 1 0,0-1 0,-1 0 0,1 0 0,-1-1 0,0 1 0,0-1 0,0 0 0,-1 0 0,1-1 0,-1 1 0,-11 2 0,-1 1 0,0-1 0,-1-1 0,0 0 0,0-1 0,-24 0 0,-101-6 0,63 1 0,27 0 0,21 0 0,1 2 0,-1 1 0,1 1 0,0 2 0,-33 8 0,28-3 0,-1-2 0,0-1 0,-48 1 0,-118-8 0,83-2 0,113 3 0,0 0 0,0 0 0,0-1 0,0 0 0,0-1 0,1 0 0,-1 0 0,0-1 0,1 0 0,0 0 0,0 0 0,-11-8 0,13 7 0,0 0 0,1-1 0,-1 0 0,1 1 0,0-1 0,0-1 0,1 1 0,-1 0 0,1-1 0,1 0 0,-1 0 0,1 0 0,0 0 0,0 0 0,0 0 0,0-8 0,-3-37 0,2 0 0,6-86 0,1 38 0,-5 91 0,2 1 0,-1-1 0,1 0 0,0 0 0,0 0 0,1 1 0,0-1 0,6-12 0,-6 16 0,0 1 0,1 0 0,-1 0 0,0 0 0,1 0 0,0 0 0,0 1 0,0-1 0,0 1 0,0 0 0,0 0 0,1 0 0,-1 0 0,1 0 0,-1 1 0,1 0 0,0 0 0,0 0 0,7-1 0,21-2 0,0 1 0,48 3 0,-49 1 0,0-1 0,61-9 0,-66 1 0,0-1 0,0-1 0,-1-2 0,-1 0 0,0-2 0,-1 0 0,23-19 0,30-17 0,-19 17 0,-25 15 0,-1-1 0,0-1 0,39-35 0,-10 9 0,-48 39 0,-1-1 0,-1 0 0,1 0 0,-1-1 0,0-1 0,9-12 0,-5 5 0,0 1 0,1 0 0,1 1 0,0 0 0,1 2 0,0 0 0,31-17 0,-8-4 0,-38 30 0,2 0 0,-1 0 0,0 0 0,1 1 0,0 0 0,-1 0 0,1 0 0,1 0 0,-1 0 0,0 1 0,1 0 0,-1 0 0,1 0 0,0 0 0,-1 1 0,10-2 0,-12 4 0,0-1 0,-1 1 0,1 0 0,0-1 0,0 1 0,-1 0 0,1 0 0,-1 0 0,1 1 0,-1-1 0,1 0 0,-1 1 0,1-1 0,-1 0 0,0 1 0,0-1 0,0 1 0,0 0 0,0-1 0,0 1 0,-1 0 0,1 0 0,0 0 0,-1-1 0,1 5 0,7 52 0,-8-54 0,0 353 0,-3-152 0,5-71 0,-6 154 0,4-284 0,0 0 0,-1 0 0,0 0 0,0 0 0,0 0 0,0 0 0,-1 0 0,0-1 0,0 1 0,0 0 0,0-1 0,0 0 0,0 1 0,-1-1 0,0 0 0,0 0 0,0-1 0,0 1 0,0-1 0,0 1 0,-1-1 0,1 0 0,-1 0 0,1 0 0,-1-1 0,0 1 0,0-1 0,0 0 0,-5 1 0,-12 1 0,0-1 0,0 0 0,0-2 0,-33-3 0,22 1 0,-41-1 0,-43-3 0,-124 11 0,98 15 0,82-10 0,-77 3 0,97-12 0,-214-4 0,250 3 0,1 0 0,0-1 0,0 1 0,-1-1 0,1 0 0,0 1 0,0-2 0,0 1 0,0 0 0,0 0 0,0-1 0,0 0 0,0 0 0,0 0 0,-3-3 0,5 4 0,1-1 0,-1 1 0,0-1 0,1 0 0,0 1 0,-1-1 0,1 0 0,0 0 0,0 1 0,0-1 0,0 0 0,0 1 0,0-1 0,0 0 0,0 0 0,1 1 0,-1-1 0,1 0 0,-1 1 0,1-1 0,0 1 0,0-1 0,0 1 0,0-1 0,0 1 0,0-1 0,0 1 0,0 0 0,0 0 0,3-2 0,6-10 0,2 0 0,-1-1 0,-1 0 0,0 0 0,11-23 0,90-198 0,-91 168 0,-18 57 0,0 0 0,1 0 0,0 1 0,0-1 0,9-13 0,-10 19 0,1 1 0,-1-1 0,1 1 0,0 0 0,0 0 0,0 1 0,1-1 0,-1 1 0,0-1 0,1 1 0,0 0 0,0 0 0,-1 1 0,1-1 0,0 1 0,0 0 0,7-2 0,24-1 0,0 1 0,-1 1 0,51 4 0,-51 0 0,1-2 0,0-1 0,55-8 0,-68 4 0,-5 3 0,0-2 0,-1 0 0,1 0 0,-1-2 0,0 0 0,0-1 0,25-15 0,-15 4 0,-11 8 0,0 0 0,0-1 0,-2 0 0,1-2 0,14-16 0,30-53 0,12-14 0,-59 82 0,29-32 0,-38 44 0,-1 1 0,0-1 0,1 1 0,-1 0 0,0 0 0,1 0 0,-1 0 0,1 0 0,0 0 0,-1 0 0,1 0 0,0 0 0,0 1 0,-1-1 0,1 1 0,0-1 0,0 1 0,0 0 0,0 0 0,0 0 0,0 0 0,-1 0 0,1 0 0,3 1 0,-4-1 0,-1 1 0,1 0 0,-1 0 0,1-1 0,0 1 0,-1 0 0,1 0 0,-1 0 0,0 0 0,1 0 0,-1 0 0,0-1 0,1 1 0,-1 0 0,0 0 0,0 0 0,0 0 0,0 0 0,0 0 0,0 0 0,0 0 0,0 0 0,0 0 0,0 0 0,-1 0 0,1 0 0,0 0 0,-1 0 0,1 0 0,-1-1 0,1 1 0,-1 0 0,1 0 0,-2 1 0,-21 35 0,19-32 0,-6 9 0,-1-1 0,-1 0 0,0-1 0,0-1 0,-20 15 0,-79 46 0,27-18 0,28-18 0,-2-3 0,-87 37 0,93-46 0,-54 29 0,-66 27 0,146-70 0,-46 24 0,66-31 0,0 1 0,0-1 0,1 1 0,0 0 0,0 0 0,0 1 0,0-1 0,1 1 0,0 0 0,0 1 0,0-1 0,0 0 0,-4 12 0,7-15 0,0-1 0,1 1 0,-1 0 0,1-1 0,0 1 0,-1-1 0,1 1 0,0 0 0,0-1 0,0 1 0,0 0 0,0-1 0,0 1 0,1-1 0,-1 1 0,0 0 0,1-1 0,0 1 0,-1-1 0,1 1 0,0-1 0,-1 0 0,3 3 0,-1-2 0,1 0 0,-1 0 0,0-1 0,0 1 0,1-1 0,-1 0 0,1 0 0,-1 0 0,1 0 0,0 0 0,-1 0 0,6 0 0,4 0 0,1 0 0,-1-1 0,0-1 0,0 0 0,16-3 0,7-6 0,0-2 0,-1-1 0,-1-2 0,0-2 0,48-31 0,-12 8 0,170-109 0,-138 84 0,-76 48 0,6-4 0,1 2 0,1 0 0,68-26 0,-45 24 0,82-44 0,-134 63 0,-8 7 0,-23 17 0,-45 28 0,-113 50 0,-38 23 0,197-110 0,0 0 0,-52 16 0,47-19 0,1 1 0,-30 16 0,-119 63 0,178-90 0,1 0 0,0 0 0,-1 0 0,1 0 0,-1 0 0,1 0 0,0 0 0,-1 0 0,1 0 0,0 1 0,-1-1 0,1 0 0,-1 0 0,1 0 0,0 0 0,-1 1 0,1-1 0,0 0 0,-1 0 0,1 1 0,0-1 0,0 0 0,-1 0 0,1 1 0,0-1 0,0 0 0,0 1 0,-1-1 0,1 0 0,0 1 0,0-1 0,0 1 0,0-1 0,0 0 0,0 1 0,0-1 0,0 1 0,0-1 0,0 0 0,0 1 0,0 0 0,19 2 0,34-6 0,-4-4 0,-1-3 0,89-30 0,187-79 0,-258 95 0,114-26 0,-29 11 0,-220 76 0,-188 94 0,214-114 0,0-1 0,-1-2 0,-1-2 0,0-2 0,-76 6 0,-89 22 0,202-36 0,0 0 0,0 1 0,0 0 0,1 0 0,-1 0 0,1 1 0,0 0 0,0 0 0,0 1 0,0 0 0,1 0 0,0 1 0,0 0 0,1 0 0,-1 0 0,1 1 0,1-1 0,-8 14 0,12-19 0,0 0 0,0 0 0,0 0 0,0 0 0,0 0 0,0 0 0,0 0 0,0 0 0,0 0 0,1 0 0,-1 0 0,0 0 0,1 0 0,-1 0 0,1 0 0,-1 0 0,1 0 0,-1 0 0,1 0 0,0-1 0,0 1 0,-1 0 0,1 0 0,0-1 0,0 1 0,0 0 0,-1-1 0,1 1 0,0-1 0,0 0 0,0 1 0,0-1 0,0 0 0,0 1 0,0-1 0,0 0 0,0 0 0,0 0 0,2 0 0,48 5 0,-46-5 0,37 3 0,0-2 0,0-3 0,-1-1 0,83-16 0,-83 10 0,0 2 0,1 2 0,-1 2 0,71 3 0,50-3 0,-144 0-170,-1 0-1,1-2 0,-1 1 1,0-2-1,0-1 0,-1 0 1,21-12-1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1:07:39.132"/>
    </inkml:context>
    <inkml:brush xml:id="br0">
      <inkml:brushProperty name="width" value="0.2" units="cm"/>
      <inkml:brushProperty name="height" value="0.2" units="cm"/>
      <inkml:brushProperty name="color" value="#B08200"/>
    </inkml:brush>
  </inkml:definitions>
  <inkml:trace contextRef="#ctx0" brushRef="#br0">168 0 24575,'-4'5'0,"0"1"0,0-1 0,1 1 0,-1-1 0,1 1 0,1 0 0,-1 1 0,1-1 0,0 0 0,0 1 0,-1 12 0,-3 80 0,6-75 0,-3 14 0,-16 74 0,11-74 0,-6 77 0,-6 75 0,-1 2 0,18-161 0,-1-1 0,-10 41 0,8-46 0,1 0 0,1 0 0,1 0 0,1 37 0,2-58 0,1 0 0,0 0 0,-1 0 0,1-1 0,0 1 0,1 0 0,-1 0 0,1-1 0,0 1 0,-1 0 0,2-1 0,-1 0 0,0 1 0,1-1 0,-1 0 0,1 0 0,0-1 0,0 1 0,0 0 0,0-1 0,1 0 0,-1 0 0,1 0 0,-1 0 0,1 0 0,0-1 0,-1 0 0,1 1 0,0-2 0,5 2 0,12 1 0,1 0 0,-1-2 0,1-1 0,31-2 0,-23 0 0,-21 2 0,-1-1 0,1 1 0,-1-1 0,1-1 0,-1 0 0,0 0 0,1-1 0,9-4 0,-14 5 0,-1-1 0,1 1 0,-1-1 0,0 1 0,0-1 0,0 0 0,0 0 0,0-1 0,-1 1 0,0 0 0,1-1 0,-1 0 0,-1 1 0,1-1 0,0 0 0,-1 0 0,0 0 0,0 0 0,1-6 0,1-18 0,-2 0 0,-1 0 0,-1 0 0,-1 0 0,-1 1 0,-2-1 0,-9-30 0,5 16 0,1 0 0,-2-48 0,7 52 0,-17-73 0,4 23 0,16 88 0,0 0 0,0-1 0,0 1 0,0 0 0,0 0 0,0 0 0,0-1 0,0 1 0,0 0 0,0 0 0,0 0 0,0-1 0,0 1 0,0 0 0,0 0 0,0 0 0,0-1 0,0 1 0,0 0 0,0 0 0,-1 0 0,1 0 0,0-1 0,0 1 0,0 0 0,0 0 0,0 0 0,0 0 0,-1 0 0,1-1 0,0 1 0,0 0 0,0 0 0,0 0 0,-1 0 0,1 0 0,0 0 0,0 0 0,0 0 0,-1 0 0,1 0 0,0 0 0,0 0 0,0 0 0,-1 0 0,1 0 0,0 0 0,0 0 0,0 0 0,-1 0 0,-8 11 0,-4 18 0,4 18 0,2-1 0,3 1 0,1 1 0,7 83 0,-2-30 0,-1-80 0,-2-1 0,0 0 0,-8 40 0,6-50 0,0-1 0,-1 0 0,0 0 0,0 0 0,-1 0 0,0 0 0,0-1 0,-1 0 0,0 0 0,-9 8 0,-16 13 0,-24 26 0,52-51 0,0 0 0,0 0 0,0 0 0,0 0 0,1 0 0,0 1 0,0-1 0,0 1 0,1-1 0,-1 1 0,1 0 0,-1 7 0,2-10 0,1 0 0,-1 0 0,0 0 0,1 0 0,0 0 0,-1 0 0,1 0 0,0 0 0,0 0 0,0 0 0,0 0 0,0 0 0,1 0 0,-1-1 0,1 1 0,-1-1 0,1 1 0,-1-1 0,1 1 0,0-1 0,-1 0 0,1 0 0,0 0 0,0 0 0,0 0 0,0 0 0,0-1 0,0 1 0,0-1 0,1 1 0,2-1 0,10 3 0,0-1 0,0 0 0,19-1 0,-26-1 0,250-6-1365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1:07:44.415"/>
    </inkml:context>
    <inkml:brush xml:id="br0">
      <inkml:brushProperty name="width" value="0.2" units="cm"/>
      <inkml:brushProperty name="height" value="0.2" units="cm"/>
      <inkml:brushProperty name="color" value="#B08200"/>
    </inkml:brush>
  </inkml:definitions>
  <inkml:trace contextRef="#ctx0" brushRef="#br0">0 89 24575,'1'-2'0,"0"0"0,-1-1 0,1 1 0,0 0 0,0 0 0,0 0 0,1 0 0,-1 0 0,0 0 0,1 0 0,0 0 0,-1 0 0,1 0 0,0 1 0,0-1 0,0 1 0,0-1 0,0 1 0,0 0 0,2-1 0,47-21 0,-27 16 0,0 1 0,1 1 0,-1 1 0,39-1 0,105 8 0,-69 0 0,-80-3 0,0 0 0,0 1 0,0 2 0,0 0 0,0 1 0,0 0 0,-1 2 0,0 0 0,34 17 0,-30-10 0,0-2 0,1-1 0,0 0 0,1-2 0,0 0 0,0-2 0,0-1 0,33 3 0,-45-7 0,0 0 0,0 1 0,-1 1 0,1-1 0,16 8 0,-26-9 0,0-1 0,0 1 0,0 0 0,0 0 0,-1 0 0,1 1 0,0-1 0,-1 0 0,1 1 0,-1-1 0,1 1 0,-1-1 0,0 1 0,0 0 0,0-1 0,2 5 0,-3-4 0,1 0 0,-1-1 0,0 1 0,0 0 0,-1 0 0,1 0 0,0 0 0,0 0 0,-1 0 0,0-1 0,1 1 0,-1 0 0,0 0 0,0-1 0,0 1 0,0 0 0,0-1 0,0 1 0,0-1 0,0 1 0,-1-1 0,-1 2 0,-2 1 0,0 1 0,-1-2 0,1 1 0,-1-1 0,0 1 0,0-1 0,0-1 0,0 1 0,0-1 0,-1-1 0,1 1 0,0-1 0,-9 1 0,-15 1 0,-48-2 0,54-2 0,-61 1 0,-132-5 0,201 2 0,0-1 0,0-1 0,1 0 0,-1-1 0,1-1 0,1 0 0,-1-1 0,1-1 0,-13-9 0,-36-21 0,45 29-136,-1 1-1,1 1 1,-2 1-1,1 1 1,-1 0-1,0 2 1,0 0-1,-1 1 0,-39-1 1,23 4-6690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1:08:20.905"/>
    </inkml:context>
    <inkml:brush xml:id="br0">
      <inkml:brushProperty name="width" value="0.2" units="cm"/>
      <inkml:brushProperty name="height" value="0.2" units="cm"/>
      <inkml:brushProperty name="color" value="#FFDC79"/>
    </inkml:brush>
  </inkml:definitions>
  <inkml:trace contextRef="#ctx0" brushRef="#br0">0 599 24575,'1'-3'0,"-1"0"0,1 1 0,0-1 0,0 0 0,0 1 0,0-1 0,0 1 0,0-1 0,1 1 0,-1-1 0,1 1 0,0 0 0,-1 0 0,1 0 0,0 0 0,0 0 0,1 0 0,-1 0 0,5-2 0,0 0 0,0-1 0,1 1 0,0 1 0,0 0 0,10-3 0,5 1 0,0 2 0,0 0 0,35 2 0,-31 0 0,51-6 0,-69 6 0,0-1 0,0-1 0,0 0 0,-1 0 0,0 0 0,1-1 0,-1 0 0,-1-1 0,13-9 0,10-10 0,1 1 0,1 2 0,1 1 0,0 1 0,2 2 0,39-13 0,-44 19 0,0 1 0,1 2 0,1 1 0,0 1 0,60-2 0,-55 7 0,9 0 0,70 7 0,-101-3 0,0-1 0,0 2 0,0 0 0,0 1 0,-1 0 0,1 1 0,-2 1 0,21 12 0,-17-7 0,-1 0 0,-1 2 0,0-1 0,0 2 0,-2 0 0,0 1 0,0 0 0,-2 1 0,0 0 0,-1 1 0,-1 0 0,0 1 0,-2 0 0,0 0 0,-1 1 0,-1-1 0,3 26 0,7 20 0,29 81 0,-27-101 0,-3 2 0,-2-1 0,-2 2 0,6 65 0,-15-92 0,-1-7 0,0-1 0,2 1 0,-1-1 0,2 0 0,4 17 0,-5-26 0,0 1 0,0 0 0,1-1 0,0 1 0,0-1 0,0 0 0,0 0 0,1 0 0,-1 0 0,1-1 0,0 0 0,0 1 0,0-1 0,1-1 0,-1 1 0,1-1 0,6 3 0,24 9 0,0-3 0,39 8 0,-42-12 0,-1 2 0,0 1 0,46 21 0,-39-8 0,-2 2 0,0 2 0,-2 2 0,-1 0 0,45 54 0,-1-4 0,-48-55 0,0-1 0,62 35 0,-81-53 0,0 0 0,1 0 0,-1-1 0,1-1 0,0 0 0,0 0 0,13 1 0,-19-3 0,0-1 0,0 1 0,0-1 0,0 0 0,0 0 0,0 0 0,0-1 0,0 0 0,0 0 0,-1 0 0,1 0 0,0-1 0,-1 0 0,1 0 0,-1 0 0,1-1 0,-1 1 0,5-4 0,-8 4 0,0 1 0,0-1 0,1 1 0,-1-1 0,0 0 0,0 1 0,0-1 0,-1 0 0,1 1 0,0-1 0,-1 0 0,1 0 0,-1 0 0,1 0 0,-1 0 0,0 0 0,0 0 0,0 0 0,0 0 0,0 1 0,-1-1 0,1 0 0,0 0 0,-1 0 0,0 0 0,1 0 0,-1 1 0,0-1 0,0 0 0,0 0 0,-1-1 0,-4-6 0,-1 1 0,1-1 0,-2 1 0,-11-10 0,7 7 0,-46-45 0,28 29 0,2-1 0,-41-52 0,47 44 0,2-2 0,2 0 0,2-1 0,1-1 0,-16-67 0,-19-52 0,21 79 0,14 36 0,-33-69 0,40 98 0,0 2 0,-1-1 0,0 2 0,-1-1 0,-1 1 0,0 0 0,0 1 0,-23-17 0,-92-84 0,101 92 0,1-1 0,1-1 0,1-2 0,1 0 0,-19-30 0,29 39 0,0-1 0,0 2 0,-2 0 0,0 0 0,0 1 0,-27-19 0,-23-21 0,13 9 0,34 32 0,6 4 0,0-1 0,0 2 0,-1 0 0,0 0 0,-1 1 0,1 0 0,-1 1 0,0 0 0,-1 1 0,1 0 0,-16-2 0,-60 0 0,-137 8 0,73 1 0,78-3 0,1 3 0,-119 20 0,40-5 0,283-21 0,-45 3 0,103-15 0,47-37 0,-186 43 0,0 2 0,1 3 0,-1 1 0,82 7 0,-19 0 0,-101-5 0,0 2 0,0 0 0,0 0 0,-1 1 0,1 0 0,18 7 0,-26-7 0,0 0 0,0 0 0,0 0 0,0 0 0,0 1 0,-1-1 0,1 1 0,-1 0 0,1 0 0,-1 1 0,0-1 0,-1 1 0,1-1 0,-1 1 0,1 0 0,-1 0 0,0 0 0,0 0 0,-1 0 0,2 8 0,2 11 0,-1 1 0,-2 1 0,0 28 0,-2-31 0,1 0 0,1 0 0,1 0 0,7 30 0,35 105 0,-19-60 0,46 111 0,-36-100 0,-27-76 0,2 0 0,19 41 0,-1-5 0,-28-66 0,1 1 0,-1 0 0,-1-1 0,1 1 0,0 0 0,-1 0 0,1 0 0,-1-1 0,0 1 0,0 0 0,0 0 0,0 0 0,0 0 0,-1 0 0,1-1 0,-1 1 0,0 0 0,0 0 0,0-1 0,0 1 0,0-1 0,-2 3 0,2-5 0,0 0 0,0 0 0,0 0 0,0 0 0,0 0 0,0 0 0,0-1 0,0 1 0,1 0 0,-1-1 0,0 1 0,0-1 0,0 1 0,1-1 0,-1 1 0,0-1 0,0 1 0,1-1 0,-1 0 0,1 1 0,-1-1 0,0 0 0,1 0 0,-1 0 0,1 1 0,0-1 0,-1 0 0,1 0 0,-1-1 0,-14-28 0,11 22 0,0-1 0,1 1 0,1-1 0,-1 0 0,2 0 0,-1 0 0,1 0 0,0 0 0,1-16 0,1 21 0,0 1 0,-1-1 0,1 1 0,0-1 0,1 1 0,-1 0 0,0 0 0,1 0 0,0-1 0,0 2 0,0-1 0,0 0 0,0 0 0,1 1 0,-1-1 0,1 1 0,0-1 0,-1 1 0,1 0 0,0 0 0,0 1 0,0-1 0,1 0 0,-1 1 0,0 0 0,1 0 0,-1 0 0,4 0 0,-1-1 0,-1 1 0,1 0 0,0 1 0,-1-1 0,1 1 0,0 0 0,0 0 0,-1 1 0,1 0 0,0 0 0,-1 0 0,1 1 0,-1 0 0,7 3 0,-11-6 0,-1 1 0,0-1 0,1 0 0,-1 1 0,0-1 0,1 1 0,-1-1 0,0 0 0,0 1 0,0-1 0,1 0 0,-1 1 0,0-1 0,0 0 0,0 1 0,0-1 0,0 0 0,0 1 0,0-1 0,0 0 0,-1 1 0,1-1 0,0 0 0,0 1 0,-1-1 0,1 0 0,0 1 0,-1-1 0,0 0 0,-10-43 0,5 23 0,-92-347 0,84 313 0,10 30 0,-2 0 0,0 0 0,-2 1 0,-1 0 0,-1 1 0,-1 0 0,0 1 0,-24-34 0,28 47 0,-11-14 0,-33-32 0,45 49 0,0 0 0,-1 1 0,0 0 0,0 0 0,0 1 0,-1-1 0,0 2 0,0-1 0,0 1 0,-8-2 0,0 2 0,1 0 0,0-1 0,0-1 0,0 0 0,0-2 0,1 1 0,0-2 0,0 1 0,1-2 0,-15-12 0,14 10 0,0 0 0,-1 1 0,-1 1 0,1 0 0,-1 2 0,-1-1 0,1 2 0,-1 0 0,0 1 0,-1 1 0,-31-4 0,-14 2 0,0 4 0,-65 5 0,25 1 0,83-4 0,-8-1 0,-1 2 0,-42 7 0,60-5 0,1-1 0,0 1 0,0 1 0,0 0 0,1 0 0,0 1 0,0 0 0,0 1 0,0 0 0,-10 10 0,-10 6 0,0 0 0,-42 22 0,44-28 0,0 1 0,0 1 0,-33 31 0,30-19-117,15-14 199,-1-1 1,-21 17-1,30-28-231,0 1-1,-1-1 1,1 0-1,-1-1 1,0 0-1,0 0 1,0 0-1,0-1 1,-11 1-1,-14 1-6676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08:44.911"/>
    </inkml:context>
    <inkml:brush xml:id="br0">
      <inkml:brushProperty name="width" value="0.3" units="cm"/>
      <inkml:brushProperty name="height" value="0.6" units="cm"/>
      <inkml:brushProperty name="color" value="#FFDC79"/>
      <inkml:brushProperty name="tip" value="rectangle"/>
      <inkml:brushProperty name="rasterOp" value="maskPen"/>
      <inkml:brushProperty name="ignorePressure" value="1"/>
    </inkml:brush>
  </inkml:definitions>
  <inkml:trace contextRef="#ctx0" brushRef="#br0">0 67,'11'0,"16"-1,0 1,1 2,-1 1,43 10,-30-4,1-1,0-2,52 1,128-8,-83-2,-116 2,1-1,-1-1,0-1,0-1,0-1,0 0,-1-2,0-1,-1 0,0-1,30-21,-29 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08:46.919"/>
    </inkml:context>
    <inkml:brush xml:id="br0">
      <inkml:brushProperty name="width" value="0.3" units="cm"/>
      <inkml:brushProperty name="height" value="0.6" units="cm"/>
      <inkml:brushProperty name="color" value="#FFDC79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1,'7'0,"10"0,9 0,8 0,4 0,4 0,-6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08:50.118"/>
    </inkml:context>
    <inkml:brush xml:id="br0">
      <inkml:brushProperty name="width" value="0.3" units="cm"/>
      <inkml:brushProperty name="height" value="0.6" units="cm"/>
      <inkml:brushProperty name="color" value="#FFDC79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0,'0'2,"0"-1,1 1,-1-1,1 1,0-1,-1 0,1 1,0-1,0 0,0 1,0-1,0 0,0 0,0 0,0 0,0 0,0 0,1 0,-1 0,0 0,1-1,-1 1,1-1,-1 1,0-1,4 1,44 9,-44-10,100 8,146-9,-96-2,310 3,-448 0,1-1,31-5,-13-4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08:54.822"/>
    </inkml:context>
    <inkml:brush xml:id="br0">
      <inkml:brushProperty name="width" value="0.3" units="cm"/>
      <inkml:brushProperty name="height" value="0.6" units="cm"/>
      <inkml:brushProperty name="color" value="#FFDC79"/>
      <inkml:brushProperty name="tip" value="rectangle"/>
      <inkml:brushProperty name="rasterOp" value="maskPen"/>
      <inkml:brushProperty name="ignorePressure" value="1"/>
    </inkml:brush>
  </inkml:definitions>
  <inkml:trace contextRef="#ctx0" brushRef="#br0">220 1,'1'1,"-1"1,1-1,-1 1,1-1,-1 0,1 1,0-1,0 0,-1 1,1-1,0 0,0 0,0 0,0 0,1 0,-1 0,0 0,0 0,1 0,-1-1,0 1,1 0,-1-1,1 1,-1-1,1 0,1 1,45 8,-43-9,14 3,-1 1,0 0,0 1,0 1,-1 1,0 1,20 11,-19-11,1-1,0-1,1-1,-1 0,1-1,0-1,0-2,0 1,0-2,1-1,-1-1,0 0,21-6,-27 3,0 0,-1-1,0-1,0 0,21-16,30-16,-63 39,0-1,1 0,-1 1,0-1,0 0,1 1,-1-1,0 1,1 0,-1 0,0-1,1 1,-1 0,1 0,-1 0,0 0,1 0,-1 1,0-1,1 0,-1 1,0-1,1 1,-1-1,0 1,0 0,1-1,-1 1,0 0,0 0,0 0,0 0,0 0,0 0,0 0,-1 0,1 0,0 0,0 1,-1-1,1 0,-1 1,1-1,-1 0,0 1,1-1,-1 0,0 1,0-1,0 0,0 4,0 0,0 1,0 0,0-1,-1 1,0 0,0 0,0-1,0 1,-1-1,0 1,-5 8,-9 5,-1 0,-1-1,0-1,-2-1,1-1,-37 22,-24 19,70-49,0-1,-1 0,0-1,0 0,0 0,-1-1,1 0,-1-1,0-1,-21 2,-12-1,-71-5,48-1,-22 3,-74-3,160 3,-1-1,1 0,0 0,-1-1,1 1,0-1,0 0,0 0,0-1,1 1,-1-1,0 0,1 1,0-2,0 1,0 0,0-1,0 1,1-1,0 0,-1 0,1 0,1 0,-1 0,0 0,1 0,-1-8,1 7,0 1,0 0,1 0,0-1,0 1,0 0,0 0,1-1,-1 1,1 0,0 0,1 0,-1 0,1 0,-1 0,1 0,0 1,1-1,-1 0,1 1,-1 0,1 0,0 0,0 0,0 0,1 0,-1 1,1-1,4-1,19-6,0 1,1 1,0 1,0 2,43-3,-33 4,0-2,38-10,-48 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08:57.222"/>
    </inkml:context>
    <inkml:brush xml:id="br0">
      <inkml:brushProperty name="width" value="0.3" units="cm"/>
      <inkml:brushProperty name="height" value="0.6" units="cm"/>
      <inkml:brushProperty name="color" value="#FFDC79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1 296,'0'-35,"-1"13,1-1,6-43,-4 60,-1-1,1 1,0-1,0 1,1 0,0 0,0 0,1 0,-1 0,1 1,0-1,1 1,-1 0,7-5,-2 3,0 0,1 1,-1 0,1 0,1 1,-1 0,20-5,-27 9,0 0,0 0,0 1,0-1,0 1,0 0,0 0,0 0,0 0,0 0,0 1,0-1,0 1,0 0,0 0,0 0,0 0,-1 1,1-1,0 1,-1-1,1 1,-1 0,0 0,0 0,0 0,0 1,0-1,0 0,0 1,-1 0,1-1,1 6,1 1,-2 1,1 0,-1 0,0 0,0 12,0 14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09:00.325"/>
    </inkml:context>
    <inkml:brush xml:id="br0">
      <inkml:brushProperty name="width" value="0.3" units="cm"/>
      <inkml:brushProperty name="height" value="0.6" units="cm"/>
      <inkml:brushProperty name="color" value="#FFDC79"/>
      <inkml:brushProperty name="tip" value="rectangle"/>
      <inkml:brushProperty name="rasterOp" value="maskPen"/>
      <inkml:brushProperty name="ignorePressure" value="1"/>
    </inkml:brush>
  </inkml:definitions>
  <inkml:trace contextRef="#ctx0" brushRef="#br0">534 90,'-4'-1,"0"0,0 0,0 0,0-1,0 1,0-1,0 0,-3-3,-13-5,-13-5,-2 3,-68-17,90 26,0 1,0 1,0 0,0 0,0 1,0 1,0 0,1 1,-1 0,0 1,-23 9,30-8,-1 0,1 0,0 1,0 0,0 0,1 1,-1 0,1 0,1 0,-8 12,-1 4,1 0,-8 25,18-43,0 1,0 0,1 0,-1 0,1-1,0 1,1 0,-1 0,1 0,0 1,0-1,1 0,1 8,0-10,-1 0,0-1,1 1,0 0,-1-1,1 1,0-1,0 1,1-1,-1 0,0 0,1 0,0 0,-1-1,1 1,0-1,0 1,-1-1,1 0,0 0,0 0,1 0,3 0,30 3,0-1,0-1,71-7,-26 1,-45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0:54:41.634"/>
    </inkml:context>
    <inkml:brush xml:id="br0">
      <inkml:brushProperty name="width" value="0.2" units="cm"/>
      <inkml:brushProperty name="height" value="0.2" units="cm"/>
      <inkml:brushProperty name="color" value="#CC912C"/>
      <inkml:brushProperty name="inkEffects" value="gold"/>
      <inkml:brushProperty name="anchorX" value="-4556.56006"/>
      <inkml:brushProperty name="anchorY" value="-5248.98193"/>
      <inkml:brushProperty name="scaleFactor" value="0.5"/>
    </inkml:brush>
  </inkml:definitions>
  <inkml:trace contextRef="#ctx0" brushRef="#br0">218 795 24575,'0'0'0,"0"-7"0,0-11 0,-8 0 0,-1-6 0,-8 3 0,-8 4 0,2-3 0,-4 3 0,4-4 0,-3-5 0,5-5 0,4-5 0,6-3 0,5-3 0,3 0 0,2-1 0,1-1 0,1 1 0,0 0 0,0 0 0,8 9 0,9 9 0,8 9 0,7 6 0,6 6 0,2 3 0,2 2 0,1 1 0,-8 8 0,-1 0 0,0 0 0,0-2 0,3-3 0,1-2 0,2-1 0,0-1 0,2-1 0,-1 0 0,1-1 0,0 1 0,-1-1 0,1 1 0,-9 9 0,-1 0 0,1-1 0,1 0 0,2-3 0,2-2 0,2-1 0,0-1 0,2-1 0,-9-9 0,0 0 0,-8-9 0,-8-6 0,2-8 0,3-4 0,-11 4 0,-13 7 0,0 24 0,1-1 0,-1 1 0,0 0 0,1-1 0,-1 1 0,0 0 0,0 0 0,0 0 0,0 0 0,0 0 0,0 0 0,0 0 0,-3-2 0,-13 1 0,-9 5 0,12 4 0,12 1 0,14-2 0,12-1 0,1 6 0,-3 8 0,4 0 0,-6 5 0,-5 6 0,4 3 0,-4 5 0,-3 2 0,5-6 0,5-8 0,-2-1 0,5-6 0,-5 4 0,5-6 0,-4 5 0,-5-5 0,-5-3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09:05.066"/>
    </inkml:context>
    <inkml:brush xml:id="br0">
      <inkml:brushProperty name="width" value="0.3" units="cm"/>
      <inkml:brushProperty name="height" value="0.6" units="cm"/>
      <inkml:brushProperty name="color" value="#FFDC79"/>
      <inkml:brushProperty name="tip" value="rectangle"/>
      <inkml:brushProperty name="rasterOp" value="maskPen"/>
      <inkml:brushProperty name="ignorePressure" value="1"/>
    </inkml:brush>
  </inkml:definitions>
  <inkml:trace contextRef="#ctx0" brushRef="#br0">511 291,'1'-17,"-1"0,-1 0,-1 0,-7-30,6 40,0-1,0 0,-1 1,0 0,0 0,-1 0,0 0,0 1,0 0,-1 0,-13-10,7 6,-1 1,0 0,-1 1,0 0,0 1,-1 0,0 2,0 0,0 0,-23-3,30 7,0 0,-1 1,1-1,-1 2,1-1,-1 1,1 0,0 1,-1 0,1 0,0 1,0 0,0 1,1-1,-1 2,1-1,0 1,0 0,1 0,-1 1,-6 7,6-3,0 0,0 0,1 1,0 0,1 1,0-1,-6 23,5-9,0 1,-3 44,8-58,0 1,0-1,2 0,-1 1,2-1,4 20,-5-29,1 1,-1 0,1-1,0 1,0-1,0 0,1 1,-1-1,1 0,0-1,0 1,0 0,0-1,0 1,0-1,1 0,-1 0,1-1,-1 1,1-1,0 1,0-1,0-1,5 2,32 3,1-2,-1-2,70-7,-4 1,-54 6,-31 0,0 0,0-2,-1 0,26-6,-42 6,0 0,1-1,-1 0,0 0,0 0,0-1,0 0,0 0,-1 0,1 0,-1-1,0 1,0-1,0 0,0-1,-1 1,0-1,0 1,0-1,4-10,-2 1,-2 0,0 0,0 0,-2 0,0 0,0 0,-2-20,0 19,1 0,0 0,1 0,1 0,6-24,-7 36,0 1,-1 0,1-1,0 1,0 0,0 0,1 0,-1 0,0 0,1 0,-1 1,1-1,0 0,-1 1,1-1,3-1,-3 2,-1 1,1-1,-1 1,1-1,-1 1,1 0,-1 0,1 0,-1 0,1 0,-1 0,1 1,-1-1,1 0,-1 1,0-1,1 1,-1-1,3 2,0 1,0 0,0 0,-1 0,1 0,-1 1,0-1,0 1,0 0,0 0,0 0,-1 0,0 0,0 1,3 7,2 27,-2 1,-1-1,-2 1,-1 0,-6 47,0 16,6-96,-1 1,-1 0,0 0,0-1,0 1,-1 0,0-1,-6 14,6-18,0 0,0 0,-1 1,1-2,-1 1,0 0,0 0,0-1,0 0,0 0,0 1,-1-2,1 1,-1 0,1-1,-1 0,0 1,1-1,-9 0,-13 2,-1-1,-44-3,70 1,-38-2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09:07.116"/>
    </inkml:context>
    <inkml:brush xml:id="br0">
      <inkml:brushProperty name="width" value="0.3" units="cm"/>
      <inkml:brushProperty name="height" value="0.6" units="cm"/>
      <inkml:brushProperty name="color" value="#FFDC79"/>
      <inkml:brushProperty name="tip" value="rectangle"/>
      <inkml:brushProperty name="rasterOp" value="maskPen"/>
      <inkml:brushProperty name="ignorePressure" value="1"/>
    </inkml:brush>
  </inkml:definitions>
  <inkml:trace contextRef="#ctx0" brushRef="#br0">397 0,'-7'0,"-10"0,-9 0,-7 0,-6 0,-3 0,-1 0,6 8,2 1,8 7,0 1,6 5,-2-2,4-4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09:09.035"/>
    </inkml:context>
    <inkml:brush xml:id="br0">
      <inkml:brushProperty name="width" value="0.3" units="cm"/>
      <inkml:brushProperty name="height" value="0.6" units="cm"/>
      <inkml:brushProperty name="color" value="#FFDC79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1,'7'0,"10"0,9 0,8 0,4 0,4 0,2 0,0 0,0 0,0 0,-1 0,-7 14,-10 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09:10.862"/>
    </inkml:context>
    <inkml:brush xml:id="br0">
      <inkml:brushProperty name="width" value="0.3" units="cm"/>
      <inkml:brushProperty name="height" value="0.6" units="cm"/>
      <inkml:brushProperty name="color" value="#FFDC79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0,'0'8,"0"8,0 11,0 6,0-2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09:12.995"/>
    </inkml:context>
    <inkml:brush xml:id="br0">
      <inkml:brushProperty name="width" value="0.3" units="cm"/>
      <inkml:brushProperty name="height" value="0.6" units="cm"/>
      <inkml:brushProperty name="color" value="#FFDC79"/>
      <inkml:brushProperty name="tip" value="rectangle"/>
      <inkml:brushProperty name="rasterOp" value="maskPen"/>
      <inkml:brushProperty name="ignorePressure" value="1"/>
    </inkml:brush>
  </inkml:definitions>
  <inkml:trace contextRef="#ctx0" brushRef="#br0">234 0,'-7'0,"-9"0,-10 0,-7 0,2 8,6 8,0 3,-2-2,2 2,7-1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09:17.528"/>
    </inkml:context>
    <inkml:brush xml:id="br0">
      <inkml:brushProperty name="width" value="0.3" units="cm"/>
      <inkml:brushProperty name="height" value="0.6" units="cm"/>
      <inkml:brushProperty name="color" value="#FFDC79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0,'60'3,"116"21,-73-7,0 0,-51-7,92 6,-124-16,0 0,0-1,0-1,0-1,0-1,-1-1,1 0,33-15,-51 19,-1 0,0 0,0 1,1-1,-1 0,1 1,-1-1,0 1,1 0,-1-1,1 1,-1 0,1 0,-1 0,1 0,-1 0,1 0,-1 1,1-1,-1 0,3 2,5 6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09:19.064"/>
    </inkml:context>
    <inkml:brush xml:id="br0">
      <inkml:brushProperty name="width" value="0.3" units="cm"/>
      <inkml:brushProperty name="height" value="0.6" units="cm"/>
      <inkml:brushProperty name="color" value="#FFDC79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1,'7'0,"10"0,8 0,1 7,-4 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09:20.835"/>
    </inkml:context>
    <inkml:brush xml:id="br0">
      <inkml:brushProperty name="width" value="0.3" units="cm"/>
      <inkml:brushProperty name="height" value="0.6" units="cm"/>
      <inkml:brushProperty name="color" value="#FFDC79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0,'0'8,"7"1,10 0,2 5,5 1,5-2,6-4,-4-3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09:24.020"/>
    </inkml:context>
    <inkml:brush xml:id="br0">
      <inkml:brushProperty name="width" value="0.3" units="cm"/>
      <inkml:brushProperty name="height" value="0.6" units="cm"/>
      <inkml:brushProperty name="color" value="#FFDC79"/>
      <inkml:brushProperty name="tip" value="rectangle"/>
      <inkml:brushProperty name="rasterOp" value="maskPen"/>
      <inkml:brushProperty name="ignorePressure" value="1"/>
    </inkml:brush>
  </inkml:definitions>
  <inkml:trace contextRef="#ctx0" brushRef="#br0">0 45,'122'2,"138"-5,-139-17,-80 12,53-5,-41 11,-35 2,-46 0,-358 1,349-1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09:25.712"/>
    </inkml:context>
    <inkml:brush xml:id="br0">
      <inkml:brushProperty name="width" value="0.3" units="cm"/>
      <inkml:brushProperty name="height" value="0.6" units="cm"/>
      <inkml:brushProperty name="color" value="#FFDC79"/>
      <inkml:brushProperty name="tip" value="rectangle"/>
      <inkml:brushProperty name="rasterOp" value="maskPen"/>
      <inkml:brushProperty name="ignorePressure" value="1"/>
    </inkml:brush>
  </inkml:definitions>
  <inkml:trace contextRef="#ctx0" brushRef="#br0">337 0,'-7'0,"-10"0,-8 0,-9 0,-4 0,-4 0,6 8,1 1,0 1,-1-3,5-1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0:54:45.047"/>
    </inkml:context>
    <inkml:brush xml:id="br0">
      <inkml:brushProperty name="width" value="0.2" units="cm"/>
      <inkml:brushProperty name="height" value="0.2" units="cm"/>
      <inkml:brushProperty name="color" value="#CC912C"/>
      <inkml:brushProperty name="inkEffects" value="gold"/>
      <inkml:brushProperty name="anchorX" value="-7216.88525"/>
      <inkml:brushProperty name="anchorY" value="-6163.97607"/>
      <inkml:brushProperty name="scaleFactor" value="0.5"/>
    </inkml:brush>
  </inkml:definitions>
  <inkml:trace contextRef="#ctx0" brushRef="#br0">417 1 24575,'0'0'0,"-7"0"0,-11 0 0,-8 0 0,-7 0 0,-5 0 0,-3 0 0,6 8 0,0 1 0,-1-1 0,0-1 0,-3-2 0,-1-1 0,8-3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09:27.657"/>
    </inkml:context>
    <inkml:brush xml:id="br0">
      <inkml:brushProperty name="width" value="0.3" units="cm"/>
      <inkml:brushProperty name="height" value="0.6" units="cm"/>
      <inkml:brushProperty name="color" value="#FFDC79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1,'0'7,"0"10,7 2,10-3,9-3,1 3,-6 13,-5 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09:30.669"/>
    </inkml:context>
    <inkml:brush xml:id="br0">
      <inkml:brushProperty name="width" value="0.3" units="cm"/>
      <inkml:brushProperty name="height" value="0.6" units="cm"/>
      <inkml:brushProperty name="color" value="#FFDC79"/>
      <inkml:brushProperty name="tip" value="rectangle"/>
      <inkml:brushProperty name="rasterOp" value="maskPen"/>
      <inkml:brushProperty name="ignorePressure" value="1"/>
    </inkml:brush>
  </inkml:definitions>
  <inkml:trace contextRef="#ctx0" brushRef="#br0">0 798,'43'1,"-9"-1,59-5,-81 3,0-1,0 1,-1-2,1 0,-1 0,0-1,0-1,17-10,8-10,-12 9,0 0,2 1,48-21,-51 28,0-1,-1-1,0 0,26-20,-37 23,0-2,-1 1,0-1,0-1,-1 0,0 0,-1 0,12-25,3-8,-1-2,-2-1,-3-1,-1 0,-3-1,11-78,-21 90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09:33.694"/>
    </inkml:context>
    <inkml:brush xml:id="br0">
      <inkml:brushProperty name="width" value="0.3" units="cm"/>
      <inkml:brushProperty name="height" value="0.6" units="cm"/>
      <inkml:brushProperty name="color" value="#FFDC79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0,'0'8,"0"8,0 10,0 7,0 6,0 3,0 1,0 1,0 1,0-2,0 1,0-1,0-1,0 1,7-8,3-2,-1-7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09:35.727"/>
    </inkml:context>
    <inkml:brush xml:id="br0">
      <inkml:brushProperty name="width" value="0.3" units="cm"/>
      <inkml:brushProperty name="height" value="0.6" units="cm"/>
      <inkml:brushProperty name="color" value="#FFDC79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0,'7'0,"10"0,9 0,7 0,6 0,-5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09:37.838"/>
    </inkml:context>
    <inkml:brush xml:id="br0">
      <inkml:brushProperty name="width" value="0.3" units="cm"/>
      <inkml:brushProperty name="height" value="0.6" units="cm"/>
      <inkml:brushProperty name="color" value="#FFDC79"/>
      <inkml:brushProperty name="tip" value="rectangle"/>
      <inkml:brushProperty name="rasterOp" value="maskPen"/>
      <inkml:brushProperty name="ignorePressure" value="1"/>
    </inkml:brush>
  </inkml:definitions>
  <inkml:trace contextRef="#ctx0" brushRef="#br0">0 43,'8'0,"8"0,10 0,7 0,6 0,2 0,3 0,0 0,0 0,0 0,-8-8,-2-1,-1-1,3 3,1 1,-5 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1:10:06.581"/>
    </inkml:context>
    <inkml:brush xml:id="br0">
      <inkml:brushProperty name="width" value="0.05" units="cm"/>
      <inkml:brushProperty name="height" value="0.05" units="cm"/>
      <inkml:brushProperty name="color" value="#B4C3DA"/>
      <inkml:brushProperty name="inkEffects" value="silver"/>
      <inkml:brushProperty name="anchorX" value="-11154.05566"/>
      <inkml:brushProperty name="anchorY" value="-9499.12207"/>
      <inkml:brushProperty name="scaleFactor" value="0.5"/>
    </inkml:brush>
  </inkml:definitions>
  <inkml:trace contextRef="#ctx0" brushRef="#br0">0 204 24575,'0'0'0,"0"7"0,8 3 0,1 7 0,-1 7 0,8-1 0,-2 4 0,-2 4 0,5-4 0,7-6 0,5-6 0,5-7 0,5-3 0,2-3 0,-6-11 0,-9-9 0,-8-9 0,-8-7 0,-5-5 0,-3-3 0,-3-2 0,0 0 0,-9 8 0,-1 18 0,-7 9 0,1 16 0,3 13 0,-5 1 0,3 8 0,3 4 0,-4-5 0,2 3 0,4 2 0,3 11 0,11-5 0,11-8 0,11-8 0,8-8 0,5-8 0,-4-12 0,-7-12 0,-9-10 0,-6-8 0,-6-5 0,-4-2 0,-2-3 0,-2 1 0,1 16 0,-1 18 0,1 18 0,0 15 0,1 11 0,0 6 0,0 5 0,0 0 0,0 1 0,-9-9 0,-8-9 0,-8-10 0,-8-8 0,-5-5 0,-4-4 0,7-11 0,8-9 0,9-8 0,7-8 0,6-4 0,3-4 0,2 0 0,2-2 0,-1 1 0,1 0 0,-1 1 0,9 8 0,7 10 0,9 8 0,-1 0 0,5 4 0,3 4 0,-6 11 0,3 3 0,-6 11 0,-7 7 0,-5 9 0,3-4 0,-3 4 0,-2 2 0,-4 3 0,-1-7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1:10:13.116"/>
    </inkml:context>
    <inkml:brush xml:id="br0">
      <inkml:brushProperty name="width" value="0.05" units="cm"/>
      <inkml:brushProperty name="height" value="0.05" units="cm"/>
      <inkml:brushProperty name="color" value="#B4C3DA"/>
      <inkml:brushProperty name="inkEffects" value="silver"/>
      <inkml:brushProperty name="anchorX" value="-12847.52539"/>
      <inkml:brushProperty name="anchorY" value="-10805.44922"/>
      <inkml:brushProperty name="scaleFactor" value="0.5"/>
    </inkml:brush>
  </inkml:definitions>
  <inkml:trace contextRef="#ctx0" brushRef="#br0">1 399 24575,'0'0'0,"7"0"0,11 0 0,7 0 0,8 0 0,5 0 0,4 0 0,1 0 0,1 0 0,0 0 0,-8-8 0,-2-1 0,-8-8 0,1 1 0,2 2 0,-6-5 0,-4-5 0,-7-6 0,-5-5 0,-3-3 0,-3-4 0,-1 0 0,-1-1 0,-9 8 0,1 17 0,-9 9 0,1 16 0,3 13 0,3 10 0,4 7 0,3 5 0,2 1 0,-6 2 0,-1 0 0,1 0 0,10-10 0,3-17 0,9-10 0,9-7 0,7-4 0,-2 7 0,-13 1 0,-16-5 0,1 0 0,0 0 0,1 0 0,-1 0 0,0 0 0,0 0 0,0 0 0,0 0 0,0 0 0,0 0 0,0 0 0,1 0 0,-1 1 0,0-1 0,0 0 0,0 0 0,0 0 0,0 0 0,0 0 0,0 0 0,0 0 0,0 1 0,0-1 0,0 0 0,0 0 0,0 0 0,0 0 0,0 0 0,0 0 0,0 1 0,0-1 0,0 0 0,0 0 0,0 0 0,0 0 0,0 0 0,0 0 0,0 1 0,0-1 0,0 0 0,0 0 0,0 0 0,0 0 0,0 0 0,0 0 0,-1 0 0,1 0 0,0 1 0,0-1 0,0 0 0,0 0 0,0 0 0,0 0 0,0 0 0,-1 0 0,-5 13 0,-13-1 0,-8-1 0,-7-2 0,-5-3 0,-3-3 0,-1-1 0,-1-2 0,-1 0 0,1 0 0,1-1 0,8 1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1:10:30.473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218 388 24575,'-6'0'0,"-12"1"0,0-2 0,-1 0 0,1-1 0,-28-6 0,41 7 0,1-1 0,-1 0 0,1 1 0,-1-2 0,1 1 0,0 0 0,0-1 0,0 0 0,0 0 0,0 0 0,0 0 0,1-1 0,0 1 0,0-1 0,0 0 0,0 0 0,0 0 0,1 0 0,0-1 0,0 1 0,0-1 0,-1-5 0,-1 0 0,2 0 0,0-1 0,0 1 0,0-1 0,2 1 0,-1-1 0,1 1 0,1-1 0,0 0 0,0 1 0,1 0 0,1-1 0,0 1 0,0 0 0,1 0 0,5-10 0,-5 12 0,1 0 0,0 1 0,1 0 0,0 0 0,0 1 0,0-1 0,1 1 0,0 1 0,0-1 0,0 1 0,1 0 0,0 1 0,0 0 0,0 0 0,0 1 0,1 0 0,-1 0 0,1 1 0,13-2 0,29-1 0,0 2 0,84 6 0,-36 1 0,-86-4 0,0 1 0,-1 1 0,1 0 0,0 1 0,-1 0 0,1 1 0,-1 1 0,0 0 0,0 0 0,-1 1 0,1 1 0,-1-1 0,-1 2 0,1 0 0,-1 0 0,-1 1 0,0 0 0,0 1 0,-1-1 0,0 2 0,0-1 0,-1 1 0,11 23 0,-6-10 0,-1 0 0,-1 1 0,-1 1 0,-1 0 0,-1 0 0,-1 0 0,3 46 0,-4-35 0,0 0 0,2-1 0,2 0 0,2-1 0,1 0 0,1 0 0,22 39 0,-28-55 0,-1 0 0,0 0 0,-1 0 0,2 28 0,10 36 0,-10-50 0,-1 0 0,2 57 0,-5-53 0,11 58 0,-11-82 0,0-1 0,1 1 0,1-1 0,0 0 0,1 0 0,0-1 0,1 1 0,10 13 0,92 125 0,-82-109 0,-15-25 0,-1 1 0,0 0 0,-1 0 0,-1 1 0,-1 0 0,0 1 0,-1 0 0,4 22 0,8 60 0,-9-57 0,-3 1 0,3 59 0,-9-88 0,-1 35 0,2 0 0,3-1 0,11 53 0,0-1 0,-13-69 0,13 52 0,49 184 0,-47-194 0,-10-46 0,-2 1 0,5 52 0,-6-43 0,1-1 0,3 0 0,0 0 0,20 47 0,-8-22 0,-5-15 0,-9-28 0,0 0 0,-1 0 0,5 38 0,18 94 0,-16-93 0,5 9 0,-11-45 0,-1-1 0,5 35 0,-6-29 0,1 1 0,1-2 0,19 49 0,-16-51 0,-2 0 0,0 1 0,-1 1 0,5 44 0,1 55 0,33 134 0,-38-220 0,67 257 0,-65-248-121,-2 1 0,-2 0 1,-2 1-1,-6 85 0,2-94-640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1:10:34.06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1 0 24575,'1'11'0,"0"0"0,1 0 0,0 0 0,1-1 0,5 14 0,7 30 0,-5 45 0,-9-69 0,2 1 0,10 43 0,-3-32 0,-3 0 0,5 86 0,-14 90 0,-1-79 0,3 410-1365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1:10:36.950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24575,'0'932'-1365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0:54:56.307"/>
    </inkml:context>
    <inkml:brush xml:id="br0">
      <inkml:brushProperty name="width" value="0.2" units="cm"/>
      <inkml:brushProperty name="height" value="0.2" units="cm"/>
      <inkml:brushProperty name="color" value="#FFC114"/>
    </inkml:brush>
  </inkml:definitions>
  <inkml:trace contextRef="#ctx0" brushRef="#br0">192 79 24575,'18'1'0,"-1"1"0,1 0 0,-1 2 0,1 0 0,-2 1 0,1 1 0,21 9 0,32 12 0,-41-20 0,0-2 0,0 0 0,1-2 0,54-1 0,-47-2 0,0 2 0,54 9 0,75 16 0,-145-25 0,0 0 0,1-2 0,-1-1 0,0-1 0,39-7 0,-50 5 0,0 1 0,-1-2 0,1 0 0,-1 0 0,0 0 0,0-1 0,-1 0 0,14-13 0,-3 0 0,0-1 0,17-25 0,-35 45 0,0-1 0,0 0 0,0 0 0,0 0 0,0-1 0,0 1 0,0 0 0,0 0 0,-1 0 0,1-1 0,0 1 0,-1 0 0,1-1 0,-1 1 0,0 0 0,1-1 0,-1 1 0,0-1 0,0 1 0,0-1 0,0 1 0,0 0 0,0-1 0,0 1 0,0-1 0,-1 1 0,1 0 0,-1-1 0,1 1 0,-1-1 0,1 1 0,-1 0 0,0 0 0,1-1 0,-1 1 0,0 0 0,-1-1 0,-1 1 0,1-1 0,0 1 0,-1 1 0,1-1 0,-1 0 0,1 1 0,-1-1 0,1 1 0,-1-1 0,0 1 0,1 0 0,-1 0 0,1 1 0,-1-1 0,1 0 0,-1 1 0,1 0 0,-1-1 0,1 1 0,-4 2 0,-7 3 0,0 0 0,1 2 0,0-1 0,0 2 0,1 0 0,-11 10 0,-63 70 0,33-33 0,9-4 0,38-43 0,-1-1 0,0 0 0,-1 0 0,0-1 0,0 0 0,-1 0 0,0 0 0,0-1 0,0 0 0,-1-1 0,0 0 0,-11 5 0,-5-4 0,-1 0 0,0-2 0,0-1 0,-1-1 0,1-2 0,-43-3 0,13 1 0,33 0 0,1 0 0,0-1 0,0-1 0,0-1 0,0-2 0,-23-8 0,-120-65 0,81 42 0,63 30 0,-1 0 0,2-2 0,-1-1 0,-20-14 0,20 4-1365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1:12:08.492"/>
    </inkml:context>
    <inkml:brush xml:id="br0">
      <inkml:brushProperty name="width" value="0.35" units="cm"/>
      <inkml:brushProperty name="height" value="0.35" units="cm"/>
      <inkml:brushProperty name="color" value="#663300"/>
    </inkml:brush>
  </inkml:definitions>
  <inkml:trace contextRef="#ctx0" brushRef="#br0">3074 4871 24575,'0'1739'0,"3"-1707"0,0 1 0,2-1 0,13 43 0,-8-32 0,8 25 0,-10-43 0,-1 1 0,-2 1 0,3 35 0,-6 247 0,-4-152 0,0-137 0,-1 0 0,0 0 0,-2-1 0,0 1 0,-2-1 0,0 0 0,-1 0 0,-15 26 0,12-24 0,0 0 0,2 1 0,1 0 0,0 1 0,2 0 0,-5 27 0,9 104 0,1-16 0,-9-95 0,0-32 0,9-12 0,1 1 0,-1-1 0,0 1 0,1-1 0,-1 1 0,0-1 0,1 0 0,-1 1 0,1-1 0,-1 0 0,1 1 0,-1-1 0,1 0 0,0 0 0,-1 0 0,1 1 0,0-1 0,0 0 0,-1 0 0,1 0 0,0-2 0,-7-34 0,3-1 0,0 0 0,3 0 0,4-61 0,0 15 0,-3 48 0,0-7 0,6-53 0,-3 82 0,-1-1 0,2 0 0,0 1 0,1-1 0,0 1 0,1 0 0,10-16 0,-9 18 0,5-6 0,-1-1 0,-1 0 0,-1 0 0,-1-1 0,11-36 0,-5-5 0,-2 0 0,-3 0 0,1-92 0,-8 26 0,-7-169 0,0 271 0,-1-1 0,-1 1 0,-2 1 0,0-1 0,-2 1 0,-24-41 0,-10-26 0,18 34 0,17 38 0,1 1 0,1-2 0,0 1 0,2-1 0,0 0 0,1 0 0,-3-33 0,7-329 0,4 171 0,-1 169 0,1 0 0,2 0 0,13-53 0,44-119 0,-53 186 0,1-6 0,-2-1 0,-2 0 0,4-69 0,-11-110 0,-3 83 0,4-377 0,-1 473 0,-3 1 0,-11-51 0,-4-32 0,16-134 0,1 16 0,-2 210 0,0 0 0,-2 0 0,-1 1 0,-13-34 0,10 33 0,1-1 0,2 0 0,-7-40 0,9-2 0,4 39 0,-2 1 0,-9-43 0,3 29 0,-5-82 0,10 75 0,-11-48 0,4 20 0,2-1 0,4 0 0,8-117 0,-6-96 0,2 280 0,0 0 0,-1 0 0,0 0 0,-1 0 0,0 0 0,-1 0 0,0 1 0,-8-16 0,9 22 0,0-1 0,0 1 0,-1 0 0,1 0 0,-1 0 0,0 0 0,0 1 0,-1 0 0,1-1 0,-1 2 0,1-1 0,-1 0 0,0 1 0,0 0 0,0 0 0,0 1 0,-1-1 0,1 1 0,-7-1 0,-2 1 0,0 1 0,0 0 0,0 0 0,0 1 0,0 1 0,0 1 0,0 0 0,-23 8 0,-8 7 0,-51 28 0,57-27 0,-3-2 0,34-14 0,0 0 0,0 0 0,0 1 0,0 0 0,0 0 0,1 0 0,-10 9 0,-19 17 0,22-19 0,1 0 0,1 0 0,0 1 0,-18 24 0,-148 237 0,174-268 0,1 0 0,-1-1 0,0 0 0,0 0 0,-1 0 0,1 0 0,-1-1 0,0 0 0,0 0 0,0 0 0,0 0 0,0-1 0,-1 0 0,1 0 0,-11 2 0,-5-1 0,-1 0 0,1-2 0,-23-1 0,-40 5 0,55-2 0,-1 2 0,1 2 0,0 0 0,0 2 0,1 1 0,0 2 0,1 0 0,-40 26 0,19-5 0,-100 74 0,-95 69 0,95-71 0,124-90 0,0-2 0,-1 0 0,0-2 0,-1-1 0,0-1 0,0-1 0,-30 4 0,-42 15 0,64-18 0,-70 9 0,75-15 0,1 2 0,-1 1 0,-52 18 0,52-14 0,0-1 0,0-1 0,-1-1 0,-55 5 0,129-17 0,-1-2 0,-1-2 0,68-22 0,-65 17 0,565-147 0,-564 151 0,77-7 0,-81 12 0,0-1 0,51-14 0,206-82 0,-143 46 0,-73 22 0,-1-3 0,101-64 0,-122 66 0,-7 4 0,-2-1 0,86-71 0,-57 38 0,26-22 0,-56 44 0,1 2 0,59-34 0,-80 55 0,125-67 0,10-6 0,-87 45 0,-48 31 0,0-2 0,27-23 0,-29 22 0,1 1 0,1 1 0,0 2 0,1 1 0,1 2 0,41-12 0,28-12 0,33-20 0,234-137 0,-32 7 0,-316 175 0,0-1 0,26-21 0,-30 21 0,0 0 0,1 2 0,35-18 0,45-14 0,102-40 0,-104 49 0,158-59 0,-203 75 0,-36 13 0,0 0 0,-1-1 0,0 0 0,0-1 0,13-9 0,-1 1 0,0 2 0,1 0 0,1 2 0,-1 0 0,2 2 0,-1 2 0,36-6 0,51-15 0,-104 23 0,0 0 0,1-1 0,-2 0 0,1-1 0,-1 0 0,0 0 0,0-1 0,-1-1 0,0 1 0,0-2 0,7-10 0,-6 8 0,2 0 0,-1 0 0,1 1 0,1 0 0,25-16 0,-19 15 0,2 0 0,-1 2 0,1 0 0,1 1 0,0 1 0,0 1 0,1 1 0,-1 2 0,30-4 0,-38 7 0,55 2 0,-65-1 0,1 1 0,-1-1 0,0 1 0,0 0 0,0 0 0,0 1 0,0-1 0,-1 1 0,1 0 0,0 0 0,-1 0 0,1 1 0,4 4 0,-7-6 0,0 0 0,0 0 0,0 0 0,-1 0 0,1 0 0,0 0 0,-1 0 0,1 0 0,-1 0 0,1 1 0,-1-1 0,0 0 0,0 0 0,1 1 0,-1-1 0,0 0 0,0 0 0,0 1 0,0-1 0,0 0 0,-1 1 0,1-1 0,0 0 0,0 0 0,-1 1 0,1-1 0,-1 0 0,1 0 0,-1 0 0,0 0 0,1 0 0,-1 0 0,0 0 0,0 0 0,0 0 0,-1 1 0,-40 32 0,36-29 0,-62 37 0,-82 37 0,1 0 0,-89 45 0,152-80 0,53-29 0,1 2 0,-54 37 0,13-2 0,39-29 0,-47 42 0,63-51 0,0 1 0,-1-2 0,0-1 0,-1 0 0,0-2 0,-1 0 0,0-1 0,-29 7 0,-25 5 0,-82 10 0,151-30 0,-167 23 0,86-13 0,-130 32 0,69-12 0,112-27 0,2 3 0,-1 1 0,1 1 0,0 2 0,-34 16 0,-73 34 0,11-5 0,-30 11 0,35-16 0,68-26 0,1 2 0,1 3 0,-92 66 0,144-94 0,-1 1 0,1-1 0,1 1 0,-1 0 0,0 0 0,1 1 0,-1-1 0,1 0 0,-2 6 0,3-8 0,1 0 0,0 0 0,-1 0 0,1 0 0,0 0 0,0 0 0,0 0 0,0 0 0,0 0 0,0 0 0,0 0 0,1 0 0,-1 0 0,0 0 0,0 0 0,1 0 0,-1 0 0,1 0 0,-1 0 0,1 0 0,-1-1 0,1 1 0,0 0 0,-1 0 0,1 0 0,0-1 0,0 1 0,-1 0 0,1-1 0,0 1 0,0-1 0,0 1 0,0-1 0,0 1 0,0-1 0,0 0 0,0 1 0,0-1 0,0 0 0,0 0 0,1 1 0,24 4 0,0-1 0,0 0 0,1-2 0,-1-1 0,0-2 0,32-3 0,16 0 0,1002 1 0,-583 5 0,-466 0 0,0 1 0,-1 2 0,0 0 0,0 2 0,0 1 0,0 1 0,35 18 0,31 10 0,-62-28 0,53 9 0,0 0 0,42 5 0,-23-6 0,-47-6 0,-1-3 0,76 2 0,113-12 0,-88 0 0,-3 2 0,-774 0 0,581-3 0,-1 0 0,-51-13 0,48 7 0,-73-5 0,-321 17 0,406 1 0,-1 1 0,1 1 0,1 2 0,-1 2 0,2 1 0,-1 1 0,2 2 0,-52 30 0,12-5 0,47-27 0,-1 1 0,2 0 0,-41 34 0,-82 71 0,114-95 0,-1 0 0,-1-2 0,-63 28 0,-35 22 0,104-55 0,-2-1 0,0-1 0,-1-2 0,-31 9 0,-129 27 0,186-47 0,-11 4 0,0 0 0,1 1 0,-1 0 0,-17 11 0,17-8 0,0-2 0,0 0 0,-30 10 0,20-11 0,-36 9 0,-69 27 0,111-34 0,-1 1 0,1 1 0,1 0 0,0 1 0,0 2 0,2-1 0,-23 23 0,-7 13 0,-49 46 0,84-85 0,-1 0 0,0 0 0,0-2 0,0 1 0,-1-2 0,0 0 0,-16 6 0,21-10 0,0 0 0,1 1 0,-1 0 0,1 0 0,0 1 0,0 0 0,0 0 0,0 0 0,1 1 0,0 0 0,0 1 0,0-1 0,1 1 0,-1 0 0,1 0 0,1 1 0,-1 0 0,1 0 0,1 0 0,-1 0 0,-3 11 0,0 3 0,2 0 0,0 0 0,1 0 0,1 1 0,1-1 0,2 44 0,1-46 0,-1 1 0,0-1 0,-2 1 0,0-1 0,-1 0 0,-1 0 0,-1 0 0,-1 0 0,-9 20 0,-10 18 0,20-44 0,0 0 0,-1-1 0,0 1 0,-1-1 0,0 0 0,-1-1 0,-1 0 0,-17 19 0,-246 175 0,262-197 0,0-1 0,0 0 0,-1 0 0,1-1 0,-2-1 0,1 0 0,0 0 0,-17 3 0,-4-1 0,-60 5 0,71-10 0,7 0 0,-1 1 0,1 1 0,0 0 0,0 1 0,1 0 0,-17 10 0,16-8 0,0 0 0,-1-1 0,1-1 0,-1 0 0,-19 3 0,22-6 0,0-1 0,0 0 0,0-1 0,-1-1 0,1 1 0,0-2 0,0 0 0,0 0 0,-13-5 0,17 4 0,1 0 0,-1-1 0,1 0 0,-1 0 0,1-1 0,1 0 0,-1 0 0,1-1 0,0 1 0,0-1 0,0-1 0,1 1 0,0-1 0,-5-8 0,0 1 0,-1 1 0,-1 0 0,0 1 0,0 0 0,-1 1 0,-1 0 0,0 1 0,0 1 0,-20-10 0,-34-25 0,32 19 0,14 10 0,0-1 0,1 0 0,1-2 0,0 0 0,-31-39 0,26 23 0,10 15 0,1 0 0,0-1 0,2-1 0,-16-37 0,-45-105 0,56 130 0,-2 0 0,-42-57 0,-13-21 0,68 100 0,1 3 0,0 0 0,1-1 0,0 1 0,0-1 0,-2-10 0,5 18 0,1 0 0,0 0 0,0 0 0,0 0 0,0 0 0,0 0 0,0 1 0,0-1 0,0 0 0,0 0 0,0 0 0,0 0 0,1 0 0,-1 0 0,0 1 0,1-1 0,-1 0 0,0 0 0,1 0 0,-1 1 0,1-1 0,-1 0 0,1 1 0,1-2 0,-1 1 0,1 1 0,0-1 0,0 0 0,0 1 0,0-1 0,0 1 0,0 0 0,0 0 0,0-1 0,0 1 0,0 1 0,0-1 0,0 0 0,0 0 0,4 2 0,10 2 0,1 2 0,0 0 0,-1 0 0,0 2 0,-1 0 0,23 15 0,84 69 0,-16 7 92,-52-46-1549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1:12:14.122"/>
    </inkml:context>
    <inkml:brush xml:id="br0">
      <inkml:brushProperty name="width" value="0.35" units="cm"/>
      <inkml:brushProperty name="height" value="0.35" units="cm"/>
      <inkml:brushProperty name="color" value="#663300"/>
    </inkml:brush>
  </inkml:definitions>
  <inkml:trace contextRef="#ctx0" brushRef="#br0">0 386 24575,'29'0'0,"-1"-1"0,39-7 0,-58 7 0,0-1 0,0-1 0,-1 1 0,1-2 0,-1 1 0,0-1 0,0 0 0,0-1 0,0 1 0,-1-2 0,11-9 0,0-2 0,1 0 0,0 2 0,0 0 0,2 1 0,0 1 0,0 1 0,1 1 0,1 1 0,36-11 0,-33 11 0,0 0 0,-1-2 0,0-1 0,34-23 0,-41 23 0,1 1 0,0 1 0,0 1 0,2 0 0,-1 2 0,1 0 0,0 1 0,37-6 0,37 8 0,97 6 0,-57 2 0,-123-3 0,1 1 0,0 0 0,0 0 0,21 6 0,-29-5 0,1 0 0,-1 0 0,0 1 0,1-1 0,-1 1 0,0 0 0,-1 1 0,1-1 0,0 1 0,-1 0 0,0 0 0,6 8 0,-3-3 0,1 1 0,0-1 0,0 0 0,1-1 0,0 0 0,1-1 0,0 1 0,0-2 0,0 0 0,1 0 0,0 0 0,0-2 0,0 1 0,1-1 0,22 4 0,-14-4 0,0 1 0,0 2 0,-1 0 0,1 0 0,-2 2 0,1 1 0,-1 0 0,-1 1 0,1 1 0,-2 0 0,29 29 0,-26-22 0,17 17 0,-1 2 0,-2 1 0,38 60 0,-35-36-1365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1:12:28.720"/>
    </inkml:context>
    <inkml:brush xml:id="br0">
      <inkml:brushProperty name="width" value="0.35" units="cm"/>
      <inkml:brushProperty name="height" value="0.35" units="cm"/>
      <inkml:brushProperty name="color" value="#663300"/>
    </inkml:brush>
  </inkml:definitions>
  <inkml:trace contextRef="#ctx0" brushRef="#br0">1 0 24575,'0'3'0,"0"-1"0,1 1 0,-1-1 0,1 1 0,0-1 0,0 1 0,0-1 0,0 0 0,0 0 0,0 1 0,1-1 0,-1 0 0,1 0 0,0 0 0,-1 0 0,1-1 0,0 1 0,0 0 0,0-1 0,0 1 0,0-1 0,1 0 0,2 2 0,58 20 0,-57-21 0,170 37 0,10 3 0,-162-35 0,0 2 0,-1 0 0,41 23 0,-52-25 0,-1 1 0,-1 0 0,1 0 0,-1 1 0,-1 0 0,0 0 0,0 1 0,14 21 0,14 22 0,2-3 0,2-1 0,78 71 0,-109-111 0,0-1 0,0 0 0,0 0 0,1-2 0,0 1 0,1-1 0,15 6 0,7-1 0,46 10 0,-52-14 0,13 5 0,-1 2 0,48 25 0,-2-2 0,45 26 0,-91-42 0,83 31 0,-18-22 0,-64-20 0,-1 2 0,-1 1 0,60 29 0,128 80 0,17 10 0,-105-79 0,-58-18 0,90 26 0,-101-38 0,-50-15 0,0 1 0,-1 1 0,35 23 0,-31-18 0,-3-4 0,1-1 0,0 0 0,0-2 0,28 7 0,-28-10 0,-1 2 0,1 0 0,-2 2 0,37 20 0,-11-2 0,1-1 0,1-3 0,1-1 0,1-3 0,0-2 0,2-2 0,71 12 0,-104-22 0,1 0 0,-1 2 0,0 0 0,-1 2 0,26 14 0,41 20 0,21 2 0,48 18 0,-133-55 0,-1 1 0,0 0 0,34 23 0,-38-21 0,0-1 0,1-1 0,0-1 0,1 0 0,0-1 0,20 5 0,-18-8 0,11 3 0,52 18 0,-73-21 0,0 0 0,0 0 0,0 1 0,0 0 0,-1 1 0,0 0 0,0 1 0,-1-1 0,11 12 0,-5-4 0,0-1 0,1 0 0,1-1 0,27 17 0,17 14 0,-22-11 0,-26-21 0,1 0 0,0-1 0,0 0 0,1-1 0,1-1 0,-1 0 0,23 9 0,-87-59 0,29 22 0,-115-83 0,60 45 0,51 37 0,-45-29 0,60 44 0,0 0 0,0 1 0,-1 0 0,1 1 0,-1 1 0,0 0 0,0 0 0,-14-1 0,15 3 0,-18-2 0,-1 1 0,-46 4 0,69-2 0,0 1 0,1 0 0,-1 0 0,0 1 0,1 0 0,-1 0 0,1 0 0,-1 1 0,1 0 0,0 0 0,0 1 0,1-1 0,-1 1 0,1 1 0,0-1 0,0 1 0,-5 5 0,-7 16 0,2 1 0,1 0 0,1 1 0,1 1 0,-9 34 0,7-21 0,-32 64 0,4-16 0,34-68 0,-2 0 0,0 0 0,-2-1 0,0 0 0,-1-1 0,-1 0 0,-33 35 0,-118 115 0,126-127 0,7-8 0,-82 84 0,57-60 0,38-37 0,-39 32 0,30-29 0,2 1 0,1 1 0,-23 32 0,-20 21 0,50-57 0,1 1 0,1 1 0,1 1 0,1 0 0,-12 32 0,11-26 0,11-25 0,-1 1 0,0-1 0,-1 1 0,0-2 0,0 1 0,0-1 0,-1 1 0,-10 6 0,10-7 0,-1 0 0,1 0 0,1 0 0,-1 1 0,1 0 0,0 1 0,-6 10 0,3 4 0,8-18 0,-1 0 0,1 0 0,-1-1 0,1 1 0,-1 0 0,0-1 0,-1 0 0,1 1 0,0-1 0,-1 0 0,0 0 0,-3 3 0,5-6 0,0 1 0,1-1 0,-1 0 0,1 0 0,-1 0 0,1 0 0,-1 0 0,1 0 0,-1 0 0,0-1 0,1 1 0,-1 0 0,1 0 0,-1 0 0,1 0 0,-1-1 0,1 1 0,-1 0 0,1 0 0,-1-1 0,1 1 0,-1-1 0,1 1 0,0 0 0,-1-1 0,1 1 0,0-1 0,-1 1 0,1-1 0,0 1 0,-1-1 0,1 1 0,0-1 0,0 1 0,0-1 0,-1 1 0,1-1 0,0 1 0,0-1 0,0 1 0,0-1 0,0 0 0,0 0 0,-5-29 0,5 29 0,-37-211 0,33 197 0,-2 1 0,0-1 0,-1 1 0,0 0 0,-1 1 0,-1-1 0,0 2 0,0-1 0,-1 1 0,-1 1 0,-18-16 0,-42-51 0,66 70 0,0 0 0,1 0 0,0 0 0,0 0 0,1 0 0,0-1 0,1 0 0,0 0 0,0 1 0,-1-12 0,1-14 0,3-49 0,1 56 0,-2 1 0,-5-47 0,-29-199 0,29 236 0,-1 1 0,-2-1 0,-2 1 0,0 1 0,-3 0 0,-18-37 0,3 4 0,-34-132 0,6 15 0,41 145 0,2 0 0,2 0 0,1-1 0,2-1 0,-4-69 0,11 63 0,4-366 0,-2 422 0,0 0 0,0 0 0,1 0 0,0-1 0,5 14 0,5 20 0,-5 5 0,1 78 0,-3-29 0,14 7 0,-12-74 0,5 54 0,-8 400 0,-7-248 0,2-168 0,0-17 0,1 1 0,3-1 0,13 71 0,12 105 0,-30-1016 0,2 771 0,-1 0 0,0 0 0,-2 0 0,0 1 0,-1-1 0,-7-19 0,9 32 0,0 1 0,0-1 0,-1 1 0,1-1 0,-1 1 0,-1 0 0,1 0 0,-1 1 0,0-1 0,0 1 0,0-1 0,-1 1 0,1 1 0,-1-1 0,0 1 0,0-1 0,0 1 0,-1 1 0,1-1 0,-1 1 0,1 0 0,-12-2 0,-26-1 0,0 2 0,0 2 0,-60 7 0,-5-1 0,25-2 0,43 0 0,0-2 0,0-2 0,0-1 0,0-2 0,-58-13 0,77 9 0,2 0 0,-1 0 0,1-2 0,1-1 0,-1 0 0,-25-22 0,-92-93 0,125 115 0,-12-9 0,0 2 0,-2 1 0,0 1 0,0 1 0,-2 1 0,-45-17 0,-36-19 0,93 43 0,-1 0 0,0 2 0,-25-7 0,31 10 0,-1 0 0,1-1 0,0-1 0,0 1 0,0-2 0,0 1 0,0-1 0,1-1 0,0 0 0,-13-11 0,-5-14 0,2-1 0,0-1 0,-34-65 0,56 94 0,2 2 0,-1 0 0,1 0 0,-1-1 0,1 1 0,0 0 0,0-1 0,0 1 0,1-1 0,-1 0 0,0 1 0,1-1 0,0 1 0,0-1 0,-1 0 0,2 1 0,-1-1 0,0 0 0,0 1 0,1-1 0,0 0 0,-1 1 0,3-5 0,-1 5 0,0-1 0,0 1 0,0-1 0,1 1 0,-1 0 0,1 0 0,0 0 0,0 0 0,-1 1 0,1-1 0,0 1 0,0-1 0,1 1 0,-1 0 0,0 0 0,0 1 0,0-1 0,4 0 0,89-8 0,13-2 0,-8-9 0,-33 4 0,2 4 0,128-7 0,-128 18 0,-9 0 0,0 2 0,-1 2 0,69 14 0,-65-5 0,67 19 0,-72-18 0,18 5 0,-73-16 0,0 0 0,1 0 0,-1 0 0,0 0 0,0 1 0,0-1 0,-1 1 0,1 0 0,-1 0 0,1 1 0,-1-1 0,0 1 0,5 7 0,-1 3 0,-1 0 0,0 0 0,-1 1 0,0 0 0,-2 0 0,1 1 0,-2-1 0,2 24 0,-8 136 0,0-89 0,3 64-1365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1:12:33.864"/>
    </inkml:context>
    <inkml:brush xml:id="br0">
      <inkml:brushProperty name="width" value="0.35" units="cm"/>
      <inkml:brushProperty name="height" value="0.35" units="cm"/>
      <inkml:brushProperty name="color" value="#663300"/>
    </inkml:brush>
  </inkml:definitions>
  <inkml:trace contextRef="#ctx0" brushRef="#br0">0 3 24575,'136'-3'0,"152"7"0,-278-4 0,0 2 0,1-1 0,-1 1 0,0 0 0,0 1 0,-1 0 0,1 1 0,0 0 0,-1 1 0,0 0 0,0 0 0,-1 1 0,1 0 0,8 8 0,-8-4-76,0-1 1,1 1-1,0-1 0,0-1 0,1 0 0,0-1 0,0 0 0,1 0 1,0-1-1,1-1 0,-1 0 0,1-1 0,0 0 0,0-1 1,0 0-1,0-1 0,19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1:12:37.076"/>
    </inkml:context>
    <inkml:brush xml:id="br0">
      <inkml:brushProperty name="width" value="0.35" units="cm"/>
      <inkml:brushProperty name="height" value="0.35" units="cm"/>
      <inkml:brushProperty name="color" value="#663300"/>
    </inkml:brush>
  </inkml:definitions>
  <inkml:trace contextRef="#ctx0" brushRef="#br0">0 44 24575,'27'-1'0,"-1"-2"0,0-1 0,31-8 0,-27 5 0,57-6 0,343 9 0,-222 7 0,-195-3 0,0 1 0,0 1 0,-1 0 0,1 0 0,0 1 0,-1 1 0,0 0 0,0 1 0,0 0 0,-1 1 0,16 9 0,-17-9-195,1-1 0,0 0 0,0-1 0,0 0 0,1-1 0,16 2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1:12:41.656"/>
    </inkml:context>
    <inkml:brush xml:id="br0">
      <inkml:brushProperty name="width" value="0.35" units="cm"/>
      <inkml:brushProperty name="height" value="0.35" units="cm"/>
      <inkml:brushProperty name="color" value="#663300"/>
    </inkml:brush>
  </inkml:definitions>
  <inkml:trace contextRef="#ctx0" brushRef="#br0">1 90 24575,'0'-3'0,"0"0"0,0 0 0,0 0 0,1 0 0,-1 0 0,1 0 0,0 0 0,0 1 0,0-1 0,0 0 0,1 0 0,-1 0 0,1 1 0,0-1 0,-1 1 0,1 0 0,0-1 0,3-1 0,0 0 0,-1 1 0,1 0 0,0 0 0,0 0 0,0 1 0,0 0 0,1 0 0,-1 0 0,8-1 0,12-1 0,1 1 0,0 2 0,40 2 0,-39-1 0,783 4 0,-788-3 0,1 1 0,-1 2 0,35 9 0,35 6 0,-78-18 0,1 1 0,-1 1 0,0 0 0,0 1 0,0 1 0,-1 0 0,14 8 0,-21-10 0,-1 0 0,1 1 0,-1 0 0,0 0 0,0 0 0,-1 1 0,1-1 0,-1 1 0,0 0 0,0 1 0,-1-1 0,1 1 0,-1-1 0,0 1 0,-1 0 0,0 0 0,1 0 0,0 8 0,9 40 0,0-6 0,-3 2 0,6 89 0,-17 497 0,4-609 0,1 0 0,1 0 0,8 29 0,-5-24 0,6 54 0,-9-10 0,-4-35 0,3-1 0,1 0 0,14 58 0,7-7 0,-5-30 0,-4 0 0,-2 2 0,-3-1 0,6 109 0,-15-131 0,2 1 0,15 60 0,-8-43 0,28 89 0,-25-101 0,13 70 0,-4-11 0,-14-72 0,-2 0 0,5 52 0,-11-53-69,7 59-1227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13:24.4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52 471,'1'1,"-1"1,0-1,1 1,-1-1,1 0,0 1,0-1,-1 0,1 1,0-1,0 0,0 0,0 0,0 0,1 0,-1 0,0 0,0 0,1 0,-1-1,0 1,1 0,-1-1,1 1,-1-1,1 0,1 1,48 8,-48-9,410 7,-230-10,663 3,-786-3,0-4,-1-2,80-22,10-2,179-47,-159 39,-7 1,6 3,-96 19,1 2,0 5,112-5,-102 17,-35 2,0-3,0-2,77-13,-61 3,0 4,71-2,133 12,-97 1,-50-1,138-6,-254 4,1-1,-1 0,0-1,0 1,0-1,8-4,-13 6,0 0,1 0,-1 0,0-1,1 1,-1 0,0 0,1 0,-1-1,0 1,0 0,1 0,-1-1,0 1,0 0,1 0,-1-1,0 1,0 0,0-1,0 1,0 0,1-1,-1 1,0 0,0-1,0 1,0 0,0-1,0 1,0 0,0-1,0 1,0 0,0-1,-23-8,-52 0,-1 3,-125 8,81 0,-86 1,-278-6,169-39,218 25,-193-10,-2033 29,2272 1,-93 17,88-11,-68 4,100-13,13 0,-1 0,1 0,0 2,-1-1,1 1,-12 4,19-4,1-1,0 1,0 0,0 0,0 0,0 1,0-1,0 1,1-1,-1 1,1 0,0 0,0 0,0 0,0 0,0 1,1-1,-1 0,1 1,0 0,0-1,0 1,0 4,-3 31,2-1,1 1,6 53,0-2,-3-68,2 0,0-1,1 0,2 0,0 0,1-1,1 0,17 28,13 33,-24-46,1 5,1-1,2-1,2-1,26 36,-39-61,-1 1,0-1,-1 1,-1 0,0 0,0 1,3 22,-4-20,0-1,0 0,2 0,13 26,-16-36,0-1,0 1,1-1,-1 0,1 0,0 0,1-1,-1 0,0 1,1-1,0-1,0 1,0-1,0 0,0 0,0 0,0-1,7 2,0-2,-1 0,0-1,1 0,-1 0,0-1,0-1,1 0,-1 0,19-8,10-6,49-26,-34 14,19-4,2 3,132-32,166-2,-43 11,-68 8,10 2,-160 25,-38 5,105-4,-118 15,-7 2,0-2,0-3,-1-2,87-22,-82 14,0 2,1 2,1 4,-1 2,79 4,742 1,-869 0,-1-1,1 2,-1-1,0 2,1-1,-1 2,0-1,-1 1,1 1,-1 0,0 1,0 0,10 8,-16-11,0 0,0 1,-1-1,0 1,1 0,-1 0,-1 0,1 0,-1 1,1-1,-1 1,-1-1,1 1,-1 0,1 0,-1 0,-1-1,1 1,-1 0,0 0,0 0,0 0,0 0,-1 0,0 0,0 0,-1 0,1-1,-1 1,0 0,0-1,-4 6,1-1,-1-1,0 0,0-1,-1 1,0-1,0 0,-1-1,0 0,0 0,-17 9,-10 2,-56 20,27-12,20-7,1-3,-2-1,0-2,-77 9,26-12,-116-5,153-6,0 3,1 2,-103 19,14-1,33-7,-34 7,92-16,1 3,-85 24,-294 79,208-58,-262 91,439-129,0-3,-65 8,34-7,-1-1,50-9,0 2,1 1,-50 16,44-9,0-3,0 0,-1-3,-74 6,-152-13,122-2,254 17,6 2,534-5,-404-15,-164 0,0-4,0-3,-1-4,113-35,-133 34,1 2,0 3,81-1,202 13,-128 2,1212-4,-1424 0,-1 0,1 0,0 1,-1 0,1 0,-1 1,1 0,-1 0,7 4,-10-4,-1 0,0 0,0 1,0-1,0 1,0 0,-1 0,1 0,-1 0,0 0,0 1,0-1,0 1,0-1,-1 1,0-1,1 1,-1 0,0 7,1-3,-1 0,0 0,0 0,-1 0,0 0,0 0,-1 0,0 0,0 0,-1 0,-3 8,2-10,0 0,0 0,-1 0,0-1,0 0,0 0,-1 0,0 0,0-1,0 0,0 0,-1 0,-11 6,4-4,-1 0,0 0,-1-2,1 1,-1-2,0 0,-27 2,-112-6,83-2,-718 2,747 3,-1 2,-47 11,44-6,-71 3,66-10,0 1,1 3,0 2,-96 28,106-25,-77 10,19-4,-206 33,266-41,-33 8,-1-3,-84 4,114-14,-60 13,58-8,-51 2,66-7,0 2,1 0,0 2,0 1,0 1,1 2,-32 18,31-15,0-2,0-1,-2-1,1-1,-1-1,-43 5,-141-9,211-5,-1 0,0 1,0-1,0 1,0 0,1 1,-1-1,0 1,1-1,-1 1,1 0,0 0,0 1,0-1,0 1,0-1,0 1,0 0,-2 4,2-1,-1 0,1 0,0 1,1-1,0 1,0 0,0 0,1 0,0 0,-1 7,2 6,0-1,1 1,1-1,1 1,1-1,12 36,-1-20,1-2,41 63,-33-59,29 62,-50-92,15 31,-3 1,-1 1,12 53,15 113,-33-170,24 63,-22-71,0 0,-2 2,7 46,6 59,-11-77,5 89,-16-42,3 62,1-144,0 1,1 0,1-1,17 46,-7-28,-3 2,12 72,-16-70,2-1,22 63,-6-20,-20-62,1-1,18 41,-12-35,-1 1,11 50,4 12,76 200,-28-26,-23-68,-31-129,-2 1,-4 1,-3 0,-3 1,0 80,-12 613,3-759,0-1,0 0,1 1,-1-1,1 0,1 1,-1-1,1 0,0 0,1 0,-1 0,1 0,0-1,5 6,-5-7,1-1,0 0,0 0,0 0,0 0,0-1,0 0,1 0,-1 0,1 0,0-1,-1 0,1 1,0-2,0 1,0-1,0 1,0-1,6-1,25-4,0 0,0-3,-1 0,64-26,-29 9,-38 13,0-1,-1-2,-1-2,28-19,-47 29,16-7,0 1,1 1,1 1,40-8,55-22,167-95,-244 110,65-49,-11 7,-68 46,38-33,-49 36,0 1,2 1,0 1,32-16,-1 10,-40 17,0-1,0 0,0-1,-1-1,1 0,-2-1,0 0,0-1,17-18,-16 14,-1-1,-1 0,-1-1,0-1,-1 0,0 0,-2-1,0 0,-1 0,-1-1,-1 0,0 0,-1-1,1-32,-3-4,-1 16,1 1,8-41,0 20,1-82,-5 48,14-37,-12 85,5-73,-12 77,0-21,3 1,15-81,3 50,-10 45,10-84,-1 7,0-11,-13 67,28-116,0 10,-30 119,-3 0,-5-65,4-66,3 156,2 1,1-1,1 2,2-1,1 1,25-43,-17 32,-1-1,15-49,-21 42,1-6,3 0,1 1,3 1,30-53,-37 79,-1 0,-2 0,-1-1,-1-1,-1 0,-1 0,-2 0,3-35,-3-34,-8-106,-1 53,4 142,0-1,0 0,-1 1,0-1,-1 1,0-1,0 1,-4-9,4 13,0 1,0-1,0 1,-1 0,1 0,-1 0,0 1,0-1,0 1,0-1,0 1,0 0,-1 0,1 0,-1 1,1-1,-1 1,0 0,0 0,-6-1,-4 0,0 0,0 1,0 0,0 1,-1 1,1 1,-18 3,-7 5,-48 19,82-27,-289 83,156-50,-219 58,-111 17,178-48,104-5,-9 2,-225 42,79-17,1 13,327-93,1 0,0 1,0 1,0 0,1 0,0 1,0 1,0 0,1 0,1 1,-17 18,25-26,1 0,-1 0,0 0,1 0,-1 0,1 0,-1 0,1 0,-1 0,1 1,0-1,0 0,0 0,-1 0,1 1,0-1,1 0,-1 0,0 1,0-1,0 0,1 0,-1 0,0 0,1 1,-1-1,1 0,0 0,-1 0,1 0,0 0,0 0,-1 0,1-1,0 1,0 0,0 0,0 0,0-1,0 1,0-1,0 1,0-1,1 1,-1-1,0 0,0 1,0-1,2 0,9 3,0 0,-1-2,23 2,-34-3,24 0,0-1,-1-1,1-1,43-11,96-39,-105 33,278-97,486-148,-453 153,-29 7,-287 93,0 2,0 3,60-1,164 10,-113 2,-89-5,75 4,-147-3,0 0,0 1,0-1,0 1,0 0,-1 0,1 0,0 0,0 0,-1 1,1-1,-1 1,1 0,2 3,-4-4,0 0,-1 0,1 0,-1 0,1 0,-1 0,0 0,0 0,1 1,-1-1,0 0,0 0,0 0,0 0,0 1,0-1,-1 0,1 0,0 0,-1 0,1 0,0 0,-1 0,1 0,-1 0,0 0,1 0,-1 0,0 0,0 0,1 0,-1 0,0-1,0 1,0 0,0-1,0 1,0-1,-2 1,-43 29,-2-1,0-4,-96 37,87-39,-698 255,-13-48,645-195,-303 76,11 7,406-115,0 0,0 0,0 1,0 1,1 0,0 0,0 0,0 1,1 0,-1 1,1 0,1 0,-1 0,-8 15,14-21,1 0,-1 0,1 0,0 0,-1 0,1 0,0 0,0 0,-1 0,1 0,0 0,0 1,0-1,0 0,1 0,-1 0,0 0,0 0,1 0,-1 0,1 0,-1 0,1 0,-1 0,1 0,0 1,1 0,1 0,-1-1,0 1,0-1,0 1,1-1,-1 0,1 0,-1 0,6 1,7 1,-1-1,1-1,17 0,-27-1,476-6,-375-2,0-4,145-35,201-79,-202 53,9-1,242-65,-467 130,1 1,-1 2,1 2,0 1,1 2,34 2,-66 0,-1-1,1 1,-1-1,0 1,1 0,-1 0,0 0,0 1,0-1,0 1,0 0,0 0,0 0,3 3,-5-4,-1 0,1 1,0-1,-1 0,1 0,-1 1,1-1,-1 0,0 1,0-1,1 0,-1 1,0-1,0 0,0 1,0-1,-1 1,1-1,0 0,-1 1,1-1,0 0,-1 0,0 1,1-1,-1 0,0 0,1 0,-1 0,0 0,0 0,0 0,0 0,0 0,0 0,-2 1,-18 13,0 0,0-1,-2-1,1-2,-38 15,22-10,-127 58,-551 226,-496 99,1144-377,1 3,0 3,2 3,-116 76,115-57,61-47,1 1,1-1,-1 1,0 0,1 0,0 1,0-1,0 0,0 1,1 0,0 0,0 0,-2 5,5-9,-1 1,0-1,0 1,1-1,-1 1,0-1,1 0,-1 1,1-1,0 0,0 1,-1-1,1 0,0 0,0 0,0 0,0 0,0 0,0 0,1 0,-1 0,0 0,0-1,1 1,-1 0,0-1,1 1,-1-1,0 0,1 1,2-1,52 7,-52-7,55 2,0-2,-1-4,1-2,-1-2,79-22,892-250,-738 193,-108 32,130-45,-182 56,-107 37,1 0,0 2,0 1,0 1,0 1,40 2,-64 0,1 0,-1 0,1 0,-1 0,1 0,-1 1,1-1,-1 0,1 1,-1-1,1 1,-1 0,0-1,1 1,-1 0,0 0,0 0,2 2,-3-3,1 1,-1 0,0 0,0-1,0 1,0 0,0 0,0 0,0-1,0 1,0 0,-1 0,1-1,0 1,0 0,-1-1,1 1,0 0,-1 0,1-1,-1 1,1-1,-1 1,1 0,-2 0,-4 5,-2 1,1-1,-1 0,-15 8,-411 190,189-98,-16 13,-393 195,-209 112,824-406,1 0,0 3,2 1,-51 44,85-67,0 0,0 1,0-1,1 1,-1-1,1 1,-1 0,1 0,-1-1,1 1,0 0,0 0,0 1,0-1,0 0,1 0,-2 4,3-5,0 1,0-1,-1 0,1 0,0 0,0 0,0 0,0 0,0 0,0 0,1 0,-1 0,0-1,0 1,1-1,-1 1,0 0,1-1,-1 0,0 1,1-1,-1 0,1 0,-1 0,0 0,1 0,2 0,21 1,0-1,0-1,0-1,-1-1,1-2,0 0,-1-1,0-2,39-17,11-12,111-75,-106 61,868-485,-649 383,-167 98,6-3,-77 26,100-35,-136 58,1 2,0 0,0 2,0 0,1 2,-1 1,31 2,-55 0,0 0,-1 0,1-1,0 2,0-1,-1 0,1 0,0 0,0 0,-1 0,1 1,0-1,-1 0,1 0,0 1,-1-1,1 1,-1-1,1 0,0 1,-1-1,1 1,-1 0,1-1,-1 1,0-1,1 1,-1 0,1 0,-1 1,0-1,0 0,-1 1,1-1,0 1,-1-1,1 0,-1 0,1 1,-1-1,1 0,-1 0,0 1,-1 0,-44 44,39-39,-67 63,-2-4,-166 111,-839 452,929-531,-179 150,291-216,-76 65,115-97,0 0,1 0,-1 1,0-1,1 1,-1-1,1 1,-1-1,1 0,-1 1,1 0,-1-1,1 1,0-1,-1 1,1 0,0-1,0 1,-1-1,1 1,0 0,0 0,0-1,0 1,0 0,0-1,0 1,0 0,0 0,19 0,34-15,19-18,-1-4,73-48,-79 44,665-447,-326 208,-326 228,2 4,143-61,-218 106,1-1,0 1,0 0,0 1,1-1,-1 1,0 0,8 0,-14 1,0 1,1-1,-1 0,0 0,0 0,1 0,-1 1,0-1,0 0,0 0,1 0,-1 1,0-1,0 0,0 0,0 1,1-1,-1 0,0 0,0 1,0-1,0 0,0 1,0-1,0 0,0 0,0 1,0-1,0 0,0 1,0-1,0 0,0 0,0 1,0-1,0 0,0 1,0-1,-1 0,1 0,0 1,0-1,0 0,0 0,-1 1,1-1,0 0,0 0,-1 1,-12 15,13-16,-253 250,-25-19,182-153,-467 355,-274 236,785-624,30-28,1 1,1 2,1 0,-32 41,51-60,-1-1,0 1,1 0,-1 0,1 0,-1-1,1 1,-1 0,1 0,0 0,-1 0,1 0,0 0,0 0,0 0,0 0,0 0,0 0,0 0,0 0,0 0,0 0,0 0,1 1,0-1,0 0,0-1,-1 1,1-1,0 1,0-1,0 1,0-1,0 0,0 1,0-1,0 0,0 0,0 0,0 0,0 0,0 0,0 0,1 0,6-1,0 0,-1-1,1 0,-1 0,10-4,33-21,0-2,-3-3,58-48,-13 10,434-349,0-1,-391 319,-37 25,157-91,-188 139,-52 23,-1-1,1 0,23-15,-27 13,0 1,1 0,-1 1,1 0,1 1,-1 1,0 0,1 0,14-1,-26 4,-1 1,1 0,0 0,-1 0,1 0,-1 0,1 0,0 0,-1 1,1-1,0 0,-1 0,1 0,-1 1,1-1,-1 0,1 1,0-1,-1 0,0 1,1-1,-1 1,1-1,-1 1,1-1,-1 1,0-1,1 1,-1-1,0 1,0-1,1 1,-1 0,-6 23,-25 19,-18 8,-66 54,13-15,-238 221,-250 249,543-511,-129 147,152-165,1 0,2 2,1 1,-26 61,33-63,-2 0,-1 0,-1-1,-2-1,-1-1,-1-1,-2-1,-36 35,44-49,1 1,0 0,1 0,1 2,-17 26,28-42,1 0,0 1,-1-1,1 1,0-1,-1 0,1 1,0-1,0 1,0-1,-1 1,1-1,0 1,0-1,0 1,0-1,0 1,0-1,0 1,0-1,0 1,0-1,0 1,0-1,0 1,0-1,1 1,-1-1,0 1,0-1,1 1,-1-1,0 0,0 1,1-1,-1 1,1-1,-1 0,0 1,1-1,-1 0,1 0,-1 1,0-1,1 0,-1 0,1 0,-1 1,1-1,-1 0,1 0,-1 0,1 0,-1 0,1 0,-1 0,1 0,-1 0,1 0,-1 0,1-1,-1 1,1 0,-1 0,1 0,0-1,37-12,20-22,-1-3,103-90,-130 103,320-278,87-72,-232 204,136-109,18 25,-274 204,47-31,-313 207,142-96,1 2,2 2,1 1,1 1,-34 48,-243 352,229-328,-4-3,-5-4,-132 113,165-164,25-23,0 2,2 2,1 0,-44 61,18-14,32-46,2 0,-30 57,52-88,0 0,0 0,0 0,0 0,-1 0,1 1,0-1,0 0,0 0,0 0,0 0,0 1,0-1,0 0,-1 0,1 0,0 1,0-1,0 0,0 0,0 0,0 1,0-1,0 0,0 0,0 0,0 1,0-1,1 0,-1 0,0 0,0 1,0-1,0 0,0 0,0 0,0 0,0 1,1-1,-1 0,0 0,0 0,0 0,0 0,1 0,-1 1,0-1,0 0,0 0,1 0,-1 0,15-4,16-14,45-38,-3-2,97-101,-41 36,-107 104,2 2,27-17,-32 23,0-1,-2-1,1 0,-1-2,17-18,-7 4,1 2,51-39,-40 36,34-36,162-187,-206 221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14:06.74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3468 94,'-4'0,"1"0,0 1,0-1,-1 1,1 0,0 0,0 0,0 0,0 0,0 1,0-1,0 1,0 0,1 0,-1 0,-2 3,0 0,0 1,1 0,0-1,0 2,0-1,1 0,-3 8,-2 9,1 0,1 1,-5 35,4 16,6 143,3-140,-2-77,0-1,0 0,0 0,0 0,0 0,0 0,-1 0,1 1,0-1,0 0,0 0,0 0,0 0,0 0,0 1,0-1,0 0,0 0,0 0,0 0,0 0,0 1,1-1,-1 0,0 0,0 0,0 0,0 0,0 0,0 1,0-1,0 0,0 0,0 0,1 0,-1 0,0 0,0 0,0 0,0 0,0 0,0 1,1-1,-1 0,0 0,0 0,0 0,0 0,0 0,0 0,1 0,-1 0,0 0,0 0,0 0,0 0,0 0,1-1,8-9,9-22,-16 28,7-12,1 0,0 0,0 1,2 1,0 0,1 0,0 2,1-1,25-16,-3 3,68-35,-89 54,1 0,0 2,0 0,0 0,1 2,-1 0,31-1,23 2,-12 2,92-14,-65 2,-1 4,99 2,-165 5,1 0,-1-1,0-1,0 0,0-2,-1 0,0-1,34-16,-13 6,0 2,2 2,0 2,0 1,0 2,75-3,-22 8,-37 2,103-14,49-29,-117 21,0 5,1 3,96-2,913 18,-1089-2,0 1,0 0,-1 0,1 1,-1 1,0 0,1 0,-1 1,14 8,-20-9,1 0,-1 1,0 0,1 0,-2 0,1 1,-1-1,1 1,-1 0,0 0,-1 1,0-1,1 1,-2 0,1 0,-1 0,0 0,2 9,2 31,-2 0,-1 0,-8 82,0-16,5 862,0-955,0 0,-2 0,0 0,-1 0,-1 0,-1-1,-1 1,0-1,-1-1,-1 1,-1-1,0-1,-1 1,-1-2,-1 1,0-2,-18 18,-8 0,-1-1,-65 38,64-44,1 1,1 2,-39 38,26-21,35-32,0 1,-24 28,12-6,-2-1,-2-1,0-1,-3-2,0-2,-68 43,-8 0,46-28,41-25,-1 1,2 1,1 1,-27 34,17-19,-80 107,27-30,28-43,20-23,-62 62,61-77,-1-1,-83 49,70-45,-68 60,46-35,21-19,3 1,1 3,-46 57,45-48,-86 76,12-14,63-65,46-40,0 0,-26 28,-224 244,253-272,-34 52,46-77,8-17,20-43,3 2,70-122,-44 91,659-1120,-366 757,-50 76,448-581,-700 911,147-165,93-120,-274 324,0 0,-1-1,-2 0,0-1,15-43,-21 53,0-1,1 1,10-16,-11 21,-1 0,0 0,0 0,0-1,-1 0,0 1,-1-1,0 0,3-16,-5 24,0-1,0 1,0-1,0 0,0 1,0-1,0 1,-1-1,1 1,0-1,0 1,0-1,-1 1,1-1,0 1,0-1,-1 1,1-1,0 1,-1-1,1 1,0 0,-1-1,1 1,-1 0,1-1,-1 1,1 0,-1 0,1-1,-1 1,1 0,-1 0,0 0,-22 5,-25 24,45-27,-72 56,3 3,-78 86,22-21,-77 59,-254 175,277-234,-142 106,255-177,2 4,-88 99,-159 238,138-167,20-39,-79 102,209-254,14-20,-1 0,0-1,-25 23,38-40,-1 1,1 0,-1-1,1 1,-1-1,0 1,1-1,-1 1,0-1,1 1,-1-1,0 0,0 1,1-1,-1 0,0 0,0 1,0-1,1 0,-1 0,0 0,0 0,0 0,-1-1,1 1,1-1,-1 1,1-1,-1 0,1 0,-1 1,1-1,-1 0,1 0,0 0,0 1,-1-1,1 0,0 0,0 0,0 0,0 1,0-1,0-1,7-49,7 2,3 1,2 1,37-68,95-136,-116 197,845-1144,-369 604,-503 585,15-14,-2-1,0-2,-1 0,-2-1,24-45,-31 49,1 2,2 0,-1 1,2 0,29-29,-9 9,-34 37,-7 7,-18 14,-31 32,-48 52,-5-4,-172 121,-267 125,466-298,-138 107,183-122,1 1,1 2,1 1,3 2,-40 60,-23 53,-109 169,164-262,-53 59,72-94,-1-2,-1-1,-1 0,-1-2,-35 22,-57 38,114-76,0 0,0-1,0 1,-1 0,1 0,0-1,-1 1,1-1,0 1,-1-1,1 1,-1-1,1 0,-1 0,1 0,-1 0,1 0,-1 0,-1 0,3-1,-1 1,1-1,-1 0,1 1,-1-1,1 0,-1 1,1-1,0 0,-1 0,1 1,0-1,0 0,-1 0,1 1,0-1,0 0,0 0,0 0,0 1,0-1,0 0,0 0,1-1,1-8,1 1,0 0,0-1,1 1,5-9,361-587,-206 349,-54 91,25-41,-98 151,2 2,61-64,-86 96,-14 21,0 0,0 0,0-1,0 1,0 0,-1 0,1 0,0 0,0-1,0 1,0 0,0 0,-1 0,1 0,0 0,0-1,0 1,0 0,-1 0,1 0,0 0,0 0,0 0,-1 0,1 0,0 0,0 0,0 0,-1 0,1 0,0 0,0 0,0 0,-1 0,1 0,0 0,0 0,0 0,-1 0,1 0,0 0,0 0,0 1,-1-1,1 0,0 0,0 0,0 0,-42 26,-22 34,2 2,-99 133,-20 22,169-205,-679 671,650-646,2 2,2 1,-48 68,-72 145,143-233,4-18,9-4,1 1,-1-1,0 0,1 0,0 0,-1 0,1 0,0 0,0 0,0 0,0 0,0 0,1 0,-1 0,1 0,-1 0,2-2,17-57,2 2,40-80,-7 18,-17 30,83-224,-111 271,-1 1,-3-1,-1-1,-2 1,-7-71,2 13,3 93,-1 1,0-1,0 1,0-1,-1 1,0 0,-1-1,0 1,0 0,-1 1,0-1,0 1,-10-13,2 1,1 0,1-1,0 0,2 0,0-1,1 0,1-1,1 1,1-1,1 0,1 0,1-24,-2 3,-1 1,-2-1,-12-41,17 80,0-1,-1 1,1 0,-1 0,0 0,1 0,-2 0,1 0,0 1,-1-1,0 1,0 0,0-1,0 1,0 1,-1-1,1 0,-1 1,-7-4,8 5,0 0,0 1,0-1,0 1,0-1,0 1,0 0,0 1,0-1,0 0,0 1,0 0,0-1,0 1,1 0,-1 1,0-1,0 0,1 1,-1-1,1 1,0 0,-1 0,1 0,0 0,0 0,0 1,0-1,-2 5,-13 21,0 0,2 1,-12 35,9-23,4-9,1 0,2 0,1 1,2 1,1 0,-4 46,8-41,-19 76,9-54,-1-3,-41 102,1-1,0 8,11-88,8-19,-54 98,30-59,38-57,1 2,3 0,1 0,-13 66,20-87,0 0,-1-1,-1 0,-2 0,0-1,-1-1,-31 35,21-25,4-4,-68 85,-118 196,172-236,25-48,-2-1,-22 35,19-34,1 1,1 0,1 1,-11 36,11-28,-24 46,35-79,1 0,-1 0,0 0,0 1,-1-1,1 0,0 0,0 1,0-1,0 0,0 0,0 0,0 1,0-1,0 0,0 0,0 0,-1 1,1-1,0 0,0 0,0 0,0 0,-1 0,1 1,0-1,0 0,0 0,-1 0,1 0,0 0,0 0,0 0,-1 0,1 0,0 0,0 0,0 0,-1 0,1 0,0 0,0 0,-1 0,1 0,0 0,0 0,0 0,-1 0,1 0,0 0,0 0,0 0,-1-1,1 1,0 0,0 0,0 0,-1-1,-4-18,2-28,3 27,2 0,0 0,1 0,1 0,1 1,1 0,11-28,11-10,34-56,25-50,-15 16,109-168,-100 202,-58 84,-2 0,0-2,27-55,8-43,6 3,80-123,64-110,-205 356,145-284,-91 168,58-108,-89 191,-11 15,0 0,11-26,-11 15,-1 0,15-67,-14 47,3 0,41-89,-18 49,-33 75,1 0,1 1,0 0,2 0,12-16,-18 26,1 1,0 0,0 1,1-1,-1 1,1 0,0 0,0 1,0 0,0 0,1 0,-1 1,1 0,0 0,0 1,10-2,61-1,117 8,-44 1,-129-5,0 2,0 1,-1 1,1 0,31 12,99 49,5-7,-108-42,91 43,259 115,-345-153,-1 0,164 57,-184-69,0-1,1-2,0-1,60 0,99-9,276 5,-403 5,0 2,85 23,-34 11,-35-10,-77-30,1 0,-1 1,-1-1,1 1,0 0,0 0,-1 1,0-1,0 1,0 0,0 0,-1 1,1-1,-1 1,0-1,0 1,-1 0,0 0,1 1,-2-1,1 0,-1 1,2 8,0 12,-1 0,-1 0,-4 50,0-28,2 76,-5 90,3-193,-1-1,-1 0,-1 0,0-1,-2 0,-17 33,-71 102,93-150,-18 24,-1-1,-28 25,27-30,2 1,-36 51,23-26,-74 82,26-36,52-61,-2-1,-62 50,57-53,1 3,-42 47,0 22,-89 155,7-8,141-222,-2 0,-1-2,0 0,-2-1,-1-2,-43 29,5-7,10-6,-78 40,-239 112,285-135,62-38,0-2,-1 0,-49 21,68-33,1-1,-1 0,1 0,-1 0,1 0,-1-1,0 0,1 0,-1 0,0 0,1-1,-1 0,1 0,-1 0,1 0,-1-1,-6-3,4 1,1-1,0 1,0-1,1 0,-1-1,1 1,0-1,1 0,-1 0,-3-7,-4-11,0-1,2 0,1 0,1-1,-5-28,-17-108,7 0,-1-166,22-336,5 320,-1 263,0 32,-3 0,-8-66,7 100,-1 0,0 1,-1 0,-1-1,-1 2,0-1,0 0,-1 1,-1 1,0-1,-1 1,-12-12,-3-4,-24-36,31 40,-2 0,-36-37,48 54,-1 1,1 0,-1 1,0 0,-1 0,1 0,-1 1,0 1,0-1,-1 1,1 1,-16-3,-3 2,0 0,0 2,0 1,0 1,0 1,0 2,1 1,-1 1,1 1,1 1,-1 2,-47 24,-276 197,81-49,249-168,-15 10,33-23,1 0,-1-1,1 1,-1 0,0-1,1 1,-1-1,0 1,1-1,-1 0,0 0,0 0,1 0,-1 0,0 0,0 0,-2-1,4 1,-1-1,1 1,0 0,-1-1,1 1,0-1,0 1,-1-1,1 1,0-1,0 1,0-1,-1 1,1-1,0 1,0-1,0 1,0-1,0 1,0-1,0 1,0-1,1 0,-1 1,0-1,0 1,0-1,0 1,1 0,-1-1,0 1,0-1,1 1,-1-1,0 1,1 0,0-1,14-20,-15 21,72-77,2 5,98-74,-120 103,234-173,-237 185,1 2,1 2,1 3,69-22,-38 16,-45 16,52-13,-62 19,-1-2,47-21,-37 14,-28 12,1-1,-1 1,-1-2,1 0,-1 0,0 0,-1-1,0 0,12-17,-9 10,-1 1,0-1,-2-1,0 1,7-24,-13 38,-1 0,1 0,-1 0,1 0,-1 0,0 0,1 0,-1 0,0 0,0 0,0 0,0 0,0 0,0 0,0 0,0 0,0 0,-1 0,1 0,0 0,-1 0,1 0,0 0,-1 0,0 0,1 0,-1 1,1-1,-1 0,0 0,-1-1,0 2,0-1,0 1,0 0,-1 0,1 0,0 0,0 0,0 0,0 1,0-1,0 1,-1 0,1-1,-2 2,-11 5,1 0,-1 1,-12 10,-60 51,-115 120,178-165,-510 592,486-556,-34 49,6 2,4 4,-108 237,130-244,12-29,-37 114,60-149,-40 83,35-82,-17 57,26-67,-1-1,-2 0,-29 52,-29 47,57-101,-1 0,-1-2,-2 0,-41 51,32-47,2 1,1 1,2 2,-28 59,9-16,39-77,1 1,-1 0,1 0,0 0,0 0,1 0,0 0,0 0,0 0,0 1,1 7,0-10,1-1,-1 0,1 0,0 1,0-1,0 0,0 0,1 0,-1 0,0-1,1 1,0 0,-1 0,1-1,0 1,0-1,0 0,-1 1,2-1,-1 0,0 0,0 0,0-1,0 1,1 0,-1-1,0 1,0-1,4 0,37 5,0-2,0-2,65-6,-2 0,-22 6,-48 1,-1-2,1-1,0-2,60-13,61-13,-110 22,87-23,-98 19,2 2,-1 2,62-5,112 9,-4 0,6-22,-104 10,-49 4,88-27,-19 4,-60 13,-56 16,0 0,0 1,1 0,-1 2,1-1,0 2,24-1,-72-1,-1 2,-37 3,-2 1,-151-1,-348-4,194-44,255 26,-27 5,-295 9,233 9,196-3,-1-1,-28-5,43 6,0-1,0 1,0-1,1 1,-1-1,0 0,0 0,1 0,-1-1,0 1,1 0,-1-1,1 0,0 0,-1 0,1 0,0 0,0 0,0 0,0 0,1-1,-1 1,1-1,-2-3,3 4,0 1,1 0,-1 0,1-1,-1 1,1 0,-1 0,1 0,0 0,-1 0,1 0,0 0,0 0,0 0,0 0,0 0,0 0,0 1,0-1,0 0,0 1,1-1,-1 1,0-1,0 1,1-1,0 1,45-13,-38 11,131-30,-14 3,127-46,645-290,-649 260,-192 85,1 2,85-14,-364 43,89 8,-128 38,-130 53,266-73,-298 90,-163 48,572-171,-4 1,-1 0,0-1,-28 2,91-9,52-10,7-1,660-6,-640 21,-27 0,-1 4,0 5,0 3,-1 5,-1 4,96 36,85 39,-254-90,2 0,-1-1,1-2,0 0,0-2,0 0,36-2,-26-3,0-2,0-1,0-1,49-19,8-12,-2-4,132-86,-152 87,-50 30,20-11,52-41,-80 55,-1-1,0 1,0-1,-1-1,0 1,-1-2,0 1,0-1,-1 0,5-12,-10 18,1 0,-1 0,0 0,0 0,0 0,-1 0,0 0,0 0,0-1,-1 1,0 0,0 0,0 0,0 1,-1-1,0 0,0 0,0 1,0-1,-1 1,0 0,0-1,0 1,0 1,-1-1,1 0,-1 1,0 0,-7-5,-3-1,0 1,0 0,0 1,-1 0,0 1,-1 1,1 0,-22-2,-56-4,-2 5,1 4,-114 12,170-5,0 1,0 1,1 3,0 1,1 1,0 2,-55 31,14 0,2 3,-80 68,140-104,1 1,0 0,1 2,-16 22,23-30,1 1,0 0,1 0,-1 1,2-1,-1 1,1 0,1 0,0 0,-2 18,3-24,2 0,-1 0,0 0,1 0,-1 0,1 0,0-1,0 1,0 0,0 0,1-1,-1 1,1-1,-1 1,1-1,0 0,0 0,0 0,0 0,1 0,-1 0,0 0,1-1,-1 1,1-1,0 1,-1-1,1 0,0 0,0-1,3 2,12 1,0 0,0 0,0-2,18-1,-14 1,23 1,-1-1,1-3,0-1,-1-3,0-1,0-2,0-2,64-26,0-19,-3-4,165-124,-170 111,3 4,168-84,-157 103,-29 14,91-53,-143 71,55-21,-66 31,0-1,0-1,-1-1,0-1,-1 0,29-25,-5 2,1 1,2 3,2 1,65-28,-85 42,-16 10,-1-1,1 1,0 1,0 0,1 1,-1 1,17-3,-29 6,0 1,1-1,-1 1,0-1,0 1,1-1,-1 1,0 0,0-1,0 1,0 0,0 0,0 0,0 0,0 0,0 0,0 0,-1 0,1 0,0 1,-1-1,1 0,-1 0,1 1,-1-1,1 0,-1 1,0-1,0 3,3 46,-3-42,0 11,-1 0,0 0,-2 0,0 0,-1 0,-1-1,-1 0,0 0,-1 0,-1-1,-1 0,-15 22,3-8,-6 8,-33 39,-181 207,228-269,-23 29,10-12,-59 59,-562 433,577-471,-123 84,-6-8,-338 163,489-269,0 2,2 1,1 3,-44 39,31-28,46-33,-1 0,2 1,-1 0,-14 16,-12 18,-9 10,-73 106,119-157,-8 12,0 0,-1 0,0-1,-15 14,23-25,0 0,-1-1,1 1,0 0,0-1,-1 0,1 1,-1-1,1 0,-1 0,0-1,1 1,-1 0,-4 0,5-2,0 1,0-1,0 1,0-1,0 1,0-1,0 0,1 0,-1 0,0 0,1 0,-1-1,0 1,1 0,-1-1,1 1,0-1,0 1,-1-1,1 0,0 0,-1-2,-3-6,1 0,1 0,-1 0,1 0,1-1,0 1,0-14,-1-82,3 71,-1-42,-2-12,18-166,-4 205,16-51,-17 72,-2-1,-1 1,-1-2,-1 1,-2 0,0-37,-13 25,10 42,0-1,-1 1,1-1,0 1,0 0,-1-1,1 1,0-1,-1 1,1 0,0-1,-1 1,1 0,0-1,-1 1,1 0,-1-1,1 1,-1 0,1 0,-1 0,1 0,-1-1,1 1,-1 0,0 0,0 1,0-1,0 1,1-1,-1 1,0-1,0 1,0 0,0 0,1-1,-1 1,0 0,0 0,1 0,-1 0,1 0,-1 0,0 1,-14 31,2 0,1 1,-9 40,11-37,-2 1,-22 49,4-16,3 2,4 1,-18 91,21-82,13-59,-1-1,-17 33,16-36,0 0,1 1,-7 29,-6 34,12-50,1 0,-6 67,10-24,9 98,-5-171,1 0,-1 0,1 0,0 0,0 0,1 0,-1 0,1-1,0 1,0-1,0 1,0-1,1 0,-1 0,1 0,0 0,0 0,0 0,0-1,0 1,1-1,-1 0,1 0,-1-1,1 1,0-1,0 1,0-1,0 0,0-1,5 1,0 0,0 0,-1-2,1 1,0-1,0 0,0-1,-1 1,1-2,-1 0,1 0,-1 0,0-1,11-7,-4 2,1 1,0 1,1 0,-1 1,1 0,0 2,1 0,-1 1,28-2,-35 4,26-4,0-2,-1-2,0-1,0-2,-1-1,0-2,-1-1,-1-1,50-37,-67 44,0 0,1 1,0 1,21-8,-21 9,0 0,-1-1,0 0,27-20,-1-6,-7 7,-1-2,-1-2,30-37,48-97,-10 13,-70 117,1 1,63-52,7-6,-76 69,1 1,41-27,-34 27,45-41,287-327,-247 256,-30 39,-16 19,-3-3,67-103,-46 55,-57 84,-2-1,44-83,82-195,-154 315,1 0,-2 0,1-1,-1 1,0-1,0 0,-1 1,0-1,-1 0,0-15,-1 16,0 1,-1 0,0 0,0 1,-1-1,1 0,-1 1,0 0,-1-1,1 1,-1 0,0 1,0-1,-8-6,-22-17,-1 1,-1 1,-78-40,-133-46,158 75,20 10,-1 3,-1 3,-1 4,0 2,-1 4,-1 3,-123 2,-582 11,761-5,0 1,0 1,1 1,-1 0,1 1,-1 1,2 1,-1 0,-26 15,19-7,0 2,1 1,0 1,1 1,-25 28,-332 385,286-307,-128 229,130-200,-363 553,416-655,-2-1,-2-3,-2-1,-80 64,32-36,-168 149,226-188,-32 47,10-13,-237 342,175-234,-26 13,-2 2,103-121,-63 144,-90 259,188-458,3-21,3-31,4 10,1 0,2 1,14-47,36-76,-29 80,46-112,7 3,118-190,-120 232,43-65,164-297,-134 219,-3-14,-110 214,-15 30,-1 0,-3-2,-2 0,-2-1,-2 0,10-93,-21 108,3 0,0 1,15-52,-22 98,-6 18,0-1,-2 0,-17 31,4-22,-2-1,-1-1,-51 52,56-64,2 1,-33 53,9-12,-66 117,47-70,-24 13,-16 29,49-71,37-61,1 1,2 0,-16 36,-68 159,-146 241,185-355,-77 191,93-157,34-103,-2 1,-1-2,-18 39,-55 109,65-140,-2-1,-1-1,-2-1,-43 52,45-63,2 1,0 1,2 1,2 1,0 0,-17 55,15-39,-2-1,-1-1,-44 66,38-68,2 1,2 1,-25 67,40-91,-1 0,-1 0,-22 32,9-15,23-39,0-1,0 1,1 0,-1 0,1 0,-1 0,1 1,-1-1,1 0,-1 0,1 0,0 0,0 0,-1 0,1 1,0-1,0 0,0 0,1 0,-1 0,0 1,0-1,1 2,0-3,0 1,0-1,0 1,-1-1,1 1,0-1,0 1,0-1,0 0,0 0,0 0,0 1,0-1,0 0,1 0,-1 0,0 0,0-1,0 1,1 0,7-2,0-1,0 0,0 0,16-8,7-10,0 0,-1-2,-1-2,31-32,101-123,-158 176,372-462,-290 345,-6-4,69-143,399-756,-486 921,185-285,-189 307,4 3,111-112,193-165,-302 284,-52 55,1 1,0 0,1 1,1 1,23-18,-37 30,0 1,0-1,0 0,1 0,-1 0,0 1,0-1,1 0,-1 1,0 0,1-1,-1 1,0 0,1-1,-1 1,0 0,1 0,-1 0,1 0,-1 0,0 1,1-1,-1 0,2 1,-2 0,0 0,-1 0,1 1,-1-1,1 0,-1 0,1 0,-1 1,1-1,-1 0,0 1,0-1,0 0,0 1,0-1,0 0,0 0,0 1,-1 2,-2 8,0 0,0-1,-2 1,-8 17,-293 447,200-325,94-133,-437 678,-63 279,193-352,-122 164,398-706,3 1,-54 166,62-157,28-80,-12 35,16-43,-1-1,0 1,1-1,-1 0,1 1,0-1,0 1,0-1,0 1,1-1,-1 1,0-1,1 1,1 4,-1-7,-1 0,1 0,-1 1,0-1,1 0,-1 0,1 0,-1 1,1-1,-1 0,1 0,-1 0,1 0,-1 0,1 0,-1 0,1 0,-1 0,1 0,-1 0,1-1,-1 1,0 0,1 0,-1 0,1-1,-1 1,1 0,-1 0,0-1,1 1,-1 0,0-1,1 0,15-13,40-51,-3-4,58-95,-67 96,179-292,33-52,424-515,-594 823,191-244,-223 272,-3-3,68-142,-103 179,19-72,4-12,-6 37,-16 38,2 1,3 1,1 0,2 2,43-59,-18 40,-3-2,56-110,-93 160,-9 21,-12 30,-97 214,-70 178,-447 1059,551-1322,-125 239,184-376,7-14,1 0,1 0,0 1,0 0,1 0,1 0,0 0,-3 16,7-28,0 0,0 0,0 1,0-1,-1 0,1 0,0 1,0-1,0 0,0 0,0 1,0-1,0 0,0 0,0 1,0-1,0 0,0 1,0-1,0 0,0 0,0 1,0-1,0 0,0 1,1-1,-1 0,0 0,0 1,0-1,0 0,1 0,-1 0,0 1,0-1,0 0,1 0,-1 0,0 0,0 1,1-1,-1 0,12-10,15-27,269-504,-201 353,65-123,678-1234,-752 1399,4-9,178-232,-258 376,-1-1,1 1,0 0,0 0,16-11,-25 21,0 0,-1 1,1-1,0 0,0 1,0-1,-1 1,1-1,0 1,0 0,0-1,0 1,0 0,0 0,0 0,0-1,0 1,0 0,0 0,0 0,0 1,0-1,0 0,0 0,0 0,0 1,0-1,0 1,0-1,1 2,0-1,-1 1,0 0,0 0,1 0,-1 0,0 0,-1 0,1 1,0-1,-1 0,1 0,0 5,0 5,-1 1,0-1,0 1,-3 14,-3 0,-2 1,0-1,-2-1,-20 40,-64 97,19-38,-82 162,-312 542,160-260,23-38,220-424,-74 131,130-219,1 2,-7 24,14-40,0 1,1-1,0 1,0 0,0-1,1 1,0 0,0-1,0 1,1 0,0-1,0 1,3 8,-4-13,1 1,0-1,-1 0,1 0,0 1,0-1,-1 0,1 0,0 0,0 0,1 0,-1 0,0 0,0 0,0 0,1-1,-1 1,0 0,0-1,1 1,-1-1,1 1,2-1,-1 0,0 0,1 0,-1 0,0-1,0 0,0 1,0-1,0 0,0-1,5-1,6-5,-1-1,0 0,19-18,11-11,485-469,-44-15,-394 417,82-84,-165 183,0 0,1 1,0 0,0 1,0-1,1 1,17-5,69-13,-59 15,30-12,19-5,-77 22,0 1,-1 0,1 0,0 1,0 0,0 0,0 1,8 2,-13-2,-1-1,0 1,0 0,0 0,0 0,0 0,0 0,0 1,-1-1,1 0,0 1,-1-1,1 1,-1 0,1 0,-1 0,0-1,0 1,0 0,0 0,0 0,0 1,-1-1,1 0,-1 0,1 0,-1 1,0-1,0 0,0 0,0 1,0-1,0 0,-1 0,1 0,-1 1,1-1,-2 2,-3 12,0-1,-1 1,-16 27,18-36,-16 24,-1 0,-1-1,-51 52,5-7,-48 67,-134 150,212-250,-37 54,12-14,-109 136,125-161,-40 42,-187 190,263-276,0 0,-16 24,20-25,-1-1,0 0,-1-1,0 0,-11 10,-16 5,-2-1,0-1,-76 31,80-40,1 1,0 2,1 1,1 1,1 2,-42 37,17-10,38-34,1 1,-26 28,22-18,2 1,0 0,2 2,1 0,1 0,2 2,-10 32,11-22,2 1,-6 82,10-76,5-39,-1 0,0 0,-1 0,1-1,-2 1,1 0,-1-1,0 0,-1 0,1 1,-2-2,1 1,-1-1,0 1,0-1,0 0,-1-1,0 0,0 0,-1 0,1 0,-1-1,0 0,0-1,0 1,-10 1,-17 7,0-3,-1 0,0-3,-1 0,1-3,-47 0,65-3,0 0,1-2,-1 1,-21-7,31 6,0-1,0 1,0-2,0 1,1-1,-1 0,1-1,0 1,1-1,-1 0,-9-12,1 0,1 0,1-1,0-1,2 1,0-2,1 0,-12-38,16 46,0-1,-1 1,-1 0,0 1,0-1,-1 1,-1 1,1 0,-2 0,-17-15,5 7,-1 2,-1 0,-1 1,-27-12,37 21,0 1,0 1,0 0,0 1,-19-1,20 3,1-1,0 0,0-1,0 0,0-1,0-1,-21-10,19 7,0 0,-1 1,-1 1,1 0,-1 1,0 1,-30-3,15 4,0 2,-1 1,-38 5,59-3,1 0,-1 1,1 0,0 1,0 1,0 0,1 0,0 1,-18 13,21-14,-1 1,1 0,1 0,-1 1,1 0,0 0,1 0,0 1,0 0,1 0,-1 0,-4 16,9-23,-1-1,1 0,0 0,0 0,0 1,0-1,0 0,0 0,0 1,-1-1,1 0,0 0,0 0,0 1,0-1,0 0,0 0,0 1,0-1,0 0,0 0,1 1,-1-1,0 0,0 0,0 1,0-1,0 0,0 0,0 0,0 1,1-1,-1 0,0 0,0 0,0 1,1-1,-1 0,0 0,0 0,0 0,1 0,-1 0,0 1,13-7,13-14,30-38,-40 40,0 1,1 1,23-18,263-156,-171 110,50-28,86-54,30-24,-249 158,70-30,18-9,-127 61,48-23,-56 28,1 0,-1 1,0-1,0 0,0 1,0-1,0 1,1 0,-1 0,0 0,0 0,0 0,1 0,-1 1,0-1,0 1,0-1,0 1,0 0,0 0,0 0,0 0,3 2,-4-1,0-1,0 1,0-1,0 1,-1 0,1-1,-1 1,1-1,-1 1,1 0,-1 0,0-1,0 1,0 0,0 0,0-1,0 1,0 0,-1-1,1 1,-1 0,1-1,-1 1,0 0,-1 2,-28 47,18-31,-112 179,94-153,-9 21,-50 117,68-127,-26 109,17-48,19-79,9-27,-1 0,0-1,-1 1,-1-1,-6 14,8-22,1 1,-1 0,0-1,0 0,0 0,-1 0,1 0,-1 0,1-1,-1 0,0 0,0 0,0 0,0 0,0-1,0 1,-1-1,-6 1,-66 2,40-5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14:20.3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3089,'1'-2,"0"0,0 1,0-1,0 0,1 0,-1 0,1 1,0-1,-1 1,1-1,0 1,0 0,0-1,0 1,0 0,0 0,2 0,7-5,165-114,-60 38,196-102,-164 116,-52 25,154-93,-181 94,93-40,-137 68,0-2,0 0,26-25,26-17,336-192,-381 232,-9 7,-2-1,0-1,0 0,-1-2,-1 0,0-2,30-34,26-39,134-126,-89 97,-81 83,2 2,80-51,-32 24,71-45,186-93,-317 184,-9 5,1-1,-2-1,34-26,88-69,-39 33,-81 59,1 1,43-20,-48 27,1-2,-2 0,1-1,-1 0,-1-1,28-26,93-134,-130 163,0 0,-1-1,0 1,4-11,-4 12,-13 36,-2 19,-5 50,2-9,-1 2,-1 131,17 97,1-109,-1-44,-6 187,-5-279,-29 119,3-28,-8 56,5-64,24-109,2 1,-8 74,15 339,8-245,-3-196,0-3,0 0,-1 0,0-1,-6 25,4-35,1 0,-1-1,0 1,0-1,0 0,-1 0,0 0,0-1,-1 1,0-1,0 0,0 0,0 0,-11 6,-14 7,-58 25,21-11,-92 39,105-49,2 1,-81 51,78-41,-102 46,96-51,-22 13,-78 34,138-67,0-1,-1 0,0-2,0-1,-33 2,37-5,11 0,1 0,-1-1,1 0,-1 0,1-1,-1 0,1-1,-16-4,24 6,-1-1,0 1,1-1,-1 1,0-1,1 1,-1-1,1 0,-1 1,1-1,-1 0,1 1,-1-1,1 0,0 0,0 1,-1-1,1 0,0 0,0 1,0-1,0 0,-1 0,1 0,0 0,1 1,-1-1,0 0,0 0,0 0,0 1,1-1,-1 0,0 0,1 1,-1-1,1 0,-1 1,0-1,1 0,0 1,0-1,24-30,-24 31,70-64,91-62,-124 97,148-97,35-27,-201 139,1 0,1 1,0 1,1 1,0 1,0 1,1 1,1 1,-1 1,1 1,0 2,0 0,0 1,33 3,-30-3,0-1,1-1,-1-1,-1-2,37-13,-32 9,0 2,0 1,51-5,-75 13,1-1,-1 0,1 0,-1-1,0 0,1-1,14-6,-18 6,-1 0,0 0,1-1,-1 1,-1-1,1 0,0 0,-1-1,0 1,0-1,0 1,-1-1,4-10,2-5,-2 0,0-1,-1 0,-1 0,2-36,-8-110,-1 107,6-62,1 94,2-1,0 1,16-40,-11 36,-1 0,6-39,-7-32,-6-194,-6 159,4-354,-4-286,-1 639,-6 1,-50-252,57 376,-1 1,0-1,-1 0,-1 1,0 0,0 0,-10-12,14 22,0 0,0 0,-1 0,1 1,-1 0,0-1,1 1,-1 0,0 0,-1 0,1 1,0-1,0 1,-1 0,1 0,-1 0,1 0,-1 0,1 1,-1 0,1-1,-1 1,1 1,-1-1,0 0,1 1,-1 0,1 0,0 0,-1 0,1 0,-5 3,-9 6,1 1,0 1,0 0,1 0,0 2,-16 20,6-9,-134 151,-61 59,-418 316,-311 171,435-345,484-352,2 1,-31 36,16-15,24-25,1 1,-20 32,21-28,-31 36,47-62,0-1,0 1,1 0,-1 0,0 0,1-1,-1 1,0 0,1 0,-1 0,1 0,-1 0,1 0,0 0,-1 0,1 0,0 1,0-1,0 0,0 2,1-3,-1 1,1-1,0 1,0-1,0 0,0 1,0-1,0 0,0 0,0 1,0-1,0 0,0 0,0 0,0 0,-1 0,1 0,0-1,0 1,0 0,0 0,0-1,0 1,0 0,0-1,1 0,45-18,-2-1,0-3,72-47,-30 17,774-452,-557 330,455-188,-711 343,54-22,132-36,-187 63,-1-2,49-25,49-17,-116 44,-47 27,-603 459,199-179,-66 47,-635 544,1106-868,-38 36,54-49,0 0,0 1,0-1,0 0,0 1,1-1,0 1,-1-1,1 1,0-1,0 1,0 0,0 0,1 0,-1 0,1-1,0 1,0 0,0 0,1 4,-1-5,0-1,1 0,0 0,-1 1,1-1,0 0,-1 0,1 0,0 0,0 0,0 0,0 0,0 0,0 0,0-1,0 1,1 0,-1-1,0 1,0-1,1 1,-1-1,0 1,1-1,-1 0,0 0,1 0,-1 0,0 0,1 0,-1 0,0 0,1 0,-1 0,0-1,1 1,-1-1,0 1,2-2,7-2,0 0,0-1,15-10,103-77,123-112,-91 69,-65 58,635-475,-536 428,-159 106,74-27,-81 35,-1 0,0-2,0-1,-1-2,29-20,-31 19,0 2,2 0,0 1,0 2,37-11,34-15,-63 22,0 1,58-15,-91 29,0 0,-1-1,1 1,0 0,0 0,0-1,0 1,0 0,0 0,0 0,0 0,0 0,0 0,0 1,0-1,0 0,-1 0,1 1,0-1,0 0,0 1,0-1,-1 1,1-1,0 1,0 0,1 1,-2-1,1 0,-1 1,0-1,0 1,0-1,0 1,0-1,0 1,0-1,0 1,0-1,-1 1,1-1,-1 1,0 2,-34 58,30-54,-31 49,-1-2,-3-2,-87 89,-497 389,282-281,218-161,27-11,62-48,-49 34,81-62,-46 32,46-32,1 0,-1 1,1-1,-1 1,1-1,0 1,0 0,0 0,1 0,-1 0,0 0,1 0,-2 6,3-8,1 0,-1 0,0-1,1 1,-1 0,1 0,-1 0,1 0,-1-1,1 1,-1 0,1 0,0-1,0 1,-1 0,1-1,0 1,0-1,0 1,-1-1,1 0,0 1,0-1,0 0,0 1,0-1,0 0,0 0,0 0,0 0,0 0,0 0,0 0,0 0,1-1,39-1,-10-5,-1-1,0-1,0-2,54-29,-23 12,249-98,102-48,-353 146,-24 12,-1 0,-1-3,0-1,-1-1,34-30,-53 38,24-21,-36 33,0-1,0 1,1 0,-1 0,1 0,-1 0,1 1,0-1,-1 0,1 0,0 1,-1-1,1 1,0 0,0 0,-1-1,1 1,0 0,0 0,2 1,-4-1,0 0,1 1,-1-1,0 1,0-1,1 0,-1 1,0-1,0 1,0-1,1 0,-1 1,0-1,0 1,0-1,0 1,0-1,0 1,0-1,0 0,0 1,0-1,0 1,0-1,0 1,-1-1,1 0,0 1,0-1,0 1,-1-1,1 0,0 1,0-1,-1 1,-12 18,-15 15,-2-1,-59 49,17-17,-92 87,-112 112,272-260,-2 2,0 0,1 0,-1 0,1 0,1 1,-1 0,1 0,-5 13,9-20,0 0,0 0,-1 1,1-1,0 0,0 0,0 0,0 0,0 0,0 1,0-1,0 0,0 0,0 0,0 0,0 1,0-1,0 0,0 0,0 0,0 0,0 1,0-1,0 0,1 0,-1 0,0 0,0 0,0 0,0 1,0-1,0 0,0 0,1 0,-1 0,0 0,0 0,0 0,0 0,0 1,0-1,1 0,-1 0,0 0,0 0,0 0,0 0,1 0,-1 0,0 0,0 0,0 0,0 0,1 0,-1 0,0 0,15-6,15-14,19-25,-1-2,-3-2,60-83,-53 65,46-63,-6-4,108-206,-192 320,-1-1,0 0,-1 0,-1 0,-2 0,0-1,-1 0,-1-38,-1 35,0 0,2-1,1 1,1 0,15-46,-15 59,112-265,-90 217,-21 44,1 1,1 0,0 0,1 1,1 0,18-24,-27 38,1-1,-1 0,1 1,-1-1,1 0,-1 1,1-1,0 0,-1 1,1-1,0 1,-1 0,1-1,0 1,0-1,0 1,-1 0,1 0,0-1,0 1,0 0,0 0,-1 0,1 0,0 0,0 0,0 0,0 0,0 0,-1 1,1-1,0 0,0 1,0-1,-1 0,1 1,0-1,-1 1,1-1,0 1,-1-1,1 1,0-1,-1 1,1 0,-1-1,1 1,-1 0,1 0,-1-1,0 1,1 0,-1 0,0 0,0-1,0 1,1 0,-1 0,0 1,9 58,-9-57,8 167,-21 247,-25-146,-2 44,33-240,-3-1,-3 0,-3-1,-50 136,63-203,-1 1,0-1,0 0,0-1,-1 1,1-1,-1 0,-1 0,1 0,-1-1,0 0,0 0,0-1,0 1,-1-1,1 0,-1-1,0 0,0 0,0 0,0-1,0 0,0 0,0-1,0 0,0 0,0-1,0 0,0 0,0 0,0-1,0 0,-9-5,11 3,0 1,0-2,1 1,0 0,0-1,0 0,0 0,1 0,0 0,0-1,0 1,1-1,-1 0,2 1,-1-1,0 0,1 0,0-11,-1 2,0-1,2 1,0 0,1-1,0 1,6-22,8-24,-3 0,5-65,-20 144,-1 0,0 0,-1-1,-1 1,0-1,-2 0,-16 28,-3-9,-1-1,-62 58,-79 53,84-75,49-42,-1-2,-2-1,-1-2,-1-2,0-2,-77 26,46-24,-1-4,0-2,-106 8,68-15,-1-6,-115-11,206 6,1-2,-1-1,1 0,0-1,1-1,-1-1,-23-14,-12-11,-52-40,56 36,26 23,0 1,-1 1,0 1,-1 1,-50-11,48 15,-1 2,0 2,-34 0,43 3,-1-1,1-1,0-1,0-1,1-1,-1-1,-39-14,-174-103,230 120,0 0,0-1,0 1,0-1,1 0,-1 0,1 0,0 0,0-1,0 1,-4-8,6 10,1-1,-1 1,1 0,0-1,-1 1,1 0,0-1,0 1,0 0,0-1,0 1,0 0,0-1,0 1,0 0,1-1,-1 1,1 0,-1-1,1 1,-1 0,1 0,0 0,-1-1,1 1,0 0,0 0,0 0,0 0,0 0,0 1,0-1,0 0,0 0,1 1,-1-1,0 1,0-1,1 1,-1-1,0 1,3-1,24-7,0 1,32-5,34-8,70-41,-13 4,-144 55,-1 0,1 0,0 0,0 1,0 0,0 0,0 1,0 0,0 0,0 1,13 2,-17-1,0-1,1 1,-1 0,0 0,0 0,0 0,0 0,-1 1,1-1,0 1,-1 0,0 0,0 0,0 0,0 0,0 0,-1 1,1-1,-1 0,0 1,0-1,0 1,0-1,-1 6,4 24,-1 0,-2 40,-2-42,2-1,5 41,-4-59,1-1,0 1,1-1,0 0,1 0,0 0,1-1,0 0,12 16,-8-12,1-1,1 0,0-1,0 0,1-1,1-1,0 0,0-1,1 0,0-1,0-1,1 0,0-1,20 5,2-5,-1 1,1 3,-1 1,-1 1,0 2,-1 2,40 24,-12 0,-44-29,1 0,-2 2,0 0,0 1,-1 1,-1 0,-1 1,27 36,-8 8,-27-47,-1 1,2-1,-1-1,2 1,0-1,0-1,1 1,1-2,-1 1,2-2,24 17,-13-13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14:24.09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0,'1'9,"0"-1,1 0,0 1,0-1,0 0,1-1,1 1,-1 0,1-1,1 0,-1 0,1 0,1 0,7 7,29 47,-23-23,-1 1,-2 0,-3 0,0 2,-3 0,-1 0,-2 1,-2-1,-1 50,-7 51,5 141,-2-280,0 0,1 0,-1 0,1 0,-1 0,1 0,0-1,0 1,0 0,0 0,1-1,-1 1,1 0,0-1,-1 0,1 1,0-1,1 0,-1 0,0 0,0 0,1 0,3 1,-4-2,1-1,0 1,0-1,-1 0,1 0,0 0,0 0,-1 0,1-1,0 1,0-1,-1 0,1 1,-1-1,1 0,-1-1,1 1,-1 0,1-1,-1 0,0 1,0-1,0 0,0 0,2-3,25-28,-2-2,-2-1,-1-1,24-48,-8 14,-11 19,-12 21,32-46,-27 48,27-37,106-109,-154 174,0 1,0-1,0 0,0 0,-1 0,1 0,0 1,0-1,0 0,-1-1,1 1,-1 0,1 0,-1 0,1 0,-1 0,0-1,1 1,-1 0,0 0,0-3,0 4,-1-1,1 0,-1 0,0 0,1 1,-1-1,0 0,1 1,-1-1,0 0,0 1,0-1,0 1,0-1,1 1,-1 0,0-1,0 1,0 0,0 0,-1-1,-12 0,0-1,-1 2,-15 0,8 0,-50-9,54 6,0 0,-1 1,1 1,0 1,-26 3,11 2,3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0:55:35.869"/>
    </inkml:context>
    <inkml:brush xml:id="br0">
      <inkml:brushProperty name="width" value="0.35" units="cm"/>
      <inkml:brushProperty name="height" value="0.35" units="cm"/>
      <inkml:brushProperty name="color" value="#523E3A"/>
    </inkml:brush>
  </inkml:definitions>
  <inkml:trace contextRef="#ctx0" brushRef="#br0">0 2709 24575,'79'2'0,"-43"0"0,-1-1 0,0-2 0,67-10 0,-82 5 0,0-2 0,0 0 0,-1 0 0,0-2 0,20-13 0,-14 8 0,43-19 0,117-54 0,-123 55 0,105-39 0,-102 47 0,82-44 0,-89 39 0,105-38 0,-139 59 0,-1-2 0,1 0 0,33-23 0,34-17 0,-39 26 0,74-48 0,78-47 0,-153 93 0,1 2 0,1 3 0,75-21 0,27-11 0,169-67 0,-167 46 0,-45 18 0,0 7 0,1 6 0,136-34 0,-195 61 0,104-46 0,-108 40 0,1 3 0,62-17 0,178-58 0,-204 63 0,78-40 0,-120 49 0,2 2 0,0 3 0,64-17 0,117-28 0,-57-8 0,-136 57 0,-1-1 0,0-1 0,-2-2 0,0-1 0,50-39 0,-10 5 0,2 4 0,3 3 0,92-40 0,66-33 0,-111 54 0,-44 18-31,-65 36-117,1 1 0,0 0-1,0 1 1,1 1 0,1 1 0,-1 1-1,1 0 1,32-6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14:26.0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244 0,'0'7,"0"10,0 9,-7 0,-2 3,-7-4,-8-5,-8 0,-4 5,-4-3,-3-4,7-6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14:37.9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0,'0'8,"8"1,1 8,0 7,-2 7,6-2,0 2,-2 2,4-4,7-7,7-7,-2-7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15:06.5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516 154,'-18'259,"3"-90,-8 137,-6 206,32-336,-6 160,-6-254,-23 89,16-98,-11 131,21-139,-4-1,-25 95,3-23,11-41,-54 149,66-215,1 1,1 1,1-1,-2 57,10 128,1-86,-3 525,0-2327,23 1356,-1-4,-24-1777,-15 2157,-15 159,-6 286,37 227,4-334,-3 614,0-993,1 1,0-1,5 24,-6-41,0-1,0 1,0-1,0 1,0-1,0 1,0-1,0 1,0-1,0 1,0-1,0 1,1-1,-1 1,0-1,0 1,1-1,-1 1,0-1,1 0,-1 1,0-1,1 1,-1-1,0 0,1 1,-1-1,1 0,-1 0,1 1,-1-1,1 0,-1 0,1 0,-1 0,1 0,-1 0,1 1,-1-1,1 0,-1 0,1-1,-1 1,1 0,-1 0,1 0,-1 0,1 0,-1 0,1-1,0 1,23-26,-23 25,37-52,56-101,21-76,-53 103,-12 27,419-924,-455 986,-2 0,-2 0,-1-1,-2-1,-2 1,-1-1,-2 0,-5-60,-1 40,3 26,-2-1,-12-58,12 81,-1 1,0 0,0-1,-1 2,-1-1,0 0,0 1,-1 0,-1 1,1 0,-17-15,6 7,2 0,0-1,0 0,2-2,0 1,-11-24,4-1,-31-88,49 128,3 15,5 22,25 31,60 95,-48-89,150 244,134 251,-280-474,-13-26,43 120,-66-157,2 0,0 0,2-1,1 0,1-2,2 0,0 0,1-2,2 0,30 26,-37-32,0 0,-1 1,-1 1,0 0,-2 0,10 23,-7-14,9 25,21 68,-20-52,-15-43,-1 1,-1-1,-1 1,3 44,-7-61,-1 0,0-1,-1 1,1 0,-2 0,1 0,-2-1,1 1,-1 0,-1-1,1 0,-2 0,1 0,-1-1,-11 16,-13 2,0-1,-55 35,-31 27,-69 87,-108 91,230-210,-92 101,97-93,-95 80,84-82,3 2,-57 72,5-5,108-121,-5 7,-1-1,-1-1,-25 18,38-29,-1-1,0 0,0 1,0-1,0 0,0-1,0 1,-1-1,1 0,0 0,-1 0,1-1,-1 1,1-1,-1 0,1-1,-1 1,1-1,-1 1,1-2,0 1,-7-3,8 3,0-1,0-1,0 1,1 0,-1-1,1 1,-1-1,1 0,0 1,0-1,0-1,0 1,1 0,-1 0,1 0,0-1,-2-5,-7-69,9 66,-1-93,4 1,30-193,-27 257,213-1141,-100 602,24-170,-123 622,-7 0,-5-217,-9 268,16 164,33 116,167 528,-204-700,1 0,2-1,1 0,1-1,2-1,1-1,2 0,24 28,-14-30,0-1,1-1,46 25,48 37,-44-25,-47-38,-2 2,52 52,-76-69,4 5,-1-1,0 1,-1 1,0 0,11 22,-20-33,1 0,-1 1,0-1,0 0,0 0,-1 1,1-1,-1 1,0-1,0 0,0 1,0-1,-1 1,1-1,-1 0,0 1,0-1,0 0,0 0,0 0,-1 0,0 0,1 0,-1 0,0 0,-1-1,1 1,0-1,-1 1,1-1,-1 0,0 0,-4 2,-9 6,0-1,-28 11,-23 12,40-15,0 2,1 1,1 1,-28 30,-78 108,64-69,-102 178,120-172,-120 172,90-154,-81 158,52-84,104-180,-2 0,1-1,-1 0,0 0,-1 0,-10 8,16-14,-1 0,1 0,0 0,0 0,0 0,-1 0,1-1,0 1,-1-1,1 1,0-1,-1 1,1-1,-1 0,1 0,-1 1,1-1,-1 0,1 0,0-1,-1 1,1 0,-1 0,1-1,-1 1,1-1,0 1,-1-1,1 0,0 1,0-1,-1 0,1 0,0 0,0 0,0 0,0 0,0 0,0 0,0 0,1-1,-1 1,0 0,0-1,1 1,-1 0,1-1,0 1,-1-2,-4-19,0 0,2-1,1 1,0-1,2 1,0-1,5-23,-5 46,2-25,2-1,2 1,0 0,16-42,51-94,-38 89,133-324,-53 10,-104 340,-1-4,-2 0,1-53,-4 43,1 23,1 1,3 0,0 0,24-51,5-17,-28 77,-10 27,-1 0,0 0,0-1,0 1,0 0,0 0,0 0,0 0,0 0,0 0,0 0,1-1,-1 1,0 0,0 0,0 0,0 0,0 0,0 0,1 0,-1 0,0 0,0 0,0 0,0 0,0 0,1 0,-1 0,0 0,0 0,0 0,0 0,0 0,1 0,-1 0,0 0,0 0,0 0,0 0,0 0,0 0,1 1,-1-1,0 0,0 0,0 0,0 0,0 0,0 0,0 0,0 1,1-1,-1 0,0 0,0 0,0 0,0 0,0 0,0 1,0-1,0 0,0 0,0 0,0 0,0 0,0 1,0-1,1 52,-5-8,-2-1,-21 78,-39 84,-219 471,190-465,-58 102,-16 36,72-85,72-189,14-44,0 0,2 2,2-1,-6 55,11-56,0-13,0 0,2 1,0-1,1 1,1-1,0 0,8 26,-9-42,0 0,0 1,0-1,1 0,-1 0,1 0,-1 0,1 0,0 0,-1 0,1-1,0 1,0 0,1-1,-1 0,0 0,0 1,1-1,-1 0,0-1,1 1,-1 0,1-1,-1 0,1 1,-1-1,1 0,0 0,-1 0,1-1,-1 1,1 0,-1-1,1 0,-1 0,0 0,5-2,5-2,0-1,0-1,0 0,-1 0,20-18,85-87,105-132,102-100,-70 87,-18 17,-221 225,-1 0,17-22,-24 27,0 1,1 0,0 1,1 0,-1 0,2 0,-1 1,1 0,0 1,19-10,-19 12,0 0,0 1,0 0,0 1,1 0,14-2,-23 4,0 0,1 0,-1 0,1 1,-1-1,0 0,1 1,-1-1,1 0,-1 1,0 0,0-1,1 1,-1 0,0-1,0 1,0 0,0 0,0 0,2 2,-2 0,0-1,0 0,0 1,-1-1,1 1,-1 0,1-1,-1 1,0-1,0 1,0 0,0-1,0 1,-1-1,-1 5,-6 19,-2 0,-1-2,-1 1,-1-1,-1-1,-28 35,34-47,-72 99,-79 123,16 43,46-87,95-183,-18 32,-2 0,-43 58,63-94,1-1,-1 1,1 0,-1 0,1 0,0 0,0 0,0 0,0 1,0-1,1 0,-1 0,1 1,-1-1,1 0,0 3,0-4,0-1,0 1,0-1,0 0,1 1,-1-1,0 1,0-1,1 0,-1 1,0-1,0 0,1 1,-1-1,0 0,1 0,-1 1,1-1,-1 0,0 0,1 0,-1 1,1-1,-1 0,0 0,1 0,-1 0,1 0,-1 0,1 0,26-8,8-13,-2-2,-1-1,-1-2,43-45,-26 25,314-323,-221 219,-131 141,1 0,0 0,0 1,1 0,19-9,-26 14,1 0,-1 1,0 0,1 0,-1 0,1 0,0 1,0 0,-1 0,1 1,0 0,0 0,0 0,0 1,7 1,-12-2,1 1,-1 0,0 0,1-1,-1 1,0 0,0 0,1 0,-1 0,0 1,0-1,0 0,0 0,-1 1,1-1,0 0,-1 1,1-1,0 1,-1-1,0 1,1-1,-1 1,0-1,0 1,0-1,0 1,0-1,0 1,0 1,-1 4,-1 0,1 0,-1 0,0-1,-5 10,-9 17,-2-1,-1 0,-2-2,-1 0,-29 30,-139 128,177-175,1-3,-12 11,1 1,0 0,2 2,1 1,0 0,-25 46,45-69,-85 186,74-159,2 0,1 0,1 1,-5 52,11-73,1-1,1 1,0 0,2 12,9 1,-11-22,-1 0,1 1,0-1,-1 0,1 0,0 1,0-1,-1 0,1 0,0 0,0 0,0 0,-1 0,1 0,0 0,0 0,-1-1,1 1,0 0,0 0,-1-1,1 1,0 0,-1-1,1 1,0-1,-1 1,2-2,-1 2,-1-1,1 1,-1-1,1 1,-1-1,1 1,-1-1,1 0,-1 1,0-1,1 0,-1 1,0-1,1 0,-1 1,0-1,0 0,0 0,0 1,0-1,0 0,0 0,0 1,0-1,0 0,0 0,0 1,0-1,-1 0,1 1,0-1,-1 0,1 1,0-1,-1 0,1 1,-1-1,1 1,-1-1,1 0,-1 1,1-1,-1 1,0 0,1-1,-1 1,-1-1,-35-22,34 22,-27-14,0 1,0 2,-1 0,-1 3,1 0,-2 2,1 2,-61-3,45 5,-76-14,73 8,-65-2,76 9,20 0,-2 1,1 1,0 1,0 1,-35 8,55-11,0 1,0 0,1 1,-1-1,0 0,0 0,0 0,1 0,-1 1,0-1,1 0,-1 0,0 1,0-1,1 1,-1-1,1 1,-1-1,0 1,1-1,-1 1,1-1,-1 1,1 0,0-1,-1 1,1 0,0 0,-1-1,1 1,0 1,21 9,41-1,37-7,-68-4,-1 2,1 0,-1 3,1 0,-1 2,52 17,157 70,-227-87,-2 0,1 1,-1 1,0 0,-1 0,0 1,0 0,0 1,-2 0,1 0,6 12,31 38,-34-46,0 1,-1 1,12 24,-15-26,0 0,1-1,1 1,0-2,14 16,30 33,-45-49,1 0,1-1,0 0,0-1,1 0,0-1,22 14,9-1,-19-11,0 1,0 2,26 20,-6 0,-27-22,0 1,28 30,-38-36,-1 0,0 0,0 1,-1-1,0 1,0 0,-1 0,0 1,-1-1,3 13,3 37,-7-43,1 0,1 0,0 0,0 0,2 0,0-1,0 1,2-1,9 16,47 57,75 80,-83-103,-21-21,36 62,-10-12,-39-63,-11-14,1 0,0-2,1 1,19 17,-9-11,-1 2,-1 0,-1 2,23 39,-21-32,1 0,30 31,-6-9,55 83,-59-77,57 63,-73-91,33 49,17 21,-1-13,111 117,-108-117,-34-36,-22-28,0 1,-2 1,-1 1,-2 1,0 0,20 52,-30-63,2 0,0-1,1 0,1 0,0-1,16 17,8 13,55 110,-45-90,-22-32,1 0,1-2,34 33,-47-53,15 15,1-2,0-1,54 34,-73-53,1 0,-1-1,1 0,0 0,-1-1,2 0,-1-1,0 0,0 0,1-1,-1-1,1 0,-1 0,1-1,-1 0,1-1,18-6,110-51,-129 55,24-10,0 2,53-12,-18 7,-1-3,79-35,-96 35,-45 17,0 0,0 0,0-1,-1 1,0-1,1-1,-2 1,1-1,0 0,-1 0,0 0,0-1,-1 1,1-1,-1 0,0 0,-1 0,0-1,0 1,0-1,-1 1,1-1,-1-10,1-13,-1 1,-1-1,-9-56,8 74,-1-1,-1 0,0 0,-1 1,-1 0,0-1,0 2,-1-1,0 1,-1 0,-1 0,1 0,-2 1,1 1,-2-1,1 2,-1-1,-11-7,-20-13,2-2,1-2,-33-39,50 48,0-1,3-1,0-1,1 0,-23-53,17 32,-2 2,-2 0,-36-44,18 26,2 6,-53-53,44 52,-27-26,40 44,-47-62,51 60,-56-56,28 32,41 40,2-2,1 0,-25-51,8 16,-74-162,83 161,-2 2,-4 2,-52-75,-139-203,188 280,-102-125,48 68,33 53,44 51,2 0,-1-1,1 0,-17-29,9 2,1-1,2-1,2 0,-14-70,-14-179,31 78,4 63,4 122,-13-50,10 52,1 0,-2-26,5-172,2 159,0 65,0-1,0 1,0-1,0 1,-1-1,1 1,0 0,0-1,0 1,0-1,0 1,0-1,0 1,0-1,0 1,1-1,-1 1,0-1,0 1,0 0,0-1,1 1,-1-1,0 1,0-1,1 1,-1 0,0-1,1 1,-1 0,0-1,1 1,-1 0,1 0,-1-1,0 1,1 0,-1 0,1 0,-1 0,1-1,-1 1,1 0,0 0,21 18,21 43,-40-57,39 59,113 192,-133-217,2-1,30 36,-15-20,-8-10,10 12,58 105,-12 22,74 134,-73-152,52 79,-113-205,-2 1,34 72,-42-76,2 0,36 49,-28-44,24 47,1-1,-39-66,0 0,-2 1,0 0,-1 0,8 27,51 148,-11-37,-35-90,63 127,-36-73,-109-221,-20-50,-135-241,145 277,-113-142,-114-130,230 293,-49-57,83 108,3-2,-49-89,18 26,37 67,1-1,2-1,2-1,1 0,3-1,-10-45,18 63,0 1,-1 0,-2 0,0 1,-2 0,-24-38,-89-119,-33-54,152 225,0 0,-1 0,0 1,0 0,-1 0,0 0,0 1,-1 0,1 1,-1-1,-1 1,1 1,-1 0,1 0,-1 1,-12-4,1 3,0 0,0 2,0 0,0 1,0 1,-33 4,44-3,0 1,0 0,0 1,0 0,0 0,0 1,1 0,0 0,0 1,0 0,0 1,1 0,0 0,0 0,-9 13,-6 9,2 1,-31 60,-2 1,-55 95,85-139,-2-1,-3 0,-1-2,-2-2,-43 46,52-66,1 0,0 2,2 0,-26 42,44-64,0 0,0 0,1 0,-1 0,0 0,1 0,-1 0,1 0,-1 0,1 0,0 0,-1 1,1-1,0 0,0 0,0 0,0 0,0 1,0-1,0 0,0 0,1 0,-1 1,0-1,1 0,-1 0,0 0,1 0,0 0,-1 0,1 0,0 0,-1 0,1 0,0 0,1 0,0 0,0 0,0-1,0 1,0-1,0 0,0 0,0 0,1 0,-1 0,0 0,0 0,0-1,0 1,0-1,0 0,0 1,0-1,0 0,0 0,3-2,34-24,-1-2,42-38,-7 3,385-336,-248 212,-200 180,6-8,2 0,0 2,0 0,1 1,1 1,21-10,-40 22,-1 0,1 0,-1-1,1 1,0 0,-1 0,1 0,0 0,-1 0,1 0,0 0,-1 0,1 0,-1 0,1 0,0 0,-1 0,1 1,-1-1,1 0,0 0,-1 1,1-1,-1 0,1 1,-1-1,1 1,-1-1,1 1,-1-1,0 1,1-1,-1 1,0-1,1 1,-1-1,0 1,1 0,-1-1,0 1,0-1,0 1,0 0,0-1,0 1,0 0,0-1,0 1,0-1,0 1,0 0,0 0,-8 36,-6-1,-1 0,-2-1,-24 35,-74 97,-25 43,-161 425,267-552,-119 331,180-451,15-33,167-264,-137 228,94-103,-105 138,83-87,-132 148,1-1,0 2,0 0,1 0,0 1,1 1,22-8,-36 15,0-1,1 1,-1-1,0 1,1 0,-1 0,0 0,1 0,-1 0,1 0,-1 0,0 0,1 0,-1 1,0-1,1 1,-1-1,0 1,0-1,1 1,-1 0,0 0,0-1,0 1,0 0,0 0,0 0,0 0,0 0,0 0,-1 1,1-1,0 0,-1 0,1 1,-1-1,1 0,-1 0,1 1,-1-1,0 1,0-1,0 0,0 1,0 1,1 9,-1 1,0-1,-1 0,-3 14,-2 5,-1 0,-2 0,-22 50,-51 90,46-100,-29 58,-13 24,-78 219,154-367,0 0,0 0,1 1,0-1,0 0,0 1,1-1,0 1,0-1,0 1,1-1,2 10,-2-12,0-1,1 1,0 0,-1-1,1 0,0 1,0-1,0 0,1 0,-1 0,1 0,-1 0,1 0,-1-1,1 0,0 1,0-1,0 0,0 0,0 0,0-1,0 1,0-1,5 0,10 2,0-1,0 0,0-2,0 0,0-1,-1-1,1 0,0-2,18-7,-12 3,-1-2,0-1,0-1,-1 0,37-32,-51 38,5-4,0 0,1 1,1 0,17-8,-30 17,-1-1,1 1,1 0,-1 0,0 0,0 1,0-1,0 0,1 1,-1-1,0 1,1 0,-1 0,0 0,0 0,1 0,-1 1,0-1,1 1,-1-1,0 1,0 0,0 0,0 0,0 0,0 0,0 0,0 1,0-1,0 1,-1-1,1 1,-1-1,1 1,-1 0,1 0,-1 0,0 0,2 4,0 2,0 1,-1-1,1 1,-2-1,1 1,-1 0,-1-1,1 1,-1 0,-1 0,-2 15,-4 3,0-1,-16 37,13-36,-13 47,22-48,1-26,0 1,0-1,1 0,-1 1,0-1,0 0,0 1,0-1,1 0,-1 1,0-1,1 0,-1 1,0-1,0 0,1 0,-1 1,1-1,-1 0,0 0,1 0,-1 1,0-1,1 0,-1 0,1 0,-1 0,0 0,1 0,-1 0,1 0,2-1,1 0,-1 0,0-1,1 0,-1 1,0-1,0 0,0 0,-1-1,1 1,4-5,31-34,-1-1,48-72,52-105,-115 182,90-165,34-55,-120 225,-26 31,0 1,1 0,-1 0,0-1,0 1,1 0,-1 0,0-1,0 1,1 0,-1 0,0 0,1-1,-1 1,0 0,1 0,-1 0,0 0,1 0,-1 0,0 0,1 0,-1 0,0 0,1 0,-1 0,0 0,1 0,-1 0,1 0,-1 0,0 0,0 1,1-1,-1 0,0 0,1 0,-1 1,0-1,0 0,1 1,2 17,-8 24,-138 365,53-165,-86 295,134-432,28-74,-14 42,27-67,0 0,0 0,1 0,-1-1,1 1,0 0,1 0,-1 0,1 0,0-1,1 1,0 0,0-1,0 1,0-1,1 0,4 7,6 7,1 0,1-1,19 19,18 22,-5 11,66 135,-22-35,76 136,-13-24,-131-244,2-1,1-1,2-1,1-1,2-2,1-1,2-2,0-1,2-1,1-3,61 32,-80-50,1 0,0-1,0 0,0-2,0 0,1-1,-1-1,1-1,31-4,-49 4,1-1,0 1,-1-1,1 0,0 1,-1-1,1 0,-1-1,1 1,-1 0,0-1,0 1,1-1,-1 0,0 0,0 1,-1-1,1-1,0 1,-1 0,1 0,-1-1,0 1,1-1,-1 1,-1-1,1 1,0-1,0 1,-1-1,0 0,1 0,-1 1,0-1,0 0,-1 1,1-1,-1-3,-2-13,-1 1,0 0,-1 0,-9-22,-35-88,-51-217,95 319,-2 1,-1 0,-1 0,-1 1,-2 0,0 1,-1 0,-1 1,-1 1,-2 0,0 1,0 0,-2 2,0 0,-2 1,0 1,0 1,-30-15,-6-2,1-2,2-2,1-3,2-3,2-1,-83-96,101 98,2-1,2-2,1 0,3-2,-34-94,29 69,-4 1,-39-64,67 127,4 3,9 11,14 17,148 188,-44-50,68 80,150 177,-312-379,29 48,-34-46,35 40,104 100,-95-98,-27-29,4-2,87 76,241 208,-356-317,-1-4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15:15.7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809 208,'-11'-1,"1"-1,-1 1,1-2,0 1,-16-7,-28-7,-43-7,72 16,0 0,0 2,-1 1,0 1,-42 0,64 4,0-1,0 1,0 0,0 0,0 0,0 0,1 1,-1-1,0 1,1 0,-1 0,1 0,0 1,0-1,0 1,0 0,0 0,0 0,1 0,-1 1,1-1,0 0,0 1,0 0,1-1,-1 1,1 0,0 0,-1 6,-2 11,2 1,0-1,1 1,3 30,0-20,5 401,-5-402,2 0,1 0,2-1,0 1,2-1,15 32,-4-6,-17-45,1 0,1 0,0 0,1-1,0 0,0 0,1 0,15 15,-16-20,0 1,0-1,1-1,0 1,0-1,0-1,0 1,0-1,1 0,0-1,-1 0,1 0,14 1,7 1,0 2,-1 1,48 19,-8-3,-44-16,1-2,40 3,-37-5,49 10,-60-8,-5-1,-1-1,1 0,0-1,14 1,-26-3,1 0,-1 0,1 0,-1 0,0 0,1 0,-1 0,0 0,1-1,-1 1,0 0,1 0,-1 0,0 0,1 0,-1 0,0-1,1 1,-1 0,0 0,0-1,1 1,-1 0,0 0,0-1,0 1,1 0,-1-1,0 1,0 0,0-1,0 1,1 0,-1-1,0 1,0 0,0-1,0 1,0 0,0-1,-7-20,-18-19,-55-69,-39-53,-111-199,173 237,45 92,-2 1,-1 0,-2 1,-33-46,0 1,49 74,1 1,-1-1,1 0,-1 0,1 1,-1-1,1 0,0 0,-1 0,1 0,0 0,0 0,0 1,0-1,0 0,0 0,0 0,0 0,0 0,0 0,0 0,0 0,1 0,-1 1,0-1,1 0,-1 0,0 0,1 0,-1 1,1-1,0 0,-1 0,1 1,-1-1,1 1,0-1,0 0,-1 1,1-1,0 1,0 0,0-1,0 1,-1 0,1-1,0 1,2 0,51-7,-47 6,51-2,-1 3,1 1,0 4,-1 2,0 2,0 3,62 21,-72-13,74 44,-21-9,-86-48,-1 0,0 2,-1-1,1 2,-2 0,1 0,-1 1,-1 0,0 1,-1 0,0 1,0 0,-2 0,0 1,0 0,-1 0,-1 0,0 1,-1 0,3 23,-6-24,2 0,-1 0,2 0,0 0,0-1,1 1,1-1,7 12,-1-7,0-1,2 0,-1-1,30 25,-11-11,76 76,-96-93,-1 1,-1 0,0 1,-1 1,0-1,9 26,-9-17,0 0,14 23,-18-38,1-1,0 0,0 0,1 0,0-1,0 0,1 0,10 7,29 22,-36-26,0-1,1 0,0-1,1 0,0 0,0-2,0 1,1-2,0 0,27 6,-24-9,0-1,1 0,16-2,-29 0,0 1,-1-1,1 0,-1 0,1-1,-1 1,7-4,-10 4,0 0,1 0,-1 0,0 0,1 0,-1 0,0 0,0-1,0 1,0 0,0-1,0 1,0-1,-1 1,1-1,0 1,-1-1,1 1,-1-1,1-3,-2 4,1-1,0 0,-1 0,0 1,1-1,-1 0,0 1,0-1,0 1,0-1,0 1,0 0,0-1,0 1,0 0,-1 0,1-1,-1 1,1 0,-1 1,1-1,-1 0,1 0,-1 1,0-1,0 1,1-1,-1 1,0 0,-2-1,-63-8,60 9,-229-6,207 7,1 2,-1 1,0 1,1 1,0 2,-30 12,45-13,0 1,0 0,1 1,1 0,-1 1,2 0,-1 1,-9 13,12-14,-1 1,0-1,-1-1,0 0,0 0,-1-1,0 0,0-1,-1 0,0-1,-13 5,-121 23,108-26,8-3,0-1,0-1,0-1,-44-3,69 0,0 0,0 0,0 0,0-1,0 0,0 0,0 0,1 0,-1-1,1 0,0 0,0 0,0 0,0 0,0-1,1 0,-1 0,1 0,-3-6,-5-9,0 0,2-1,-10-30,11 28,-21-40,13 36,-2 2,0 0,-2 2,0 0,-2 1,-30-23,-158-99,147 105,2-3,-82-71,-57-98,188 199,2 2,0 0,1-1,0 0,0 0,1-1,-8-15,15 25,1 1,0-1,-1 0,1 0,0 1,0-1,0 0,-1 0,1 1,0-1,0 0,0 0,0 1,0-1,0 0,1 0,-1 1,0-1,0 0,0 0,1 1,-1-1,0 0,1 0,-1 1,1-1,-1 1,1-2,23-8,41 6,-54 4,872 7,-861-5,1 0,-1 2,0 0,-1 2,1 0,23 11,-11-5,43 10,-4-5,-175-60,54 14,0-3,-46-41,47 39,-1 2,-1 1,-57-24,21 10,25 16,-65-23,59 27,34 10,-52-32,50 26,-38-17,49 28,0-1,1-2,1 0,0-1,-37-33,57 46,0 0,0 0,0 0,0 0,0 0,0 0,0 1,0-1,0 0,-1 0,1 1,0-1,-1 1,1-1,0 1,-1 0,1 0,0-1,-4 1,5 1,-1-1,0 1,0-1,0 1,1-1,-1 1,0 0,1-1,-1 1,0 0,1-1,-1 1,1 0,-1 0,1 0,0 0,-1-1,1 1,0 0,-1 0,1 0,0 1,-2 10,1 1,1-1,1 21,0-16,-1 102,5-1,30 172,-29-267,1 0,1-1,1 0,1 0,1-1,1 0,1-1,1-1,0 0,1-1,1 0,1-2,1 1,0-2,1-1,0 0,1-1,1-1,35 14,-10-7,1-2,1-3,0-1,1-3,1-1,-1-3,93-1,-66-6,148 4,-192 0,0 1,0 2,0 1,-1 2,30 12,-20-4,-11-4,0-1,37 9,-30-14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15:18.57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0,'0'5,"1"-1,-1 0,1 1,-1-1,1 0,1 0,-1 0,0 0,1 0,0 0,0 0,0 0,1 0,-1-1,1 1,0-1,0 0,0 0,0 0,0 0,1-1,-1 1,7 2,8 4,0-1,0-2,1 1,22 3,25 9,-30-1,-1 0,-1 2,0 2,32 27,63 41,-107-76,0 2,25 23,-11-8,-10-11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15:26.9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1277 190,'-765'0,"752"0,0-1,1-1,-1 0,0-1,1 0,-1 0,1-2,0 1,1-2,-1 0,-13-9,-36-14,44 22,1 0,0-1,-15-11,12 7,0 1,-1 0,0 2,-1 1,-24-8,44 16,-1-1,0 1,0-1,0 1,0 0,0 0,0 0,1 0,-1 0,0 0,0 0,0 1,0-1,0 1,1-1,-1 1,0 0,0-1,1 1,-1 0,0 0,1 0,-1 1,1-1,0 0,-1 0,1 1,0-1,0 1,0-1,0 1,0 0,0-1,0 1,0 0,1 0,-1-1,1 1,-1 0,1 2,-3 10,1 0,0 0,1 0,1 18,1-21,-2 41,3-1,2 0,3 0,1 0,3-1,27 77,-22-86,2 2,-1 0,-2 1,-2 1,-3 1,10 77,-16-82,2 0,12 46,-8-44,-9-38,0-1,1 1,0-1,0 0,0 1,0-1,1 0,0 0,-1-1,1 1,1 0,-1-1,1 0,-1 0,1 0,0 0,0-1,0 1,0-1,1 0,-1 0,0-1,1 1,0-1,-1 0,8 1,14 1,-1-1,1-1,46-4,-31 1,596-4,-453 7,-142 1,1 3,73 17,-67-11,29 8,-57-13,0 0,1-1,0-1,0-2,45 1,-66-3,1 0,0 0,-1 0,1 0,0 0,-1-1,1 1,0-1,-1 1,1-1,0 1,-1-1,1 0,-1 0,1 0,-1 0,0 0,1 0,-1 0,0-1,2-1,-3 1,1 1,-1 0,0-1,0 1,1-1,-1 0,0 1,0-1,-1 1,1-1,0 1,0 0,-1-1,1 1,-1-1,1 1,-1-1,0 1,-1-2,-2-4,-1 0,0 0,-1 0,0 1,0 0,-14-11,-102-58,78 51,-57-43,-88-58,148 100,17 11,0 2,-1 0,0 1,-1 1,0 2,-51-10,-73-11,49 8,-2 4,-156-6,251 23,1 0,-1 0,1-1,-1 0,1 0,0-1,-13-4,17 4,-1 0,1 0,0 0,0 0,0 0,1-1,-1 1,1-1,-1 0,1 0,0 0,0 0,0 0,0 0,1-1,-1 1,-1-7,0-1,0 1,0-1,1 0,0 0,1 0,1 0,-1 0,2 0,0 0,0 0,5-21,-3 23,1 1,-1 0,1 0,0 0,1 0,0 1,0 0,1 0,0 0,0 1,1 0,-1 0,1 0,1 1,9-6,84-52,129-68,-204 119,0 1,1 1,0 2,1 1,-1 1,1 1,37-2,-47 7,132 1,-132 0,-1 1,0 1,0 1,0 1,0 0,25 11,-23-7,1-1,0-1,0-1,0 0,1-2,24 2,123-1,-11-3,-125 3,-1 2,0 0,0 3,0 0,40 20,-66-27,0 0,0 0,-1 1,1-1,-1 1,1 0,-1 0,0 1,-1-1,1 1,-1 0,0 0,0 0,0 0,-1 1,0-1,0 1,0-1,-1 1,0 0,1 9,1 14,-2 1,0-1,-5 34,1-14,3 103,-4 79,1-215,0-1,0 1,-2-1,0 1,0-1,-2-1,0 1,-9 14,12-21,-1-1,1 0,-1-1,-1 1,1-1,-1 0,0 0,0-1,-1 0,1 0,-1 0,0-1,-1 0,1 0,-1-1,-15 5,21-8,-1 0,1 1,-1-1,1 0,-1-1,0 1,1 0,-1-1,1 1,-1-1,1 0,0 0,-1 0,1 0,0 0,0 0,-1-1,1 1,0-1,0 0,0 1,1-1,-1 0,0 0,1 0,-1 0,1-1,0 1,0 0,0 0,0-1,0 1,-1-5,-2-9,1 1,0-1,1 0,0-20,2 25,2-137,0-7,-4 132,0 0,-1 1,-1-1,-12-36,13 53,0-1,-1 1,0-1,0 1,0 0,-1 0,0 1,0 0,0-1,-1 2,0-1,0 1,0-1,0 2,-1-1,1 1,-1 0,0 0,0 1,0 0,-8-1,11 1,-1 1,0 1,0-1,0 1,1 0,-1 0,0 0,0 0,0 1,1 0,-1 0,0 1,1-1,-1 1,1 0,0 0,-1 0,1 1,0-1,0 1,0 0,1 0,-1 1,1-1,0 1,0-1,0 1,0 0,1 0,-1 1,1-1,-2 6,1-2,0 1,1 0,0 0,0 0,1 0,0 0,1 0,1 18,-1-23,1-1,-1 1,1 0,1-1,-1 1,0-1,1 1,0-1,-1 1,1-1,1 0,-1 0,0 0,1 0,0-1,-1 1,1-1,0 1,0-1,0 0,1 0,-1 0,7 2,7 2,0-2,1 0,-1 0,1-2,31 1,98-9,-57 0,-53 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15:29.9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 29,'-1'78,"3"94,-2-167,1-1,0 1,0-1,0 1,0-1,0 0,1 0,0 1,0-1,0 0,1-1,3 6,-5-7,0-2,1 1,-1 0,0 0,1 0,-1 0,0-1,1 1,-1-1,1 1,-1-1,0 1,1-1,-1 0,1 0,0 0,-1 0,1 0,-1 0,1 0,-1 0,1-1,-1 1,1-1,-1 1,0-1,1 1,-1-1,0 0,1 0,-1 1,0-1,0 0,0 0,1 0,-1-1,0 1,-1 0,3-2,9-11,0-1,0-1,-2 0,0 0,-1-1,0 0,10-30,-15 36,4-6,0 0,1 1,21-28,-26 37,1 1,1 0,-1 0,1 0,0 1,1 0,-1 0,1 0,0 1,0 0,9-3,-14 6,0 1,0-1,0 1,0 0,0-1,0 1,0 0,0 0,0 1,0-1,0 0,0 1,0-1,0 1,0-1,0 1,-1 0,1 0,0 0,0 0,-1 0,1 0,0 1,-1-1,0 1,1-1,-1 1,0-1,1 1,-1 0,0-1,0 1,0 0,-1 0,1 0,0 0,-1 0,1 0,-1 3,4 9,-1 0,-1 1,-1 0,1 14,-2-28,0 19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15:37.3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1471 169,'-11'1,"0"2,-1-1,1 2,0-1,1 2,-1-1,1 1,0 1,0 0,-15 12,-23 12,-38 9,-1-4,-1-3,-109 23,139-38,32-9,0-1,0-1,-50 5,13-10,47-2,0 0,0 1,0 1,1 1,-1 0,0 1,1 1,0 0,0 1,0 1,-20 10,-52 48,-4 3,81-61,-1-1,1 0,-1 0,0-1,-1 0,1-1,-18 3,24-5,-4 0,0 0,0 0,0-1,-13-1,22 1,0 0,0 0,-1 0,1 0,0 1,0-1,0 0,0 0,-1 0,1 0,0 0,0 0,0 0,0 0,-1 0,1 0,0-1,0 1,0 0,0 0,-1 0,1 0,0 0,0 0,0 0,0 0,0 0,-1 0,1-1,0 1,0 0,0 0,0 0,0 0,0 0,0-1,0 1,0 0,-1 0,1 0,0 0,0 0,0-1,0 1,0 0,0 0,0 0,0 0,0-1,0 1,0 0,0 0,0 0,0 0,1-1,-1 1,0 0,0 0,0 0,0 0,0 0,0-1,15-7,23-5,61 0,0 5,195 7,-140 4,362-3,-506 1,0-1,0-1,1 0,-1 0,0-1,0 0,0-1,0 0,-1 0,1-1,-1-1,0 1,0-1,0-1,-1 0,0 0,0-1,-1 0,1 0,-1 0,-1-1,0 0,0-1,0 1,-1-1,0 0,-1-1,0 1,3-12,0-10,-2 0,-1 0,-1 0,-2 0,-4-54,2-57,1 138,1 0,-1 0,1 0,0 0,0 0,0 0,0 0,1 0,0 0,0 0,0 1,0-1,0 1,5-6,-4 7,-1 0,0 0,1 1,-1-1,1 1,-1-1,1 1,0 0,0 0,0 0,0 0,-1 1,1-1,0 1,0 0,4 0,0 0,-1 1,1 0,-1 1,0 0,0 0,0 0,0 1,0-1,0 1,-1 1,1-1,-1 1,0 0,0 0,0 1,-1-1,7 10,28 41,-30-39,1 0,1-1,1 0,0-1,0 0,2-1,0 0,0-1,20 12,-33-23,0 0,1 0,-1-1,0 1,1-1,-1 1,0-1,1 1,-1-1,1 0,-1 0,1 0,-1 1,0-2,1 1,-1 0,1 0,-1 0,1-1,-1 1,0 0,1-1,-1 0,0 1,1-1,-1 0,0 1,0-1,0 0,0 0,0 0,0 0,0 0,0 0,0-1,0 1,0 0,-1 0,1-1,0 1,-1 0,1-1,0-1,6-21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15:39.8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 41,'-7'0,"-3"-7,8-2,11 0,12 2,9 1,0 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15:42.81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849 0,'-49'0,"0"2,-67 11,97-9,0 0,1 2,-1 0,1 1,1 1,-1 1,1 0,1 1,-17 13,-139 107,150-111,0 2,1 0,1 1,-32 45,-27 32,73-92,0 0,1 0,0 1,1 0,-1 0,1 1,1-1,0 1,0 0,0-1,1 1,1 0,0 1,0-1,0 0,1 0,1 0,-1 0,2 1,-1-1,4 12,2 3,1 0,1 0,1-1,1 0,2-1,23 34,-30-48,1 0,0-1,0 0,1 0,0 0,0-1,1 0,-1-1,1 0,0 0,1-1,-1 0,1-1,0 0,19 3,8-1,1-1,73-3,-86-2,-8 1,-1-1,1-1,-1-1,0 0,0-1,0-1,0-1,-1 0,0-1,18-10,-25 12,-1 0,1 0,-1-1,0-1,0 1,-1-1,0 0,0 0,0-1,-1 0,0 0,-1 0,0 0,0-1,-1 0,0 0,0 0,-1 0,2-12,-1-44,-4-81,-2 60,3 75,0 1,-1 0,0-1,-5-16,5 24,0-1,-1 1,1 0,-1 0,0 0,1 0,-1 0,-1 0,1 0,0 1,-1-1,1 1,-1 0,0-1,0 1,0 0,-4-1,-19-8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0T20:55:36.260"/>
    </inkml:context>
    <inkml:brush xml:id="br0">
      <inkml:brushProperty name="width" value="0.35" units="cm"/>
      <inkml:brushProperty name="height" value="0.35" units="cm"/>
      <inkml:brushProperty name="color" value="#523E3A"/>
    </inkml:brush>
  </inkml:definitions>
  <inkml:trace contextRef="#ctx0" brushRef="#br0">1 0 24575,'0'0'-8191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15:51.26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261 1061,'-5'1,"0"-1,0 0,0 1,0 0,0 0,0 1,0-1,1 1,-1 0,1 0,-1 1,1-1,0 1,0 0,0 0,0 0,1 1,-1-1,1 1,0 0,0 0,0 0,0 0,-2 7,-5 10,2 1,0 0,2 0,-5 27,0-1,-69 186,74-213,1 1,1-1,1 1,1 0,0 0,2 0,1 0,3 22,-4-44,0 1,0-1,0 0,0 1,0-1,0 0,0 1,0-1,1 0,-1 1,0-1,0 0,0 1,0-1,1 0,-1 1,0-1,0 0,1 0,-1 1,0-1,0 0,1 0,-1 0,0 1,1-1,-1 0,0 0,1 0,-1 0,0 0,1 0,-1 0,0 0,1 1,-1-1,0 0,1-1,-1 1,0 0,1 0,-1 0,0 0,1 0,-1 0,0 0,1 0,-1-1,0 1,1 0,-1 0,0 0,1-1,-1 1,0 0,0 0,0-1,1 1,-1 0,0-1,0 1,0 0,1 0,-1-1,0 1,0 0,0-1,0 0,18-27,-17 25,85-169,-56 107,2 2,4 0,57-76,-52 86,102-116,-123 146,27-40,-32 41,2 0,18-18,-28 32,0 2,1-1,0 1,1 0,-1 1,1 0,0 0,0 1,10-3,97-23,-78 23,-2-3,38-13,196-105,-151 68,-92 45,40-29,-14 8,11-6,88-73,-126 96,1 1,1 1,53-24,-49 25,138-68,-138 70,2 1,0 1,1 2,-1 2,2 1,-1 1,1 2,0 2,49 3,88-2,139 5,-165 16,-93-11,68 3,-43-12,-50-1,0 1,0 1,0 2,54 11,-48-6,0-2,0-1,50 0,-7 0,-53-1,0 2,-1 0,0 2,0 1,0 0,-1 2,28 18,0-2,-41-21,-1 0,0 0,0 1,-1 1,0 0,-1 0,9 11,-7-8,1 0,1 0,14 11,-14-14,19 15,1-1,1-1,1-2,37 16,-52-29,1-1,-1-1,1 0,0-1,25 0,100-6,-58-1,-5 3,159 3,-226-1,-1 1,1 0,-1 1,0 1,0 0,0 1,0 1,-1 0,0 0,0 1,-1 0,0 1,0 1,-1 0,16 16,25 33,-32-38,-1 1,31 45,102 158,-114-172,-6-6,3-1,48 50,-59-72,7 8,48 36,-65-57,0-1,1-1,0 0,1-1,0-1,0 0,19 5,239 70,-232-72,1-3,0-1,0-2,0-2,56-5,1 1,-76 3,0-2,0 0,0-1,-1-1,1-1,-1-2,0 0,40-19,-46 19,1 1,1 1,-1 0,1 1,-1 1,30-1,113 5,-78 2,697-2,-760-1,0 0,-1-1,1-1,23-6,-36 6,0 1,0-2,-1 1,0-1,1 0,-1 0,0 0,0 0,-1-1,1 0,-1 0,0-1,0 1,0-1,0 0,-1 0,5-9,-1-3,0 1,-2-1,0 0,-1 0,0 0,-1 0,0-24,-6-132,-2 78,5 49,1 1,2 0,2 0,11-44,-10 59,-4 19,0 1,1 0,0 0,0 0,9-17,-9 24,-1-1,1 1,0 0,0 0,0 0,0 0,0 0,1 1,-1-1,1 1,0 0,-1 0,1 1,0-1,0 1,0 0,0 0,6-1,5 0,0 0,0 1,0 0,1 1,-1 1,0 1,0 0,0 0,-1 2,1 0,16 7,-5 1,-1 1,0 1,-1 1,44 36,-41-29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15:54.57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834 4,'-1'2,"1"-1,0 1,-1-1,1 1,-1-1,0 0,0 1,1-1,-1 0,0 1,0-1,0 0,0 0,0 0,0 0,-1 0,1 0,0 0,0 0,-1 0,1-1,-1 1,1-1,0 1,-1-1,-2 1,-46 9,46-10,-23 1,0-1,1-1,-1-1,0-2,-35-8,24 4,-69-6,84 14,-12-2,0 2,-40 5,64-4,1 1,-1 0,1 1,0 1,0-1,0 1,0 1,1 0,-1 0,1 1,-12 10,10-7,1 1,0 0,0 1,1 0,0 0,1 1,0 0,1 0,0 1,1 0,-6 17,12-28,-1 1,1-1,-1 0,1 0,0 1,0-1,0 0,0 1,0-1,1 0,-1 1,1-1,-1 0,1 0,0 0,0 0,0 0,0 0,0 0,0 0,2 2,0-1,0 0,1 0,-1-1,0 1,1-1,0 0,0 0,-1 0,1-1,7 3,7 0,0-1,-1-1,1 0,25-1,-9-3,0-1,0-1,-1-2,50-15,125-57,37-9,-166 73,-44 11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15:56.1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0,'7'0,"9"0,10 0,7 0,5 0,4 0,-6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16:03.64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1658 0,'1'2,"0"0,0 0,0 0,0 0,0 0,0 0,0-1,0 1,1 0,-1-1,1 1,-1-1,1 1,0-1,-1 0,1 1,2 0,36 21,-38-22,18 8,2 0,24 5,-24-7,1 1,20 10,-11-4,0-2,1-1,1-1,40 5,-37-8,0 2,-1 1,42 18,-45-14,1-1,1-2,0-2,39 6,-65-13,0 0,0 1,0 0,0 0,0 1,-1 0,1 0,-1 1,0 0,-1 0,1 1,-1 0,12 14,-9-8,-2-1,0 2,0-1,-1 1,-1 0,0 1,-1 0,5 18,8 39,-3 2,7 85,-20-136,0 1,-2-1,-1 0,-1 0,-4 25,4-39,-1 0,1 0,-1 0,-1 0,0 0,0-1,0 1,-1-1,0 0,0-1,-1 1,0-1,0 0,0 0,-1-1,-9 6,-29 16,-1-2,-1-2,-1-2,-61 18,107-39,-14 5,-1 0,1 1,0 1,-22 12,33-16,1 1,0-1,0 1,0-1,0 1,1 1,-1-1,1 0,0 1,0-1,1 1,-1 0,1 0,0 0,0 0,1 1,0-1,-1 6,-2 28,2 0,5 71,0-62,-4 55,1-99,0 0,-1-1,1 1,-1 0,0 0,0-1,-1 1,1 0,-1-1,1 1,-1-1,0 0,-1 0,1 0,0 0,-1 0,0 0,0 0,0-1,0 0,0 1,0-1,0 0,-1-1,1 1,-1 0,1-1,-7 2,-8 0,-1 0,0-1,0-1,-35-2,34 0,0 1,-28 3,18 2,-22 5,-88 6,89-12,-65 13,-40 4,47-16,-138-11,147-14,74 13,1 2,-36-4,39 7,-1-1,1-1,0-1,0-1,0 0,-38-19,30 11,-1 1,0 2,0 1,-1 1,-1 2,1 1,-60-3,69 8,1-2,0 0,0-1,0-2,0 0,1-1,0-2,-34-17,50 23,0 0,0-1,0 0,0 1,1-1,-1-1,1 1,0-1,1 0,-1 1,1-2,0 1,0 0,0-1,1 1,0-1,0 0,0 1,1-1,0 0,0 0,1 0,-1 0,1 0,1 0,-1 0,1 0,1-7,0 1,1 1,0 0,0 0,1 0,0 0,1 1,0 0,1 0,0 0,1 1,0-1,0 2,1-1,9-7,-8 9,9-7,0-1,-1 0,0-1,-2-1,20-26,-30 36,0 1,-1-1,2 1,-1 0,1 1,0-1,0 1,1 0,-1 1,1 0,0 0,0 0,0 1,1 0,-1 0,1 1,0 0,0 0,0 1,0 0,0 0,11 1,315 1,-135 2,925-3,-1113 0,-1 0,1-1,-1 0,1 0,-1-1,0-1,0 0,1 0,-2-1,1 0,0 0,-1-1,0-1,0 0,-1 0,1 0,-1-1,-1 0,1-1,-1 0,-1 0,1-1,-1 1,-1-1,0-1,0 1,-1-1,0 1,0-1,-1 0,-1-1,3-15,-3 0,0-1,-1 1,-2-1,-1 1,-1-1,-12-46,13 64,0 1,-1 0,0 0,0 0,-1 1,0-1,-1 1,1 0,-1 0,-1 0,1 1,-1 0,0 0,-1 0,1 1,-1 0,0 0,0 0,-1 1,0 1,1-1,-1 1,0 0,-17-3,-25 1,0 2,-1 3,-54 6,-23-1,-35-7,-140 5,299-2,0-1,0 1,0 0,0 0,0 0,1 0,-1 1,0 0,1 0,-1 0,1 0,-1 0,1 0,0 1,0 0,0 0,0 0,1 0,-1 0,1 0,0 0,0 1,0 0,0-1,1 1,-1 0,1-1,0 1,-1 7,-1 11,1 1,1-1,1 0,3 33,0 13,-5-45,-2-1,-8 32,-4 26,-6 32,14-80,2 1,-4 40,9-60,0 1,1-1,1 1,0-1,5 26,-5-35,1 0,-1-1,1 1,0-1,0 1,0-1,1 0,-1 0,1 0,-1 0,1 0,0-1,0 1,0-1,0 0,1 0,-1 0,1 0,-1 0,1-1,0 0,-1 1,1-2,7 2,23 2,-1-1,1-2,54-5,-22 0,-30 1,-1-3,1 0,-2-2,1-2,41-17,-20 7,32-21,-51 22,-7 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16:10.33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2,'136'-2,"153"6,-266-2,0 2,0 1,0 1,-1 1,0 0,38 20,-55-23,0-1,0 1,-1 0,0 0,0 1,0-1,0 1,-1 0,1 0,-1 0,-1 0,1 1,-1-1,0 1,0-1,0 1,-1 0,2 12,-1 10,0 0,-5 51,1-40,2 92,-5 79,1-182,-2-1,-13 42,15-57,0-3,0 0,0 0,-1-1,0 0,0 0,-11 12,8-11,1 1,0 0,-11 21,-19 68,28-71,0-1,-3 0,0 0,-1-2,-24 36,32-56,1 1,1-1,-1 1,1 0,0 0,0 0,-3 12,5-17,1 1,0 0,0 0,0-1,0 1,0 0,0 0,0-1,0 1,1 0,-1-1,1 1,-1 0,1-1,-1 1,1-1,0 1,0-1,0 1,0-1,0 1,0-1,1 0,-1 0,0 1,1-1,-1 0,1 0,-1-1,1 1,-1 0,1 0,-1-1,4 2,15 3,0-1,-1 0,2-2,-1 0,0-1,0-1,40-6,-36 4,1 0,-1 1,1 2,46 7,-66-7,0 1,0-1,0 0,0-1,0 1,0-1,0 0,0 0,0-1,9-1,-12 1,0 0,0-1,0 1,0-1,0 1,0-1,-1 0,1 0,0 0,-1 0,0 0,1 0,-1 0,0 0,0 0,0-1,0 1,-1 0,1-1,-1 1,1-1,-1 1,0 0,0-5,4-59,-7-116,-2 47,3 21,5-152,1 244,1 0,1 0,1 1,1 0,0 0,19-32,-24 49,1-4,1 1,1-1,-1 1,1 1,1-1,-1 1,1 0,0 0,1 1,-1 0,1 0,0 1,0 0,0 1,1-1,-1 1,1 1,17-3,13-1,-1 2,1 2,39 2,-69 0,71 0,95 5,-168-4,1 0,-1 0,1 1,-1 0,1 0,-1 1,0 0,0 0,-1 1,1 0,0 0,-1 1,0-1,0 1,-1 1,1-1,6 10,-6-6,0 0,-1 1,0 0,0 0,-1 0,-1 0,0 0,0 1,-1 0,0-1,0 19,-4 281,-2-108,2-149,0-36,1-1,1 1,1 0,0-1,1 1,0-1,6 18,-7-32,-1 0,1 0,0 0,0 0,0 0,0 0,1 0,-1 0,0-1,1 1,-1-1,1 1,-1-1,1 1,0-1,0 0,-1 0,1 0,0 0,0 0,0 0,0-1,0 1,0 0,1-1,-1 0,0 1,0-1,0 0,0 0,0-1,1 1,-1 0,0-1,0 1,0-1,0 1,0-1,0 0,0 0,3-2,5-3,0 0,-1 0,0-1,0 0,0 0,12-15,5-11,-1-1,37-68,-21 32,-35 62,0 0,1 0,0 1,0 0,1 0,0 0,10-5,-12 8,0 0,0 0,0-1,0 0,-1 0,1 0,-1-1,-1 1,1-1,-1-1,0 1,-1 0,1-1,2-9,-3 8,-1 1,0-1,-1 0,0 0,-1 0,1 1,-1-1,-1 0,1 0,-1 0,-1 0,0 1,0-1,0 0,-1 1,0 0,0 0,-1 0,0 0,0 0,-1 1,0-1,0 1,0 0,-1 1,0 0,0 0,0 0,0 0,-1 1,0 0,0 0,0 1,-10-3,-17-5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16:14.48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172 1,'-1'93,"3"108,-1-196,0 1,0-1,1 1,-1-1,1 0,0 1,1-1,-1 0,1 0,0-1,0 1,1-1,-1 1,1-1,0 0,0 0,8 5,7 4,0-2,0 0,28 10,26 16,-56-26,2 2,1-1,41 18,-34-19,-11-4,1-1,0 0,0-1,30 4,-42-8,-1-1,1 0,0 0,-1 0,1-1,-1 0,1 0,-1 0,0 0,1 0,-1-1,0 0,0 0,0 0,0-1,0 1,0-1,-1 0,1 0,-1 0,0 0,0-1,3-4,1-2,-1 0,-1 0,0 0,0-1,-1 0,-1 0,0 0,3-17,-5 23,0-1,0 1,-1-1,0 0,0 1,0-1,-1 1,0-1,0 1,0-1,-1 1,1 0,-1-1,-1 1,1 0,-1 0,0 1,0-1,-4-4,0 2,-1 0,0 1,0 0,0 1,-1 0,0 0,0 0,0 1,-1 1,1 0,-12-3,-11 1,0 1,-38-1,36 4,-54-10,42 2,-1 2,0 1,0 3,-88 5,131-2,0 1,-1 0,1 0,0 1,0-1,0 1,0 0,0 0,1 0,-1 0,1 1,-1-1,1 1,0 0,0 0,0 0,0 0,1 1,-1-1,1 1,0 0,0-1,0 1,-1 5,2-6,0 0,0-1,1 2,-1-1,1 0,0 0,0 0,0 0,0 0,0 0,1 0,-1 0,1 0,0 0,0 0,0 0,0-1,1 1,-1 0,1 0,0-1,0 1,-1-1,1 0,1 0,-1 1,0-1,1-1,-1 1,1 0,-1-1,1 1,5 1,25 8,1-4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16:20.5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 0,'-2'122,"5"138,-1-245,1 0,0-1,1 1,0 0,2-1,-1 0,2 0,0-1,0 0,1 0,12 14,11 10,2-2,44 37,9 9,-85-80,14 15,1-1,25 20,-34-30,1-1,-1 0,0 0,1 0,0-1,0-1,0 1,0-1,15 1,55 3,126-9,-64 0,-124 2,0 0,0 0,0-1,-1-1,1-1,-1 0,0-1,0-1,0 0,21-13,-28 14,0-1,-1 1,0-1,0 0,0-1,-1 1,0-1,0-1,-1 1,1-1,-2 0,1 0,-1 0,-1-1,1 1,-2-1,1 0,-1 0,1-13,-2 13,0 0,-1 0,-1 0,0 0,0 0,0 0,-1 1,-1-1,0 0,0 1,0 0,-1 0,0 0,-1 0,-6-8,-6-6,-2 0,-1 2,-32-26,13 12,33 28,-1-1,1-1,0 1,1-1,0 0,0 0,0-1,1 1,0-1,1 0,0 0,1 0,0 0,0-1,1 1,0-1,0 1,1-1,0 1,3-13,-2 14,0 1,1-1,0 1,0 0,1-1,0 1,0 1,1-1,0 0,0 1,0 0,1 0,0 0,0 0,1 1,-1 0,1 0,0 0,0 1,1 0,0 0,-1 1,1-1,0 2,10-4,-1-1,-31 5,-56 5,40-2,-519 2,349-4,195 1,0 0,0 0,1 0,-1 1,0 0,1 0,-1 0,0 1,1 0,0 0,-1 0,1 1,0 0,-6 4,7-3,1 0,-1 0,1 1,-1 0,2-1,-1 1,0 0,1 1,0-1,0 0,0 1,1-1,0 1,-1 10,-3 34,3 0,6 74,0-42,-2-45,1 0,2 0,2-1,1 0,14 39,-19-67,0 0,1 0,0-1,0 1,0-1,1 0,0 0,0-1,1 0,0 0,10 8,-5-6,2-1,-1 0,1-1,0 0,27 7,35 16,-54-20,1 0,42 9,-56-16,1-1,-1 0,1-1,0 0,-1 0,1-1,-1 0,1 0,-1-1,0-1,14-4,-8 1,-1 0,1-1,-1 0,-1-1,1-1,-1 0,11-11,-17 14,0 0,-1-1,0 0,0 0,-1 0,1 0,-2-1,1 0,-1 0,0 0,-1 0,1 0,1-17,0-37,-3-1,-11-107,10 166,0 0,-1 0,0 0,0 1,0-1,0 0,0 0,-1 1,1-1,-1 1,0-1,-1 1,1 0,0 0,-1 0,0 0,1 0,-1 0,0 1,0 0,-1-1,-5-2,-17-5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16:28.79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0,'0'2,"1"0,-1 0,1 0,0 0,-1 0,1 0,0 0,0 0,1 0,-1 0,0-1,1 1,-1-1,1 1,-1-1,3 2,35 25,-22-16,21 21,0 2,-3 2,37 48,27 28,-51-43,-47-69,-1 0,1-1,0 1,0 0,0-1,0 1,0-1,0 1,0-1,0 0,0 1,0-1,0 0,0 0,0 0,0 1,0-1,0 0,0-1,0 1,0 0,0 0,0 0,0 0,0-1,0 1,0-1,1 0,28-15,-27 14,28-17,-20 13,-1 0,0-1,0 0,-1-1,10-9,-6 3,1 0,0 1,1 1,0 0,1 1,0 0,1 1,0 1,0 1,1 1,0 0,1 1,-1 1,1 1,0 0,36-1,-42 5,0-2,1 1,-1-1,17-6,-27 7,-1 0,1 0,-1 0,1 0,-1-1,1 1,-1-1,0 1,0-1,0 0,0 0,3-3,-4 3,-1 1,1-1,0 1,-1-1,0 1,1-1,-1 0,0 1,1-1,-1 1,0-1,0 0,0 1,-1-1,1 1,0-1,-1 0,1 1,-1-1,1 1,-1-1,0 1,-1-3,-2-1,0-1,0 1,-1 0,0 0,0 0,0 0,0 1,-1 0,0 0,0 1,0-1,0 1,-1 1,1-1,-11-2,-9-2,-1 1,-45-4,-324 6,196 8,736-4,-528 0,1 0,-1 0,1 1,-1 0,1 1,-1 0,0 0,10 4,-15-4,1 0,-1 0,0 0,0 1,0-1,-1 1,1-1,-1 1,1 0,-1 0,0 0,0 0,0 1,-1-1,1 1,-1-1,1 1,-1-1,-1 1,1 0,0 4,3 29,-1 1,-4 52,-1-54,2 0,8 67,29 37,-23-91,-6-17,5 63,2 3,-7-44,-2 0,0 66,-1 2,14-12,-2-9,4 55,-9-76,3 109,-14-156,2 0,0-1,15 55,-9-31,-2 1,-2-1,-3 1,-6 59,2-10,2-97,0-1,-1 0,0 1,0-1,-1 0,0 0,0 0,-5 10,6-15,-1 0,0 0,0 0,0-1,0 1,0 0,-1-1,1 0,-1 0,0 1,0-1,1-1,-1 1,-1 0,1-1,0 0,0 1,0-1,-1-1,1 1,0 0,-1-1,-3 1,-11-2,-1 0,1 0,0-2,0 0,-23-8,-38-7,68 17,0 0,0-2,1 1,-1-1,1-1,0 0,0 0,-15-9,20 9,0 0,0 0,1-1,-1 1,1-1,0 0,0 0,1-1,0 1,0-1,0 0,0 1,1-1,0 0,0 0,-1-8,-7-81,9 69,-10-51,-54-326,55 343,-2 0,-3 1,-2 0,-31-67,16 33,23 61,-2 0,-1 1,-22-39,-40-78,20 33,31 66,3-1,-19-67,15 40,-23-101,34 122,7 24,1 0,1 1,2-1,1 0,5-42,-4 70,0 1,1-1,-1 1,1-1,0 0,0 1,0 0,1-1,-1 1,1 0,0 0,0-1,0 1,0 1,1-1,-1 0,1 1,0-1,-1 1,1 0,0 0,0 0,6-3,-5 4,0 0,0 0,0 0,0 1,0-1,0 1,0 0,1 0,-1 1,0-1,0 1,0 0,0 0,0 0,0 1,0-1,0 1,-1 0,1 0,6 5,17 14,-1 1,0 1,-2 1,36 46,-28-27,-1 2,30 61,-5 9,-4 1,-6 3,33 132,20 59,-56-187,31 144,-66-229,-5-14,2 0,0 0,2-1,1 0,0 0,2 0,24 40,-24-45,0 0,-1 1,10 30,-14-35,0 0,1 0,0 0,1-1,0 0,1 0,1-1,10 12,-3-7,1 2,-2 0,-1 1,0 1,-1 0,-2 1,0 0,-1 0,-1 1,6 29,-12-152,-3-201,-3-134,-3 373,-2 1,-2 0,-4 0,-2 1,-2 1,-4 1,-35-71,-236-369,263 451,-37-56,41 66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16:32.2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261 1409,'2'-148,"-5"-163,1 294,0 0,-1 1,-1-1,-1 1,0-1,-1 1,-1 1,0-1,-1 1,-1 1,-12-17,-5-14,2-1,3-2,1 0,-16-62,17 53,9 22,2 0,2 0,1-1,1 0,3 0,0 0,7-45,-6 77,0 0,1 0,0 0,0 0,0 0,0 0,1 1,-1-1,1 0,0 1,4-6,-5 9,-1-1,1 0,0 0,0 1,0-1,0 1,0-1,0 1,0-1,1 1,-1-1,0 1,0 0,0 0,0 0,0-1,1 1,-1 0,0 1,0-1,0 0,0 0,0 0,1 1,-1-1,0 0,0 1,0-1,0 1,0 0,0-1,0 1,0 0,0-1,-1 1,1 0,0 0,0 0,-1 0,1 0,0 1,10 11,0 0,-1 0,-1 1,-1 0,0 0,0 1,6 19,2 14,9 52,4 10,-9-31,-4 1,9 101,8 47,-18-151,-4 0,2 84,-13-123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2-10T21:16:34.38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0,'0'8,"0"8,0 11,0 6,0 5,0 4,0 1,0 1,0 1,0-2,0 1,0-1,0 0,0-8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24554-1DD5-42CE-AF89-11F1270CF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2FFDD4-BAD1-4EDB-9EB4-2FBCAF7B3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87327-79F4-4F96-A107-547117DCF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E28614-F11E-4771-8530-0EB269F76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CEE7DA-B3B2-4D75-AA25-29B8E3D16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6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DF366-3D28-4788-A736-73889D781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DEEC1B-C4F3-4EBC-A82A-E77665A06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5E025-0283-4569-9852-6FE151D4C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B6DE2-2A04-4BD4-A0A1-B396D563D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43E3FF-A327-4904-AABD-A5D646E4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88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F51B3F-8030-4E51-A7B2-0681A1521A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E4D627-4182-402C-BDE5-B5FEE5356F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0CFE9-6E1D-4D0D-8A31-18A382248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1F619-157B-459E-9729-5B8B24F04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2592F-765F-4B58-887D-DE13052B0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7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7113C-AAEC-478C-A3C8-D7831036C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352AF-38D4-4F50-8670-A8DFAD4EC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05861C-6A9B-45BC-8AAF-66D5C5295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C71CD-FEC8-47F9-A333-CE1DAE861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04071-3A16-42B1-853A-80E9899D5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32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6E4EF-5BBD-433E-B1B4-32C78ADF8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ACF16-2E3C-41FC-839D-361DF5C38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C60EE-FD21-4F82-BFC3-DEBAF063F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2F446-B0BD-4F52-94D3-9BFF1BDB3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01564-6FF6-4BB3-8928-DC38D038B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0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E4EB4-6AEA-440E-BA66-85D3BF197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FD4A4-5EEB-439E-A96D-BF6CDDF831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594FB6-C6FE-46F3-9C86-7CF423302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8FEDE-E58C-40EA-8F6B-0F77655AD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8CEB1-E19F-4428-B626-3E326CE72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ABFB4-45CF-4AF6-B841-050A6CCD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56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4405E-69DA-469F-A8C7-F0BE5AD43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2D0C2E-80D3-4F59-8DB2-81D3DE08E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79496-AF54-40D6-9F3F-8C698447F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DF4D32-E05C-47CD-8264-5C650055A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FE9719-6A6B-4EF8-9BC2-C03A0FC6F6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A2EDD8-AD06-460E-8F39-F623006AB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405289-E77D-48D0-A53A-ED57F676B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F118EC-080D-4EC7-9DCC-E00D309C9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7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53557-EF6C-4C50-AA75-E449BFFCB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82A876-613A-4079-A9DE-9C23A23A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ED546-C593-4D78-B548-EC2A7F286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681A3-ED88-4F97-A2A7-CE5AC8F78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66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55FFBA-A885-42E9-922F-D38272D3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744B0C-95FB-450F-8277-F5C762C6E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030291-2227-4EAF-BE9F-25A046455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85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DC1B6-F202-49AE-B2A7-9FB838ADE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2721E-6EA4-4FB0-9361-82C6C7E6B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5E322-5170-4E94-A506-6F97D2E34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DB7BF-1990-459C-9EF0-4346B23B4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CA97C-F221-419B-BE9E-D9DD7F03B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1C4A9-E576-4429-8614-B41478C94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71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D44DD-C214-444F-9F57-3C2EB9292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4DBB42-05A2-4A1D-9E88-0D18173BD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A7AC8A-6CB4-47B1-B151-4247445E5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F6717C-DC05-4985-B702-287B4C857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2B24A-5074-49E3-9BB2-80C2C15A82C6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41F06-4050-4E52-845C-98A8583E1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37DDA-EC5C-4EC3-A0C7-1E81AEAA4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4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BD0414-A47D-4F2E-B134-B7D08C02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68221-1435-49B4-9298-80A4730ED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FC4E4-53FA-45CB-AD62-3729D4314C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2B24A-5074-49E3-9BB2-80C2C15A82C6}" type="datetimeFigureOut">
              <a:rPr lang="en-US" smtClean="0"/>
              <a:t>12/11/2021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556AB-29B8-4996-92AF-7970BF37C1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FDD86-2DAC-4F73-8ABD-C85F9C270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4356-3CD1-491E-B405-1DE32B135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4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gif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38.png"/><Relationship Id="rId63" Type="http://schemas.openxmlformats.org/officeDocument/2006/relationships/customXml" Target="../ink/ink31.xml"/><Relationship Id="rId84" Type="http://schemas.openxmlformats.org/officeDocument/2006/relationships/image" Target="../media/image59.png"/><Relationship Id="rId138" Type="http://schemas.openxmlformats.org/officeDocument/2006/relationships/image" Target="../media/image86.png"/><Relationship Id="rId159" Type="http://schemas.openxmlformats.org/officeDocument/2006/relationships/customXml" Target="../ink/ink79.xml"/><Relationship Id="rId170" Type="http://schemas.openxmlformats.org/officeDocument/2006/relationships/image" Target="../media/image102.png"/><Relationship Id="rId191" Type="http://schemas.openxmlformats.org/officeDocument/2006/relationships/customXml" Target="../ink/ink94.xml"/><Relationship Id="rId205" Type="http://schemas.openxmlformats.org/officeDocument/2006/relationships/customXml" Target="../ink/ink101.xml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33.png"/><Relationship Id="rId53" Type="http://schemas.openxmlformats.org/officeDocument/2006/relationships/customXml" Target="../ink/ink26.xml"/><Relationship Id="rId74" Type="http://schemas.openxmlformats.org/officeDocument/2006/relationships/image" Target="../media/image54.png"/><Relationship Id="rId128" Type="http://schemas.openxmlformats.org/officeDocument/2006/relationships/image" Target="../media/image81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97.png"/><Relationship Id="rId181" Type="http://schemas.openxmlformats.org/officeDocument/2006/relationships/customXml" Target="../ink/ink89.xml"/><Relationship Id="rId216" Type="http://schemas.openxmlformats.org/officeDocument/2006/relationships/image" Target="../media/image125.png"/><Relationship Id="rId22" Type="http://schemas.openxmlformats.org/officeDocument/2006/relationships/image" Target="../media/image28.png"/><Relationship Id="rId43" Type="http://schemas.openxmlformats.org/officeDocument/2006/relationships/customXml" Target="../ink/ink21.xml"/><Relationship Id="rId64" Type="http://schemas.openxmlformats.org/officeDocument/2006/relationships/image" Target="../media/image49.png"/><Relationship Id="rId118" Type="http://schemas.openxmlformats.org/officeDocument/2006/relationships/image" Target="../media/image76.png"/><Relationship Id="rId139" Type="http://schemas.openxmlformats.org/officeDocument/2006/relationships/customXml" Target="../ink/ink69.xml"/><Relationship Id="rId85" Type="http://schemas.openxmlformats.org/officeDocument/2006/relationships/customXml" Target="../ink/ink42.xml"/><Relationship Id="rId150" Type="http://schemas.openxmlformats.org/officeDocument/2006/relationships/image" Target="../media/image92.png"/><Relationship Id="rId171" Type="http://schemas.openxmlformats.org/officeDocument/2006/relationships/customXml" Target="../ink/ink84.xml"/><Relationship Id="rId192" Type="http://schemas.openxmlformats.org/officeDocument/2006/relationships/image" Target="../media/image113.png"/><Relationship Id="rId206" Type="http://schemas.openxmlformats.org/officeDocument/2006/relationships/image" Target="../media/image99.png"/><Relationship Id="rId12" Type="http://schemas.openxmlformats.org/officeDocument/2006/relationships/image" Target="../media/image23.png"/><Relationship Id="rId33" Type="http://schemas.openxmlformats.org/officeDocument/2006/relationships/customXml" Target="../ink/ink16.xml"/><Relationship Id="rId108" Type="http://schemas.openxmlformats.org/officeDocument/2006/relationships/image" Target="../media/image71.png"/><Relationship Id="rId129" Type="http://schemas.openxmlformats.org/officeDocument/2006/relationships/customXml" Target="../ink/ink64.xml"/><Relationship Id="rId54" Type="http://schemas.openxmlformats.org/officeDocument/2006/relationships/image" Target="../media/image44.png"/><Relationship Id="rId75" Type="http://schemas.openxmlformats.org/officeDocument/2006/relationships/customXml" Target="../ink/ink37.xml"/><Relationship Id="rId96" Type="http://schemas.openxmlformats.org/officeDocument/2006/relationships/image" Target="../media/image65.png"/><Relationship Id="rId140" Type="http://schemas.openxmlformats.org/officeDocument/2006/relationships/image" Target="../media/image87.png"/><Relationship Id="rId161" Type="http://schemas.openxmlformats.org/officeDocument/2006/relationships/customXml" Target="../ink/ink80.xml"/><Relationship Id="rId182" Type="http://schemas.openxmlformats.org/officeDocument/2006/relationships/image" Target="../media/image108.png"/><Relationship Id="rId217" Type="http://schemas.openxmlformats.org/officeDocument/2006/relationships/customXml" Target="../ink/ink107.xml"/><Relationship Id="rId6" Type="http://schemas.openxmlformats.org/officeDocument/2006/relationships/image" Target="../media/image20.png"/><Relationship Id="rId23" Type="http://schemas.openxmlformats.org/officeDocument/2006/relationships/customXml" Target="../ink/ink11.xml"/><Relationship Id="rId119" Type="http://schemas.openxmlformats.org/officeDocument/2006/relationships/customXml" Target="../ink/ink59.xml"/><Relationship Id="rId44" Type="http://schemas.openxmlformats.org/officeDocument/2006/relationships/image" Target="../media/image39.png"/><Relationship Id="rId65" Type="http://schemas.openxmlformats.org/officeDocument/2006/relationships/customXml" Target="../ink/ink32.xml"/><Relationship Id="rId86" Type="http://schemas.openxmlformats.org/officeDocument/2006/relationships/image" Target="../media/image60.png"/><Relationship Id="rId130" Type="http://schemas.openxmlformats.org/officeDocument/2006/relationships/image" Target="../media/image82.png"/><Relationship Id="rId151" Type="http://schemas.openxmlformats.org/officeDocument/2006/relationships/customXml" Target="../ink/ink75.xml"/><Relationship Id="rId172" Type="http://schemas.openxmlformats.org/officeDocument/2006/relationships/image" Target="../media/image103.png"/><Relationship Id="rId193" Type="http://schemas.openxmlformats.org/officeDocument/2006/relationships/customXml" Target="../ink/ink95.xml"/><Relationship Id="rId207" Type="http://schemas.openxmlformats.org/officeDocument/2006/relationships/customXml" Target="../ink/ink102.xml"/><Relationship Id="rId13" Type="http://schemas.openxmlformats.org/officeDocument/2006/relationships/customXml" Target="../ink/ink6.xml"/><Relationship Id="rId109" Type="http://schemas.openxmlformats.org/officeDocument/2006/relationships/customXml" Target="../ink/ink54.xml"/><Relationship Id="rId34" Type="http://schemas.openxmlformats.org/officeDocument/2006/relationships/image" Target="../media/image34.png"/><Relationship Id="rId55" Type="http://schemas.openxmlformats.org/officeDocument/2006/relationships/customXml" Target="../ink/ink27.xml"/><Relationship Id="rId76" Type="http://schemas.openxmlformats.org/officeDocument/2006/relationships/image" Target="../media/image55.png"/><Relationship Id="rId97" Type="http://schemas.openxmlformats.org/officeDocument/2006/relationships/customXml" Target="../ink/ink48.xml"/><Relationship Id="rId120" Type="http://schemas.openxmlformats.org/officeDocument/2006/relationships/image" Target="../media/image77.png"/><Relationship Id="rId141" Type="http://schemas.openxmlformats.org/officeDocument/2006/relationships/customXml" Target="../ink/ink70.xml"/><Relationship Id="rId7" Type="http://schemas.openxmlformats.org/officeDocument/2006/relationships/customXml" Target="../ink/ink3.xml"/><Relationship Id="rId162" Type="http://schemas.openxmlformats.org/officeDocument/2006/relationships/image" Target="../media/image98.png"/><Relationship Id="rId183" Type="http://schemas.openxmlformats.org/officeDocument/2006/relationships/customXml" Target="../ink/ink90.xml"/><Relationship Id="rId218" Type="http://schemas.openxmlformats.org/officeDocument/2006/relationships/image" Target="../media/image126.png"/><Relationship Id="rId24" Type="http://schemas.openxmlformats.org/officeDocument/2006/relationships/image" Target="../media/image29.png"/><Relationship Id="rId45" Type="http://schemas.openxmlformats.org/officeDocument/2006/relationships/customXml" Target="../ink/ink22.xml"/><Relationship Id="rId66" Type="http://schemas.openxmlformats.org/officeDocument/2006/relationships/image" Target="../media/image50.png"/><Relationship Id="rId87" Type="http://schemas.openxmlformats.org/officeDocument/2006/relationships/customXml" Target="../ink/ink43.xml"/><Relationship Id="rId110" Type="http://schemas.openxmlformats.org/officeDocument/2006/relationships/image" Target="../media/image72.png"/><Relationship Id="rId131" Type="http://schemas.openxmlformats.org/officeDocument/2006/relationships/customXml" Target="../ink/ink65.xml"/><Relationship Id="rId152" Type="http://schemas.openxmlformats.org/officeDocument/2006/relationships/image" Target="../media/image93.png"/><Relationship Id="rId173" Type="http://schemas.openxmlformats.org/officeDocument/2006/relationships/customXml" Target="../ink/ink85.xml"/><Relationship Id="rId194" Type="http://schemas.openxmlformats.org/officeDocument/2006/relationships/image" Target="../media/image114.png"/><Relationship Id="rId208" Type="http://schemas.openxmlformats.org/officeDocument/2006/relationships/image" Target="../media/image121.png"/><Relationship Id="rId14" Type="http://schemas.openxmlformats.org/officeDocument/2006/relationships/image" Target="../media/image24.png"/><Relationship Id="rId30" Type="http://schemas.openxmlformats.org/officeDocument/2006/relationships/image" Target="../media/image32.png"/><Relationship Id="rId35" Type="http://schemas.openxmlformats.org/officeDocument/2006/relationships/customXml" Target="../ink/ink17.xml"/><Relationship Id="rId56" Type="http://schemas.openxmlformats.org/officeDocument/2006/relationships/image" Target="../media/image45.png"/><Relationship Id="rId77" Type="http://schemas.openxmlformats.org/officeDocument/2006/relationships/customXml" Target="../ink/ink38.xml"/><Relationship Id="rId100" Type="http://schemas.openxmlformats.org/officeDocument/2006/relationships/image" Target="../media/image67.png"/><Relationship Id="rId105" Type="http://schemas.openxmlformats.org/officeDocument/2006/relationships/customXml" Target="../ink/ink52.xml"/><Relationship Id="rId126" Type="http://schemas.openxmlformats.org/officeDocument/2006/relationships/image" Target="../media/image80.png"/><Relationship Id="rId147" Type="http://schemas.openxmlformats.org/officeDocument/2006/relationships/customXml" Target="../ink/ink73.xml"/><Relationship Id="rId168" Type="http://schemas.openxmlformats.org/officeDocument/2006/relationships/image" Target="../media/image101.png"/><Relationship Id="rId8" Type="http://schemas.openxmlformats.org/officeDocument/2006/relationships/image" Target="../media/image21.png"/><Relationship Id="rId51" Type="http://schemas.openxmlformats.org/officeDocument/2006/relationships/customXml" Target="../ink/ink25.xml"/><Relationship Id="rId72" Type="http://schemas.openxmlformats.org/officeDocument/2006/relationships/image" Target="../media/image53.png"/><Relationship Id="rId93" Type="http://schemas.openxmlformats.org/officeDocument/2006/relationships/customXml" Target="../ink/ink46.xml"/><Relationship Id="rId98" Type="http://schemas.openxmlformats.org/officeDocument/2006/relationships/image" Target="../media/image66.png"/><Relationship Id="rId121" Type="http://schemas.openxmlformats.org/officeDocument/2006/relationships/customXml" Target="../ink/ink60.xml"/><Relationship Id="rId142" Type="http://schemas.openxmlformats.org/officeDocument/2006/relationships/image" Target="../media/image88.png"/><Relationship Id="rId163" Type="http://schemas.openxmlformats.org/officeDocument/2006/relationships/customXml" Target="../ink/ink81.xml"/><Relationship Id="rId184" Type="http://schemas.openxmlformats.org/officeDocument/2006/relationships/image" Target="../media/image109.png"/><Relationship Id="rId189" Type="http://schemas.openxmlformats.org/officeDocument/2006/relationships/customXml" Target="../ink/ink93.xml"/><Relationship Id="rId219" Type="http://schemas.openxmlformats.org/officeDocument/2006/relationships/customXml" Target="../ink/ink108.xml"/><Relationship Id="rId3" Type="http://schemas.openxmlformats.org/officeDocument/2006/relationships/customXml" Target="../ink/ink1.xml"/><Relationship Id="rId214" Type="http://schemas.openxmlformats.org/officeDocument/2006/relationships/image" Target="../media/image124.png"/><Relationship Id="rId25" Type="http://schemas.openxmlformats.org/officeDocument/2006/relationships/customXml" Target="../ink/ink12.xml"/><Relationship Id="rId46" Type="http://schemas.openxmlformats.org/officeDocument/2006/relationships/image" Target="../media/image40.png"/><Relationship Id="rId67" Type="http://schemas.openxmlformats.org/officeDocument/2006/relationships/customXml" Target="../ink/ink33.xml"/><Relationship Id="rId116" Type="http://schemas.openxmlformats.org/officeDocument/2006/relationships/image" Target="../media/image75.png"/><Relationship Id="rId137" Type="http://schemas.openxmlformats.org/officeDocument/2006/relationships/customXml" Target="../ink/ink68.xml"/><Relationship Id="rId158" Type="http://schemas.openxmlformats.org/officeDocument/2006/relationships/image" Target="../media/image96.png"/><Relationship Id="rId20" Type="http://schemas.openxmlformats.org/officeDocument/2006/relationships/image" Target="../media/image27.png"/><Relationship Id="rId41" Type="http://schemas.openxmlformats.org/officeDocument/2006/relationships/customXml" Target="../ink/ink20.xml"/><Relationship Id="rId62" Type="http://schemas.openxmlformats.org/officeDocument/2006/relationships/image" Target="../media/image48.png"/><Relationship Id="rId83" Type="http://schemas.openxmlformats.org/officeDocument/2006/relationships/customXml" Target="../ink/ink41.xml"/><Relationship Id="rId88" Type="http://schemas.openxmlformats.org/officeDocument/2006/relationships/image" Target="../media/image61.png"/><Relationship Id="rId111" Type="http://schemas.openxmlformats.org/officeDocument/2006/relationships/customXml" Target="../ink/ink55.xml"/><Relationship Id="rId132" Type="http://schemas.openxmlformats.org/officeDocument/2006/relationships/image" Target="../media/image83.png"/><Relationship Id="rId153" Type="http://schemas.openxmlformats.org/officeDocument/2006/relationships/customXml" Target="../ink/ink76.xml"/><Relationship Id="rId174" Type="http://schemas.openxmlformats.org/officeDocument/2006/relationships/image" Target="../media/image104.png"/><Relationship Id="rId179" Type="http://schemas.openxmlformats.org/officeDocument/2006/relationships/customXml" Target="../ink/ink88.xml"/><Relationship Id="rId195" Type="http://schemas.openxmlformats.org/officeDocument/2006/relationships/customXml" Target="../ink/ink96.xml"/><Relationship Id="rId209" Type="http://schemas.openxmlformats.org/officeDocument/2006/relationships/customXml" Target="../ink/ink103.xml"/><Relationship Id="rId190" Type="http://schemas.openxmlformats.org/officeDocument/2006/relationships/image" Target="../media/image112.png"/><Relationship Id="rId204" Type="http://schemas.openxmlformats.org/officeDocument/2006/relationships/image" Target="../media/image119.png"/><Relationship Id="rId220" Type="http://schemas.openxmlformats.org/officeDocument/2006/relationships/image" Target="../media/image120.png"/><Relationship Id="rId15" Type="http://schemas.openxmlformats.org/officeDocument/2006/relationships/customXml" Target="../ink/ink7.xml"/><Relationship Id="rId36" Type="http://schemas.openxmlformats.org/officeDocument/2006/relationships/image" Target="../media/image35.png"/><Relationship Id="rId57" Type="http://schemas.openxmlformats.org/officeDocument/2006/relationships/customXml" Target="../ink/ink28.xml"/><Relationship Id="rId106" Type="http://schemas.openxmlformats.org/officeDocument/2006/relationships/image" Target="../media/image70.png"/><Relationship Id="rId127" Type="http://schemas.openxmlformats.org/officeDocument/2006/relationships/customXml" Target="../ink/ink63.xml"/><Relationship Id="rId10" Type="http://schemas.openxmlformats.org/officeDocument/2006/relationships/image" Target="../media/image22.png"/><Relationship Id="rId31" Type="http://schemas.openxmlformats.org/officeDocument/2006/relationships/customXml" Target="../ink/ink15.xml"/><Relationship Id="rId52" Type="http://schemas.openxmlformats.org/officeDocument/2006/relationships/image" Target="../media/image43.png"/><Relationship Id="rId73" Type="http://schemas.openxmlformats.org/officeDocument/2006/relationships/customXml" Target="../ink/ink36.xml"/><Relationship Id="rId78" Type="http://schemas.openxmlformats.org/officeDocument/2006/relationships/image" Target="../media/image56.png"/><Relationship Id="rId94" Type="http://schemas.openxmlformats.org/officeDocument/2006/relationships/image" Target="../media/image64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78.png"/><Relationship Id="rId143" Type="http://schemas.openxmlformats.org/officeDocument/2006/relationships/customXml" Target="../ink/ink71.xml"/><Relationship Id="rId148" Type="http://schemas.openxmlformats.org/officeDocument/2006/relationships/image" Target="../media/image91.png"/><Relationship Id="rId169" Type="http://schemas.openxmlformats.org/officeDocument/2006/relationships/customXml" Target="../ink/ink83.xml"/><Relationship Id="rId185" Type="http://schemas.openxmlformats.org/officeDocument/2006/relationships/customXml" Target="../ink/ink91.xml"/><Relationship Id="rId4" Type="http://schemas.openxmlformats.org/officeDocument/2006/relationships/image" Target="../media/image19.png"/><Relationship Id="rId9" Type="http://schemas.openxmlformats.org/officeDocument/2006/relationships/customXml" Target="../ink/ink4.xml"/><Relationship Id="rId180" Type="http://schemas.openxmlformats.org/officeDocument/2006/relationships/image" Target="../media/image107.png"/><Relationship Id="rId210" Type="http://schemas.openxmlformats.org/officeDocument/2006/relationships/image" Target="../media/image122.png"/><Relationship Id="rId215" Type="http://schemas.openxmlformats.org/officeDocument/2006/relationships/customXml" Target="../ink/ink106.xml"/><Relationship Id="rId26" Type="http://schemas.openxmlformats.org/officeDocument/2006/relationships/image" Target="../media/image30.png"/><Relationship Id="rId47" Type="http://schemas.openxmlformats.org/officeDocument/2006/relationships/customXml" Target="../ink/ink23.xml"/><Relationship Id="rId68" Type="http://schemas.openxmlformats.org/officeDocument/2006/relationships/image" Target="../media/image51.png"/><Relationship Id="rId89" Type="http://schemas.openxmlformats.org/officeDocument/2006/relationships/customXml" Target="../ink/ink44.xml"/><Relationship Id="rId112" Type="http://schemas.openxmlformats.org/officeDocument/2006/relationships/image" Target="../media/image73.png"/><Relationship Id="rId133" Type="http://schemas.openxmlformats.org/officeDocument/2006/relationships/customXml" Target="../ink/ink66.xml"/><Relationship Id="rId154" Type="http://schemas.openxmlformats.org/officeDocument/2006/relationships/image" Target="../media/image94.png"/><Relationship Id="rId175" Type="http://schemas.openxmlformats.org/officeDocument/2006/relationships/customXml" Target="../ink/ink86.xml"/><Relationship Id="rId196" Type="http://schemas.openxmlformats.org/officeDocument/2006/relationships/image" Target="../media/image115.png"/><Relationship Id="rId200" Type="http://schemas.openxmlformats.org/officeDocument/2006/relationships/image" Target="../media/image117.png"/><Relationship Id="rId16" Type="http://schemas.openxmlformats.org/officeDocument/2006/relationships/image" Target="../media/image25.png"/><Relationship Id="rId37" Type="http://schemas.openxmlformats.org/officeDocument/2006/relationships/customXml" Target="../ink/ink18.xml"/><Relationship Id="rId58" Type="http://schemas.openxmlformats.org/officeDocument/2006/relationships/image" Target="../media/image46.png"/><Relationship Id="rId79" Type="http://schemas.openxmlformats.org/officeDocument/2006/relationships/customXml" Target="../ink/ink39.xml"/><Relationship Id="rId102" Type="http://schemas.openxmlformats.org/officeDocument/2006/relationships/image" Target="../media/image68.png"/><Relationship Id="rId123" Type="http://schemas.openxmlformats.org/officeDocument/2006/relationships/customXml" Target="../ink/ink61.xml"/><Relationship Id="rId144" Type="http://schemas.openxmlformats.org/officeDocument/2006/relationships/image" Target="../media/image89.png"/><Relationship Id="rId90" Type="http://schemas.openxmlformats.org/officeDocument/2006/relationships/image" Target="../media/image62.png"/><Relationship Id="rId186" Type="http://schemas.openxmlformats.org/officeDocument/2006/relationships/image" Target="../media/image110.png"/><Relationship Id="rId211" Type="http://schemas.openxmlformats.org/officeDocument/2006/relationships/customXml" Target="../ink/ink104.xml"/><Relationship Id="rId27" Type="http://schemas.openxmlformats.org/officeDocument/2006/relationships/customXml" Target="../ink/ink13.xml"/><Relationship Id="rId48" Type="http://schemas.openxmlformats.org/officeDocument/2006/relationships/image" Target="../media/image41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34" Type="http://schemas.openxmlformats.org/officeDocument/2006/relationships/image" Target="../media/image84.png"/><Relationship Id="rId80" Type="http://schemas.openxmlformats.org/officeDocument/2006/relationships/image" Target="../media/image57.png"/><Relationship Id="rId155" Type="http://schemas.openxmlformats.org/officeDocument/2006/relationships/customXml" Target="../ink/ink77.xml"/><Relationship Id="rId176" Type="http://schemas.openxmlformats.org/officeDocument/2006/relationships/image" Target="../media/image105.png"/><Relationship Id="rId197" Type="http://schemas.openxmlformats.org/officeDocument/2006/relationships/customXml" Target="../ink/ink97.xml"/><Relationship Id="rId201" Type="http://schemas.openxmlformats.org/officeDocument/2006/relationships/customXml" Target="../ink/ink99.xml"/><Relationship Id="rId17" Type="http://schemas.openxmlformats.org/officeDocument/2006/relationships/customXml" Target="../ink/ink8.xml"/><Relationship Id="rId38" Type="http://schemas.openxmlformats.org/officeDocument/2006/relationships/image" Target="../media/image36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24" Type="http://schemas.openxmlformats.org/officeDocument/2006/relationships/image" Target="../media/image79.png"/><Relationship Id="rId70" Type="http://schemas.openxmlformats.org/officeDocument/2006/relationships/image" Target="../media/image52.png"/><Relationship Id="rId91" Type="http://schemas.openxmlformats.org/officeDocument/2006/relationships/customXml" Target="../ink/ink45.xml"/><Relationship Id="rId145" Type="http://schemas.openxmlformats.org/officeDocument/2006/relationships/customXml" Target="../ink/ink72.xml"/><Relationship Id="rId166" Type="http://schemas.openxmlformats.org/officeDocument/2006/relationships/image" Target="../media/image100.png"/><Relationship Id="rId187" Type="http://schemas.openxmlformats.org/officeDocument/2006/relationships/customXml" Target="../ink/ink92.xml"/><Relationship Id="rId1" Type="http://schemas.openxmlformats.org/officeDocument/2006/relationships/slideLayout" Target="../slideLayouts/slideLayout6.xml"/><Relationship Id="rId212" Type="http://schemas.openxmlformats.org/officeDocument/2006/relationships/image" Target="../media/image123.png"/><Relationship Id="rId28" Type="http://schemas.openxmlformats.org/officeDocument/2006/relationships/image" Target="../media/image31.png"/><Relationship Id="rId49" Type="http://schemas.openxmlformats.org/officeDocument/2006/relationships/customXml" Target="../ink/ink24.xml"/><Relationship Id="rId114" Type="http://schemas.openxmlformats.org/officeDocument/2006/relationships/image" Target="../media/image74.png"/><Relationship Id="rId60" Type="http://schemas.openxmlformats.org/officeDocument/2006/relationships/image" Target="../media/image47.png"/><Relationship Id="rId81" Type="http://schemas.openxmlformats.org/officeDocument/2006/relationships/customXml" Target="../ink/ink40.xml"/><Relationship Id="rId135" Type="http://schemas.openxmlformats.org/officeDocument/2006/relationships/customXml" Target="../ink/ink67.xml"/><Relationship Id="rId156" Type="http://schemas.openxmlformats.org/officeDocument/2006/relationships/image" Target="../media/image95.png"/><Relationship Id="rId177" Type="http://schemas.openxmlformats.org/officeDocument/2006/relationships/customXml" Target="../ink/ink87.xml"/><Relationship Id="rId198" Type="http://schemas.openxmlformats.org/officeDocument/2006/relationships/image" Target="../media/image116.png"/><Relationship Id="rId202" Type="http://schemas.openxmlformats.org/officeDocument/2006/relationships/image" Target="../media/image118.png"/><Relationship Id="rId18" Type="http://schemas.openxmlformats.org/officeDocument/2006/relationships/image" Target="../media/image26.png"/><Relationship Id="rId39" Type="http://schemas.openxmlformats.org/officeDocument/2006/relationships/customXml" Target="../ink/ink19.xml"/><Relationship Id="rId50" Type="http://schemas.openxmlformats.org/officeDocument/2006/relationships/image" Target="../media/image42.png"/><Relationship Id="rId104" Type="http://schemas.openxmlformats.org/officeDocument/2006/relationships/image" Target="../media/image69.png"/><Relationship Id="rId125" Type="http://schemas.openxmlformats.org/officeDocument/2006/relationships/customXml" Target="../ink/ink62.xml"/><Relationship Id="rId146" Type="http://schemas.openxmlformats.org/officeDocument/2006/relationships/image" Target="../media/image90.png"/><Relationship Id="rId167" Type="http://schemas.openxmlformats.org/officeDocument/2006/relationships/customXml" Target="../ink/ink82.xml"/><Relationship Id="rId188" Type="http://schemas.openxmlformats.org/officeDocument/2006/relationships/image" Target="../media/image111.png"/><Relationship Id="rId71" Type="http://schemas.openxmlformats.org/officeDocument/2006/relationships/customXml" Target="../ink/ink35.xml"/><Relationship Id="rId92" Type="http://schemas.openxmlformats.org/officeDocument/2006/relationships/image" Target="../media/image63.png"/><Relationship Id="rId213" Type="http://schemas.openxmlformats.org/officeDocument/2006/relationships/customXml" Target="../ink/ink105.xml"/><Relationship Id="rId2" Type="http://schemas.openxmlformats.org/officeDocument/2006/relationships/image" Target="../media/image19.jpeg"/><Relationship Id="rId29" Type="http://schemas.openxmlformats.org/officeDocument/2006/relationships/customXml" Target="../ink/ink14.xml"/><Relationship Id="rId40" Type="http://schemas.openxmlformats.org/officeDocument/2006/relationships/image" Target="../media/image37.png"/><Relationship Id="rId115" Type="http://schemas.openxmlformats.org/officeDocument/2006/relationships/customXml" Target="../ink/ink57.xml"/><Relationship Id="rId136" Type="http://schemas.openxmlformats.org/officeDocument/2006/relationships/image" Target="../media/image85.png"/><Relationship Id="rId157" Type="http://schemas.openxmlformats.org/officeDocument/2006/relationships/customXml" Target="../ink/ink78.xml"/><Relationship Id="rId178" Type="http://schemas.openxmlformats.org/officeDocument/2006/relationships/image" Target="../media/image106.png"/><Relationship Id="rId61" Type="http://schemas.openxmlformats.org/officeDocument/2006/relationships/customXml" Target="../ink/ink30.xml"/><Relationship Id="rId82" Type="http://schemas.openxmlformats.org/officeDocument/2006/relationships/image" Target="../media/image58.png"/><Relationship Id="rId199" Type="http://schemas.openxmlformats.org/officeDocument/2006/relationships/customXml" Target="../ink/ink98.xml"/><Relationship Id="rId203" Type="http://schemas.openxmlformats.org/officeDocument/2006/relationships/customXml" Target="../ink/ink100.xml"/><Relationship Id="rId19" Type="http://schemas.openxmlformats.org/officeDocument/2006/relationships/customXml" Target="../ink/ink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iBpYQB_Pj8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diBpYQB_Pj8?feature=oembed" TargetMode="Externa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H8VfVq1-cE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JH8VfVq1-cE?feature=oembed" TargetMode="Externa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6;p1">
            <a:extLst>
              <a:ext uri="{FF2B5EF4-FFF2-40B4-BE49-F238E27FC236}">
                <a16:creationId xmlns:a16="http://schemas.microsoft.com/office/drawing/2014/main" id="{F5FCEE99-5034-48DE-8182-A480C338B89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7350" y="309824"/>
            <a:ext cx="2193300" cy="2193300"/>
          </a:xfrm>
          <a:prstGeom prst="ellipse">
            <a:avLst/>
          </a:prstGeom>
          <a:noFill/>
          <a:ln>
            <a:noFill/>
          </a:ln>
          <a:effectLst>
            <a:outerShdw blurRad="381000" dist="292100" dir="5400000" sx="-80000" sy="-18000" rotWithShape="0">
              <a:srgbClr val="000000">
                <a:alpha val="21960"/>
              </a:srgbClr>
            </a:outerShdw>
          </a:effectLst>
        </p:spPr>
      </p:pic>
      <p:sp>
        <p:nvSpPr>
          <p:cNvPr id="5" name="Google Shape;94;p1">
            <a:extLst>
              <a:ext uri="{FF2B5EF4-FFF2-40B4-BE49-F238E27FC236}">
                <a16:creationId xmlns:a16="http://schemas.microsoft.com/office/drawing/2014/main" id="{C20026B4-5539-4CC0-A941-680B8F71C56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32295" y="230743"/>
            <a:ext cx="9144000" cy="99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lang="es-ES" dirty="0">
                <a:ln>
                  <a:solidFill>
                    <a:srgbClr val="A50021"/>
                  </a:solidFill>
                </a:ln>
                <a:solidFill>
                  <a:srgbClr val="00B0F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Amigos de Jesús y María</a:t>
            </a:r>
            <a:endParaRPr dirty="0">
              <a:ln>
                <a:solidFill>
                  <a:srgbClr val="A50021"/>
                </a:solidFill>
              </a:ln>
              <a:solidFill>
                <a:srgbClr val="00B0F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" name="Google Shape;95;p1">
            <a:extLst>
              <a:ext uri="{FF2B5EF4-FFF2-40B4-BE49-F238E27FC236}">
                <a16:creationId xmlns:a16="http://schemas.microsoft.com/office/drawing/2014/main" id="{599B3E0D-0968-4625-BCAA-FB19F23AD7D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1" y="3057760"/>
            <a:ext cx="6315075" cy="334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000" b="1" dirty="0">
                <a:ln>
                  <a:solidFill>
                    <a:srgbClr val="A50021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Grupo de Oración de Niños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 b="1" dirty="0">
              <a:ln>
                <a:solidFill>
                  <a:srgbClr val="A50021"/>
                </a:solidFill>
              </a:ln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000" b="1" dirty="0">
                <a:ln>
                  <a:solidFill>
                    <a:srgbClr val="A50021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Ciclo C-IV Domingo de Adviento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sz="3000" b="1" dirty="0">
              <a:ln>
                <a:solidFill>
                  <a:srgbClr val="A50021"/>
                </a:solidFill>
              </a:ln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sz="3000" b="1" dirty="0">
                <a:ln>
                  <a:solidFill>
                    <a:srgbClr val="A50021"/>
                  </a:solidFill>
                </a:ln>
                <a:solidFill>
                  <a:srgbClr val="00B0F0"/>
                </a:solidFill>
              </a:rPr>
              <a:t>La Visitaci</a:t>
            </a:r>
            <a:r>
              <a:rPr lang="es-ES" sz="3000" b="1" dirty="0">
                <a:ln>
                  <a:solidFill>
                    <a:srgbClr val="A50021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ó</a:t>
            </a:r>
            <a:r>
              <a:rPr lang="es-ES" sz="3000" b="1" dirty="0">
                <a:ln>
                  <a:solidFill>
                    <a:srgbClr val="A50021"/>
                  </a:solidFill>
                </a:ln>
                <a:solidFill>
                  <a:srgbClr val="00B0F0"/>
                </a:solidFill>
              </a:rPr>
              <a:t>n de María a Isabel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 b="1" i="1" dirty="0">
                <a:ln>
                  <a:solidFill>
                    <a:srgbClr val="A50021"/>
                  </a:solidFill>
                </a:ln>
                <a:solidFill>
                  <a:srgbClr val="00B0F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Lucas 1, 39-45</a:t>
            </a:r>
            <a:endParaRPr lang="es-ES" b="1" dirty="0">
              <a:ln>
                <a:solidFill>
                  <a:srgbClr val="A50021"/>
                </a:solidFill>
              </a:ln>
              <a:solidFill>
                <a:srgbClr val="00B0F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b="1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6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DC1C0C-EBBC-42F9-8814-EC1B42F01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4" y="1630339"/>
            <a:ext cx="5620534" cy="48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76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9058" y="1495532"/>
            <a:ext cx="5674324" cy="1631420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>
                <a:ln>
                  <a:solidFill>
                    <a:srgbClr val="A50021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  <a:ea typeface="+mn-ea"/>
                <a:cs typeface="+mn-cs"/>
              </a:rPr>
              <a:t>En cuanto ésta oyó el saludo de María, la creatura saltó en su seno. </a:t>
            </a:r>
            <a:endParaRPr lang="en-US" sz="3200" b="1" dirty="0">
              <a:ln>
                <a:solidFill>
                  <a:srgbClr val="A50021"/>
                </a:solidFill>
              </a:ln>
              <a:solidFill>
                <a:srgbClr val="D60093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04446-8831-4CC3-B4A9-41534C426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517" y="189117"/>
            <a:ext cx="1881223" cy="64797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90AC9D-B69A-48B8-A658-A3F79AB37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153" y="2556479"/>
            <a:ext cx="414338" cy="15028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A2E0B6F-56E0-4001-9435-1FF447050442}"/>
              </a:ext>
            </a:extLst>
          </p:cNvPr>
          <p:cNvSpPr txBox="1">
            <a:spLocks/>
          </p:cNvSpPr>
          <p:nvPr/>
        </p:nvSpPr>
        <p:spPr>
          <a:xfrm>
            <a:off x="358140" y="210594"/>
            <a:ext cx="7376160" cy="8845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A" sz="3200" b="1" dirty="0">
                <a:ln>
                  <a:solidFill>
                    <a:srgbClr val="A50021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  <a:ea typeface="+mn-ea"/>
                <a:cs typeface="+mn-cs"/>
              </a:rPr>
              <a:t>¿Qué pasó cuando María la saludó?</a:t>
            </a:r>
            <a:endParaRPr lang="en-US" sz="3200" b="1" dirty="0">
              <a:ln>
                <a:solidFill>
                  <a:srgbClr val="A50021"/>
                </a:solidFill>
              </a:ln>
              <a:solidFill>
                <a:srgbClr val="00B0F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377D99-8079-45D3-A364-FCB7EE6C605D}"/>
              </a:ext>
            </a:extLst>
          </p:cNvPr>
          <p:cNvSpPr txBox="1"/>
          <p:nvPr/>
        </p:nvSpPr>
        <p:spPr>
          <a:xfrm>
            <a:off x="374625" y="3548812"/>
            <a:ext cx="73761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>
                <a:ln>
                  <a:solidFill>
                    <a:srgbClr val="A50021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Y llena del Espíritu Santo exclamó: </a:t>
            </a:r>
          </a:p>
          <a:p>
            <a:pPr algn="ctr"/>
            <a:endParaRPr lang="es-PA" sz="3200" b="1" dirty="0">
              <a:ln>
                <a:solidFill>
                  <a:srgbClr val="A50021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PA" sz="3200" b="1" dirty="0">
                <a:ln>
                  <a:solidFill>
                    <a:srgbClr val="A50021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"¡Bendita tú entre las mujeres y bendito el fruto de tu vientre!</a:t>
            </a:r>
            <a:endParaRPr lang="en-US" sz="3200" b="1" dirty="0">
              <a:ln>
                <a:solidFill>
                  <a:srgbClr val="A50021"/>
                </a:solidFill>
              </a:ln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79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140A80-B515-4E97-926A-7F642B520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0" y="190182"/>
            <a:ext cx="8961120" cy="686435"/>
          </a:xfrm>
        </p:spPr>
        <p:txBody>
          <a:bodyPr/>
          <a:lstStyle/>
          <a:p>
            <a:r>
              <a:rPr lang="es-PA" sz="3200" b="1" dirty="0">
                <a:ln>
                  <a:solidFill>
                    <a:srgbClr val="A50021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  <a:ea typeface="+mn-ea"/>
                <a:cs typeface="+mn-cs"/>
              </a:rPr>
              <a:t>¿Por qué es bendito el fruto de su vientre?</a:t>
            </a:r>
            <a:endParaRPr lang="en-US" sz="3200" b="1" dirty="0">
              <a:ln>
                <a:solidFill>
                  <a:srgbClr val="A50021"/>
                </a:solidFill>
              </a:ln>
              <a:solidFill>
                <a:srgbClr val="00B0F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93095D-3FD0-4E0C-8EA4-3F080E5E82D3}"/>
              </a:ext>
            </a:extLst>
          </p:cNvPr>
          <p:cNvSpPr txBox="1"/>
          <p:nvPr/>
        </p:nvSpPr>
        <p:spPr>
          <a:xfrm>
            <a:off x="8244840" y="2087880"/>
            <a:ext cx="342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>
                <a:ln>
                  <a:solidFill>
                    <a:srgbClr val="A50021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El fruto de su vientre es Jesús, el Salvador del mundo e Isabel lo sabía.</a:t>
            </a:r>
            <a:endParaRPr lang="en-US" sz="3200" b="1" dirty="0">
              <a:ln>
                <a:solidFill>
                  <a:srgbClr val="A50021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Imágenes del Nacimiento del Niño Jesús">
            <a:extLst>
              <a:ext uri="{FF2B5EF4-FFF2-40B4-BE49-F238E27FC236}">
                <a16:creationId xmlns:a16="http://schemas.microsoft.com/office/drawing/2014/main" id="{86901026-90DD-4A6B-80E4-0EF1D746A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1196340"/>
            <a:ext cx="7189150" cy="512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3348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2F528-1E86-41A8-BCAF-64DA53644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260" y="151765"/>
            <a:ext cx="8793480" cy="732155"/>
          </a:xfrm>
        </p:spPr>
        <p:txBody>
          <a:bodyPr/>
          <a:lstStyle/>
          <a:p>
            <a:r>
              <a:rPr lang="es-PA" sz="3200" b="1" dirty="0">
                <a:ln>
                  <a:solidFill>
                    <a:srgbClr val="A50021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  <a:ea typeface="+mn-ea"/>
                <a:cs typeface="+mn-cs"/>
              </a:rPr>
              <a:t>¿Quién es el bebé en el vientre de Isabel?</a:t>
            </a:r>
            <a:endParaRPr lang="en-US" sz="3200" b="1" dirty="0">
              <a:ln>
                <a:solidFill>
                  <a:srgbClr val="A50021"/>
                </a:solidFill>
              </a:ln>
              <a:solidFill>
                <a:srgbClr val="00B0F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6D005C-D209-48DC-9513-77945C9DFC31}"/>
              </a:ext>
            </a:extLst>
          </p:cNvPr>
          <p:cNvSpPr txBox="1"/>
          <p:nvPr/>
        </p:nvSpPr>
        <p:spPr>
          <a:xfrm>
            <a:off x="6842760" y="2690336"/>
            <a:ext cx="49606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000" b="1" dirty="0">
                <a:ln>
                  <a:solidFill>
                    <a:srgbClr val="A50021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San Juan Bautista, el primo de Jesús, que prepara el camino a Él.</a:t>
            </a:r>
            <a:endParaRPr lang="en-US" sz="3000" b="1" dirty="0">
              <a:ln>
                <a:solidFill>
                  <a:srgbClr val="A50021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John the Baptist Told About Jesus Archives - Children&amp;#39;s Bible Activities |  Sunday School Activities for Kids">
            <a:extLst>
              <a:ext uri="{FF2B5EF4-FFF2-40B4-BE49-F238E27FC236}">
                <a16:creationId xmlns:a16="http://schemas.microsoft.com/office/drawing/2014/main" id="{3648406B-FD3F-42DA-AC10-6D8D79669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1074420"/>
            <a:ext cx="5455920" cy="545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98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06EF7-58C0-4AF4-ABD9-39E38FF95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7641"/>
            <a:ext cx="12192000" cy="2499359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>
                <a:ln>
                  <a:solidFill>
                    <a:srgbClr val="A50021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  <a:ea typeface="+mn-ea"/>
                <a:cs typeface="+mn-cs"/>
              </a:rPr>
              <a:t>Llena del Espíritu Santo, Isabel siente su pequeñez en presencia del Salvador del mundo y de su Madre. </a:t>
            </a:r>
            <a:br>
              <a:rPr lang="es-PA" sz="3200" b="1" dirty="0">
                <a:ln>
                  <a:solidFill>
                    <a:srgbClr val="A50021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br>
              <a:rPr lang="es-PA" sz="3200" b="1" dirty="0">
                <a:ln>
                  <a:solidFill>
                    <a:srgbClr val="A50021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s-PA" sz="3200" b="1" dirty="0">
                <a:ln>
                  <a:solidFill>
                    <a:srgbClr val="A50021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  <a:ea typeface="+mn-ea"/>
                <a:cs typeface="+mn-cs"/>
              </a:rPr>
              <a:t>¿Cómo podemos acercarnos más a Jesús y a María y sentir su amor y grandeza? </a:t>
            </a:r>
            <a:endParaRPr lang="en-US" sz="3200" b="1" dirty="0">
              <a:ln>
                <a:solidFill>
                  <a:srgbClr val="A50021"/>
                </a:solidFill>
              </a:ln>
              <a:solidFill>
                <a:srgbClr val="00B0F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" name="Picture 2" descr="Download Free png Colored page Praying Children painted by User not  registered - DLPNG.com">
            <a:extLst>
              <a:ext uri="{FF2B5EF4-FFF2-40B4-BE49-F238E27FC236}">
                <a16:creationId xmlns:a16="http://schemas.microsoft.com/office/drawing/2014/main" id="{BF797A53-41C5-41E1-AAF9-3433BB183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42" y="2762452"/>
            <a:ext cx="2611494" cy="204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o que Dios Dice en cuanto a Obedecer a Tus Padres — Herencia">
            <a:extLst>
              <a:ext uri="{FF2B5EF4-FFF2-40B4-BE49-F238E27FC236}">
                <a16:creationId xmlns:a16="http://schemas.microsoft.com/office/drawing/2014/main" id="{F418DE9E-2B70-4950-9C15-61132785F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894783"/>
            <a:ext cx="3070199" cy="191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584949-D5AB-40BF-BA0B-B5A50CA063E6}"/>
              </a:ext>
            </a:extLst>
          </p:cNvPr>
          <p:cNvSpPr txBox="1"/>
          <p:nvPr/>
        </p:nvSpPr>
        <p:spPr>
          <a:xfrm>
            <a:off x="507946" y="4903575"/>
            <a:ext cx="1727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>
                  <a:solidFill>
                    <a:srgbClr val="A50021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Orando</a:t>
            </a:r>
            <a:r>
              <a:rPr lang="en-US" sz="2400" b="1" dirty="0">
                <a:ln>
                  <a:solidFill>
                    <a:srgbClr val="A50021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2400" b="1" dirty="0" err="1">
                <a:ln>
                  <a:solidFill>
                    <a:srgbClr val="A50021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Mucho</a:t>
            </a:r>
            <a:endParaRPr lang="en-US" sz="2400" b="1" dirty="0">
              <a:ln>
                <a:solidFill>
                  <a:srgbClr val="A50021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526E20-5291-475A-98A4-7925F79CED21}"/>
              </a:ext>
            </a:extLst>
          </p:cNvPr>
          <p:cNvSpPr txBox="1"/>
          <p:nvPr/>
        </p:nvSpPr>
        <p:spPr>
          <a:xfrm>
            <a:off x="3448966" y="5779505"/>
            <a:ext cx="1941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>
                  <a:solidFill>
                    <a:srgbClr val="A50021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Ayudando</a:t>
            </a:r>
            <a:r>
              <a:rPr lang="en-US" sz="2400" b="1" dirty="0">
                <a:ln>
                  <a:solidFill>
                    <a:srgbClr val="A50021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2400" b="1" dirty="0">
                <a:ln>
                  <a:solidFill>
                    <a:srgbClr val="A50021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a </a:t>
            </a:r>
            <a:r>
              <a:rPr lang="en-US" sz="2400" b="1" dirty="0" err="1">
                <a:ln>
                  <a:solidFill>
                    <a:srgbClr val="A50021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Otros</a:t>
            </a:r>
            <a:endParaRPr lang="en-US" sz="2400" b="1" dirty="0">
              <a:ln>
                <a:solidFill>
                  <a:srgbClr val="A50021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E617AA-FC89-4F45-850A-049399702FAA}"/>
              </a:ext>
            </a:extLst>
          </p:cNvPr>
          <p:cNvSpPr txBox="1"/>
          <p:nvPr/>
        </p:nvSpPr>
        <p:spPr>
          <a:xfrm>
            <a:off x="6015646" y="4903575"/>
            <a:ext cx="3344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>
                  <a:solidFill>
                    <a:srgbClr val="A50021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Obedeciendo</a:t>
            </a:r>
            <a:r>
              <a:rPr lang="en-US" sz="2400" b="1" dirty="0">
                <a:ln>
                  <a:solidFill>
                    <a:srgbClr val="A50021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  a Dios y a </a:t>
            </a:r>
            <a:r>
              <a:rPr lang="en-US" sz="2400" b="1" dirty="0" err="1">
                <a:ln>
                  <a:solidFill>
                    <a:srgbClr val="A50021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nuestros</a:t>
            </a:r>
            <a:r>
              <a:rPr lang="en-US" sz="2400" b="1" dirty="0">
                <a:ln>
                  <a:solidFill>
                    <a:srgbClr val="A50021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 Padres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BE84A1-B059-41DF-B55C-60AE32D19B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02" y="3429000"/>
            <a:ext cx="2788278" cy="2217238"/>
          </a:xfrm>
          <a:prstGeom prst="rect">
            <a:avLst/>
          </a:prstGeom>
        </p:spPr>
      </p:pic>
      <p:pic>
        <p:nvPicPr>
          <p:cNvPr id="1026" name="Picture 2" descr="6+ Helping Others Clipart - Preview : Kids Helping Othe | HDClipartAll">
            <a:extLst>
              <a:ext uri="{FF2B5EF4-FFF2-40B4-BE49-F238E27FC236}">
                <a16:creationId xmlns:a16="http://schemas.microsoft.com/office/drawing/2014/main" id="{21CB195A-7F2C-4C84-9558-EFA3B0CDD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491" y="3521210"/>
            <a:ext cx="2618767" cy="221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4FEB64-AE4B-4E3E-95F7-B9EC14712EFC}"/>
              </a:ext>
            </a:extLst>
          </p:cNvPr>
          <p:cNvSpPr txBox="1"/>
          <p:nvPr/>
        </p:nvSpPr>
        <p:spPr>
          <a:xfrm>
            <a:off x="9680869" y="5836133"/>
            <a:ext cx="2179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n>
                  <a:solidFill>
                    <a:srgbClr val="A50021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Compartiendo</a:t>
            </a:r>
            <a:endParaRPr lang="en-US" sz="2400" b="1" dirty="0">
              <a:ln>
                <a:solidFill>
                  <a:srgbClr val="A50021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10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Ejercicio de María visita a su prima isabel">
            <a:extLst>
              <a:ext uri="{FF2B5EF4-FFF2-40B4-BE49-F238E27FC236}">
                <a16:creationId xmlns:a16="http://schemas.microsoft.com/office/drawing/2014/main" id="{1BF20CE5-93EC-4F17-ABB2-2E20F9EF2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55" y="0"/>
            <a:ext cx="869569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490F7C-C4C7-41C6-8B6E-ADF4F2FB17FC}"/>
              </a:ext>
            </a:extLst>
          </p:cNvPr>
          <p:cNvSpPr txBox="1"/>
          <p:nvPr/>
        </p:nvSpPr>
        <p:spPr>
          <a:xfrm>
            <a:off x="2621280" y="501396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60093"/>
                </a:solidFill>
                <a:latin typeface="Berlin Sans FB" panose="020E0602020502020306" pitchFamily="34" charset="0"/>
              </a:rPr>
              <a:t>BENDITA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70296C-9E2C-41D9-AC70-769224202AD7}"/>
              </a:ext>
            </a:extLst>
          </p:cNvPr>
          <p:cNvSpPr txBox="1"/>
          <p:nvPr/>
        </p:nvSpPr>
        <p:spPr>
          <a:xfrm>
            <a:off x="5212080" y="5013960"/>
            <a:ext cx="54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  <a:latin typeface="Berlin Sans FB" panose="020E0602020502020306" pitchFamily="34" charset="0"/>
              </a:rPr>
              <a:t>TU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320E91-A940-4794-999F-9AD79DED28A0}"/>
              </a:ext>
            </a:extLst>
          </p:cNvPr>
          <p:cNvSpPr txBox="1"/>
          <p:nvPr/>
        </p:nvSpPr>
        <p:spPr>
          <a:xfrm>
            <a:off x="6583680" y="5013959"/>
            <a:ext cx="701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Berlin Sans FB" panose="020E0602020502020306" pitchFamily="34" charset="0"/>
              </a:rPr>
              <a:t>ERES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537189-0EF6-4487-A83D-CB7361789DED}"/>
              </a:ext>
            </a:extLst>
          </p:cNvPr>
          <p:cNvSpPr txBox="1"/>
          <p:nvPr/>
        </p:nvSpPr>
        <p:spPr>
          <a:xfrm>
            <a:off x="8138158" y="5013959"/>
            <a:ext cx="853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A50021"/>
                </a:solidFill>
                <a:latin typeface="Berlin Sans FB" panose="020E0602020502020306" pitchFamily="34" charset="0"/>
              </a:rPr>
              <a:t>ENTRE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226167-A40A-4A23-972D-236BFAB4B313}"/>
              </a:ext>
            </a:extLst>
          </p:cNvPr>
          <p:cNvSpPr txBox="1"/>
          <p:nvPr/>
        </p:nvSpPr>
        <p:spPr>
          <a:xfrm>
            <a:off x="2910840" y="5921335"/>
            <a:ext cx="853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Berlin Sans FB" panose="020E0602020502020306" pitchFamily="34" charset="0"/>
              </a:rPr>
              <a:t>TODAS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D05473-E748-46E6-94D0-D59FDE4F4A6F}"/>
              </a:ext>
            </a:extLst>
          </p:cNvPr>
          <p:cNvSpPr txBox="1"/>
          <p:nvPr/>
        </p:nvSpPr>
        <p:spPr>
          <a:xfrm>
            <a:off x="5158740" y="5935980"/>
            <a:ext cx="655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99FF"/>
                </a:solidFill>
                <a:latin typeface="Berlin Sans FB" panose="020E0602020502020306" pitchFamily="34" charset="0"/>
              </a:rPr>
              <a:t>LAS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88A99F-8EF1-45EB-955C-4F8B98FF24C1}"/>
              </a:ext>
            </a:extLst>
          </p:cNvPr>
          <p:cNvSpPr txBox="1"/>
          <p:nvPr/>
        </p:nvSpPr>
        <p:spPr>
          <a:xfrm>
            <a:off x="3840480" y="777240"/>
            <a:ext cx="5151120" cy="1630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D6D1E8-B072-4BED-A927-096B277BEB40}"/>
              </a:ext>
            </a:extLst>
          </p:cNvPr>
          <p:cNvSpPr txBox="1"/>
          <p:nvPr/>
        </p:nvSpPr>
        <p:spPr>
          <a:xfrm>
            <a:off x="7330440" y="5937467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D60093"/>
                </a:solidFill>
                <a:latin typeface="Berlin Sans FB" panose="020E0602020502020306" pitchFamily="34" charset="0"/>
              </a:rPr>
              <a:t>MUJERES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27C7E169-DB2E-4485-842A-26784C812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20" y="777240"/>
            <a:ext cx="2944177" cy="188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723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E6393-AFCC-448F-AC76-E8BF1501F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240" y="929005"/>
            <a:ext cx="4434840" cy="4008755"/>
          </a:xfrm>
        </p:spPr>
        <p:txBody>
          <a:bodyPr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3300" b="1" dirty="0">
                <a:ln>
                  <a:solidFill>
                    <a:srgbClr val="A50021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  <a:ea typeface="+mn-ea"/>
                <a:cs typeface="+mn-cs"/>
              </a:rPr>
              <a:t>HA NACIDO EL SALVADOR DEL MUNDO</a:t>
            </a:r>
            <a:br>
              <a:rPr lang="en-US" sz="3200" b="1" dirty="0">
                <a:ln>
                  <a:solidFill>
                    <a:srgbClr val="A50021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s-ES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 </a:t>
            </a: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ES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Alabar a Jesús, Nuestro Rey escribiendo palabras de alabanzas en los rayos: </a:t>
            </a:r>
            <a:br>
              <a:rPr lang="es-ES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br>
              <a:rPr lang="es-ES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lang="es-ES" sz="1800" b="1" dirty="0"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“Jesús, mi Rey…Jesús es…”. Colorear y pegar a papel de color o dentro de una cajita.</a:t>
            </a:r>
            <a:endParaRPr lang="en-US" dirty="0"/>
          </a:p>
        </p:txBody>
      </p:sp>
      <p:pic>
        <p:nvPicPr>
          <p:cNvPr id="5122" name="Picture 1" descr="DIBUJOS DEL NACIMIENTO DE JESUS PARA COLOREAR">
            <a:extLst>
              <a:ext uri="{FF2B5EF4-FFF2-40B4-BE49-F238E27FC236}">
                <a16:creationId xmlns:a16="http://schemas.microsoft.com/office/drawing/2014/main" id="{C896E030-5ABD-4C1E-8C12-AA1E0ED14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50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1BDD1A-527F-4CD0-B250-E7F07182ECDA}"/>
              </a:ext>
            </a:extLst>
          </p:cNvPr>
          <p:cNvSpPr txBox="1"/>
          <p:nvPr/>
        </p:nvSpPr>
        <p:spPr>
          <a:xfrm>
            <a:off x="2346960" y="929005"/>
            <a:ext cx="1203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Jesus</a:t>
            </a:r>
          </a:p>
          <a:p>
            <a:pPr algn="ctr"/>
            <a:r>
              <a:rPr lang="en-US" b="1" dirty="0"/>
              <a:t>mi Salvador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BBAE83-CE06-4022-819C-5A676D0CC8B8}"/>
              </a:ext>
            </a:extLst>
          </p:cNvPr>
          <p:cNvSpPr txBox="1"/>
          <p:nvPr/>
        </p:nvSpPr>
        <p:spPr>
          <a:xfrm>
            <a:off x="3675062" y="929005"/>
            <a:ext cx="1203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Jesus</a:t>
            </a:r>
          </a:p>
          <a:p>
            <a:pPr algn="ctr"/>
            <a:r>
              <a:rPr lang="en-US" b="1" dirty="0"/>
              <a:t>mi </a:t>
            </a:r>
          </a:p>
          <a:p>
            <a:pPr algn="ctr"/>
            <a:r>
              <a:rPr lang="en-US" b="1" dirty="0"/>
              <a:t>Rey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070D4F-94C0-4E97-B4ED-82455855F662}"/>
              </a:ext>
            </a:extLst>
          </p:cNvPr>
          <p:cNvSpPr txBox="1"/>
          <p:nvPr/>
        </p:nvSpPr>
        <p:spPr>
          <a:xfrm>
            <a:off x="4910613" y="1390670"/>
            <a:ext cx="1203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Jesus</a:t>
            </a:r>
          </a:p>
          <a:p>
            <a:pPr algn="ctr"/>
            <a:r>
              <a:rPr lang="en-US" b="1" dirty="0"/>
              <a:t>Es</a:t>
            </a:r>
          </a:p>
          <a:p>
            <a:pPr algn="ctr"/>
            <a:r>
              <a:rPr lang="en-US" b="1" dirty="0"/>
              <a:t>Bueno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A8AAED-410D-4706-80A3-4A1E3BCD8815}"/>
              </a:ext>
            </a:extLst>
          </p:cNvPr>
          <p:cNvSpPr txBox="1"/>
          <p:nvPr/>
        </p:nvSpPr>
        <p:spPr>
          <a:xfrm>
            <a:off x="5797708" y="1852335"/>
            <a:ext cx="1203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Jesus</a:t>
            </a:r>
          </a:p>
          <a:p>
            <a:pPr algn="ctr"/>
            <a:r>
              <a:rPr lang="en-US" b="1" dirty="0"/>
              <a:t>Es</a:t>
            </a:r>
          </a:p>
          <a:p>
            <a:pPr algn="ctr"/>
            <a:r>
              <a:rPr lang="en-US" b="1" dirty="0"/>
              <a:t>Grande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9A7CCD-4A6C-4C3F-B990-0B420E68C333}"/>
              </a:ext>
            </a:extLst>
          </p:cNvPr>
          <p:cNvSpPr txBox="1"/>
          <p:nvPr/>
        </p:nvSpPr>
        <p:spPr>
          <a:xfrm>
            <a:off x="5797708" y="2746535"/>
            <a:ext cx="1552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Jesus</a:t>
            </a:r>
          </a:p>
          <a:p>
            <a:pPr algn="ctr"/>
            <a:r>
              <a:rPr lang="en-US" b="1" dirty="0"/>
              <a:t>Es</a:t>
            </a:r>
          </a:p>
          <a:p>
            <a:pPr algn="ctr"/>
            <a:r>
              <a:rPr lang="en-US" b="1" dirty="0" err="1"/>
              <a:t>Todopoderoso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E371BD-F88A-4017-B6D9-3C07AFCC10A6}"/>
              </a:ext>
            </a:extLst>
          </p:cNvPr>
          <p:cNvSpPr txBox="1"/>
          <p:nvPr/>
        </p:nvSpPr>
        <p:spPr>
          <a:xfrm>
            <a:off x="539433" y="2006302"/>
            <a:ext cx="1203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Jesus</a:t>
            </a:r>
          </a:p>
          <a:p>
            <a:pPr algn="ctr"/>
            <a:r>
              <a:rPr lang="en-US" b="1" dirty="0"/>
              <a:t>Es</a:t>
            </a:r>
          </a:p>
          <a:p>
            <a:pPr algn="ctr"/>
            <a:r>
              <a:rPr lang="en-US" b="1" dirty="0" err="1"/>
              <a:t>Sabio</a:t>
            </a:r>
            <a:endParaRPr lang="en-US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6CF15F-C7F5-4F9D-9E3A-5BA0FC7D0299}"/>
              </a:ext>
            </a:extLst>
          </p:cNvPr>
          <p:cNvSpPr txBox="1"/>
          <p:nvPr/>
        </p:nvSpPr>
        <p:spPr>
          <a:xfrm>
            <a:off x="1179513" y="1207155"/>
            <a:ext cx="1203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Jesus</a:t>
            </a:r>
          </a:p>
          <a:p>
            <a:pPr algn="ctr"/>
            <a:r>
              <a:rPr lang="en-US" b="1" dirty="0"/>
              <a:t>Es</a:t>
            </a:r>
          </a:p>
          <a:p>
            <a:pPr algn="ctr"/>
            <a:r>
              <a:rPr lang="en-US" b="1" dirty="0" err="1"/>
              <a:t>Generoso</a:t>
            </a:r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100097-7B5A-4911-A7E0-2CBEF8F69DBD}"/>
              </a:ext>
            </a:extLst>
          </p:cNvPr>
          <p:cNvSpPr txBox="1"/>
          <p:nvPr/>
        </p:nvSpPr>
        <p:spPr>
          <a:xfrm>
            <a:off x="0" y="2505670"/>
            <a:ext cx="1203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Jesus</a:t>
            </a:r>
          </a:p>
          <a:p>
            <a:pPr algn="ctr"/>
            <a:r>
              <a:rPr lang="en-US" b="1" dirty="0"/>
              <a:t>Es</a:t>
            </a:r>
          </a:p>
          <a:p>
            <a:pPr algn="ctr"/>
            <a:r>
              <a:rPr lang="en-US" b="1" dirty="0"/>
              <a:t>Mi Luz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AB76C23-78A8-47EB-87AC-30362AB7622F}"/>
                  </a:ext>
                </a:extLst>
              </p14:cNvPr>
              <p14:cNvContentPartPr/>
              <p14:nvPr/>
            </p14:nvContentPartPr>
            <p14:xfrm>
              <a:off x="3093240" y="2823360"/>
              <a:ext cx="379440" cy="4402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AB76C23-78A8-47EB-87AC-30362AB7622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57240" y="2787720"/>
                <a:ext cx="451080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329BB32-E08F-4D43-B51D-2ADDAD091E06}"/>
                  </a:ext>
                </a:extLst>
              </p14:cNvPr>
              <p14:cNvContentPartPr/>
              <p14:nvPr/>
            </p14:nvContentPartPr>
            <p14:xfrm>
              <a:off x="4251720" y="2731920"/>
              <a:ext cx="290880" cy="3772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329BB32-E08F-4D43-B51D-2ADDAD091E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15720" y="2696280"/>
                <a:ext cx="36252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E839B97-EC2F-43B8-ACA9-14A33617EFB2}"/>
                  </a:ext>
                </a:extLst>
              </p14:cNvPr>
              <p14:cNvContentPartPr/>
              <p14:nvPr/>
            </p14:nvContentPartPr>
            <p14:xfrm>
              <a:off x="4231200" y="2775840"/>
              <a:ext cx="265680" cy="3326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E839B97-EC2F-43B8-ACA9-14A33617EFB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95200" y="2740200"/>
                <a:ext cx="33732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2F018D3-3A9F-478A-BF5F-3B8CFC8B0C62}"/>
                  </a:ext>
                </a:extLst>
              </p14:cNvPr>
              <p14:cNvContentPartPr/>
              <p14:nvPr/>
            </p14:nvContentPartPr>
            <p14:xfrm>
              <a:off x="3213480" y="3048720"/>
              <a:ext cx="247320" cy="147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2F018D3-3A9F-478A-BF5F-3B8CFC8B0C6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77840" y="3013080"/>
                <a:ext cx="3189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A3DD875-13B2-48A5-AB6C-D90F5E8EFE9A}"/>
                  </a:ext>
                </a:extLst>
              </p14:cNvPr>
              <p14:cNvContentPartPr/>
              <p14:nvPr/>
            </p14:nvContentPartPr>
            <p14:xfrm>
              <a:off x="3563760" y="2944320"/>
              <a:ext cx="579240" cy="2865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A3DD875-13B2-48A5-AB6C-D90F5E8EFE9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528120" y="2908320"/>
                <a:ext cx="6508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9102D591-2577-4E2F-B26A-E3B597BAD5EE}"/>
                  </a:ext>
                </a:extLst>
              </p14:cNvPr>
              <p14:cNvContentPartPr/>
              <p14:nvPr/>
            </p14:nvContentPartPr>
            <p14:xfrm>
              <a:off x="3720360" y="2819040"/>
              <a:ext cx="150120" cy="154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9102D591-2577-4E2F-B26A-E3B597BAD5E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84720" y="2783400"/>
                <a:ext cx="22176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9022373-DCF0-4110-B807-7DE6B15E9D1A}"/>
                  </a:ext>
                </a:extLst>
              </p14:cNvPr>
              <p14:cNvContentPartPr/>
              <p14:nvPr/>
            </p14:nvContentPartPr>
            <p14:xfrm>
              <a:off x="3527040" y="2821560"/>
              <a:ext cx="469080" cy="1378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9022373-DCF0-4110-B807-7DE6B15E9D1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91040" y="2785560"/>
                <a:ext cx="540720" cy="20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9815D888-77E3-4F5D-B54C-46254D669BE1}"/>
              </a:ext>
            </a:extLst>
          </p:cNvPr>
          <p:cNvGrpSpPr/>
          <p:nvPr/>
        </p:nvGrpSpPr>
        <p:grpSpPr>
          <a:xfrm>
            <a:off x="716160" y="2680440"/>
            <a:ext cx="5840640" cy="1739520"/>
            <a:chOff x="716160" y="2680440"/>
            <a:chExt cx="5840640" cy="173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0C6C01E-68DE-4073-8631-EF518FB04EA4}"/>
                    </a:ext>
                  </a:extLst>
                </p14:cNvPr>
                <p14:cNvContentPartPr/>
                <p14:nvPr/>
              </p14:nvContentPartPr>
              <p14:xfrm>
                <a:off x="716160" y="2986800"/>
                <a:ext cx="2286720" cy="977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0C6C01E-68DE-4073-8631-EF518FB04EA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3160" y="2924160"/>
                  <a:ext cx="2412360" cy="11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B0C57D2-7F5B-4760-8D83-474EBDF7022A}"/>
                    </a:ext>
                  </a:extLst>
                </p14:cNvPr>
                <p14:cNvContentPartPr/>
                <p14:nvPr/>
              </p14:nvContentPartPr>
              <p14:xfrm>
                <a:off x="3032040" y="2986800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B0C57D2-7F5B-4760-8D83-474EBDF7022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969400" y="29238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045DA6E-7F76-4F9D-BB7E-B1CCC242857B}"/>
                    </a:ext>
                  </a:extLst>
                </p14:cNvPr>
                <p14:cNvContentPartPr/>
                <p14:nvPr/>
              </p14:nvContentPartPr>
              <p14:xfrm>
                <a:off x="3367560" y="2680440"/>
                <a:ext cx="484920" cy="1087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045DA6E-7F76-4F9D-BB7E-B1CCC242857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04560" y="2617800"/>
                  <a:ext cx="6105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C5BE6C3-CFD9-4336-80AD-9BB9DE46C890}"/>
                    </a:ext>
                  </a:extLst>
                </p14:cNvPr>
                <p14:cNvContentPartPr/>
                <p14:nvPr/>
              </p14:nvContentPartPr>
              <p14:xfrm>
                <a:off x="4099080" y="2788800"/>
                <a:ext cx="73800" cy="51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C5BE6C3-CFD9-4336-80AD-9BB9DE46C89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036080" y="2725800"/>
                  <a:ext cx="199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D747B62-B941-421E-A6B0-78709922A837}"/>
                    </a:ext>
                  </a:extLst>
                </p14:cNvPr>
                <p14:cNvContentPartPr/>
                <p14:nvPr/>
              </p14:nvContentPartPr>
              <p14:xfrm>
                <a:off x="4678320" y="3015960"/>
                <a:ext cx="1878480" cy="1404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D747B62-B941-421E-A6B0-78709922A83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615680" y="2953320"/>
                  <a:ext cx="2004120" cy="1529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FCAE757-A60B-4F86-945E-35D3D9CF5B13}"/>
                  </a:ext>
                </a:extLst>
              </p14:cNvPr>
              <p14:cNvContentPartPr/>
              <p14:nvPr/>
            </p14:nvContentPartPr>
            <p14:xfrm>
              <a:off x="955920" y="3581160"/>
              <a:ext cx="2167920" cy="901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FCAE757-A60B-4F86-945E-35D3D9CF5B1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93280" y="3518160"/>
                <a:ext cx="2293560" cy="10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FE61C384-6A68-4EAA-9989-41F3A8AF47AD}"/>
                  </a:ext>
                </a:extLst>
              </p14:cNvPr>
              <p14:cNvContentPartPr/>
              <p14:nvPr/>
            </p14:nvContentPartPr>
            <p14:xfrm>
              <a:off x="3047880" y="4785000"/>
              <a:ext cx="10065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FE61C384-6A68-4EAA-9989-41F3A8AF47A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84880" y="4722360"/>
                <a:ext cx="11322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B6FEBDDA-48AB-471E-87DC-2BECB85AC8E4}"/>
                  </a:ext>
                </a:extLst>
              </p14:cNvPr>
              <p14:cNvContentPartPr/>
              <p14:nvPr/>
            </p14:nvContentPartPr>
            <p14:xfrm>
              <a:off x="4937520" y="4638120"/>
              <a:ext cx="734400" cy="13338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B6FEBDDA-48AB-471E-87DC-2BECB85AC8E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74880" y="4575120"/>
                <a:ext cx="860040" cy="145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CF8E668-5D87-4D83-A9E1-16465CEBE7C8}"/>
                  </a:ext>
                </a:extLst>
              </p14:cNvPr>
              <p14:cNvContentPartPr/>
              <p14:nvPr/>
            </p14:nvContentPartPr>
            <p14:xfrm>
              <a:off x="3018000" y="6187200"/>
              <a:ext cx="91080" cy="109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CF8E668-5D87-4D83-A9E1-16465CEBE7C8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955360" y="6124200"/>
                <a:ext cx="2167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79B29DE-A1CD-4481-A246-E78D5F0A587D}"/>
                  </a:ext>
                </a:extLst>
              </p14:cNvPr>
              <p14:cNvContentPartPr/>
              <p14:nvPr/>
            </p14:nvContentPartPr>
            <p14:xfrm>
              <a:off x="3611640" y="6232560"/>
              <a:ext cx="84960" cy="101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79B29DE-A1CD-4481-A246-E78D5F0A587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548640" y="6169560"/>
                <a:ext cx="2106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EF84D78-D3C9-4BB0-80CB-0E5021C57DDA}"/>
                  </a:ext>
                </a:extLst>
              </p14:cNvPr>
              <p14:cNvContentPartPr/>
              <p14:nvPr/>
            </p14:nvContentPartPr>
            <p14:xfrm>
              <a:off x="4647360" y="4836120"/>
              <a:ext cx="406800" cy="10310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EF84D78-D3C9-4BB0-80CB-0E5021C57DD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557360" y="4656480"/>
                <a:ext cx="586440" cy="13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5F080C70-F679-4958-81EF-6CD4F7F609BE}"/>
                  </a:ext>
                </a:extLst>
              </p14:cNvPr>
              <p14:cNvContentPartPr/>
              <p14:nvPr/>
            </p14:nvContentPartPr>
            <p14:xfrm>
              <a:off x="4312560" y="4584840"/>
              <a:ext cx="425880" cy="165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5F080C70-F679-4958-81EF-6CD4F7F609BE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294920" y="4549200"/>
                <a:ext cx="46152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B1E8159E-B39E-4119-A2BF-68E69D81A57F}"/>
                  </a:ext>
                </a:extLst>
              </p14:cNvPr>
              <p14:cNvContentPartPr/>
              <p14:nvPr/>
            </p14:nvContentPartPr>
            <p14:xfrm>
              <a:off x="3785160" y="5179560"/>
              <a:ext cx="732960" cy="432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B1E8159E-B39E-4119-A2BF-68E69D81A57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767520" y="5143560"/>
                <a:ext cx="76860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1D8C513-91DA-4476-AD20-CEDFDAF46F30}"/>
                  </a:ext>
                </a:extLst>
              </p14:cNvPr>
              <p14:cNvContentPartPr/>
              <p14:nvPr/>
            </p14:nvContentPartPr>
            <p14:xfrm>
              <a:off x="3946800" y="5377560"/>
              <a:ext cx="1222560" cy="8586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1D8C513-91DA-4476-AD20-CEDFDAF46F30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893160" y="5269560"/>
                <a:ext cx="1330200" cy="10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D885DC3-74E2-40EE-A500-D03CDBF01317}"/>
                  </a:ext>
                </a:extLst>
              </p14:cNvPr>
              <p14:cNvContentPartPr/>
              <p14:nvPr/>
            </p14:nvContentPartPr>
            <p14:xfrm>
              <a:off x="506640" y="5120160"/>
              <a:ext cx="821160" cy="1222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D885DC3-74E2-40EE-A500-D03CDBF01317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53000" y="5012520"/>
                <a:ext cx="928800" cy="14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D5D9CFB1-610F-4E2A-911B-BFEA032E89FB}"/>
                  </a:ext>
                </a:extLst>
              </p14:cNvPr>
              <p14:cNvContentPartPr/>
              <p14:nvPr/>
            </p14:nvContentPartPr>
            <p14:xfrm>
              <a:off x="1325640" y="5196480"/>
              <a:ext cx="78840" cy="1663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D5D9CFB1-610F-4E2A-911B-BFEA032E89F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271640" y="5088480"/>
                <a:ext cx="186480" cy="38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A6E90BA-DCF7-4AB8-A212-0CFC92B4C908}"/>
                  </a:ext>
                </a:extLst>
              </p14:cNvPr>
              <p14:cNvContentPartPr/>
              <p14:nvPr/>
            </p14:nvContentPartPr>
            <p14:xfrm>
              <a:off x="1394760" y="5745120"/>
              <a:ext cx="114480" cy="4885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A6E90BA-DCF7-4AB8-A212-0CFC92B4C90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341120" y="5637480"/>
                <a:ext cx="222120" cy="70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9AD4442-1D2F-4428-8756-1387E894E87A}"/>
                  </a:ext>
                </a:extLst>
              </p14:cNvPr>
              <p14:cNvContentPartPr/>
              <p14:nvPr/>
            </p14:nvContentPartPr>
            <p14:xfrm>
              <a:off x="471720" y="6188280"/>
              <a:ext cx="1002960" cy="3200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9AD4442-1D2F-4428-8756-1387E894E87A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18080" y="6080640"/>
                <a:ext cx="1110600" cy="53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B653A52C-847D-47F5-985A-1415D8ECA157}"/>
                  </a:ext>
                </a:extLst>
              </p14:cNvPr>
              <p14:cNvContentPartPr/>
              <p14:nvPr/>
            </p14:nvContentPartPr>
            <p14:xfrm>
              <a:off x="1020720" y="4571520"/>
              <a:ext cx="551520" cy="1706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B653A52C-847D-47F5-985A-1415D8ECA15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12080" y="4562520"/>
                <a:ext cx="56916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D2BA7D74-E1E1-4A3B-B73F-F2953E9DA6DA}"/>
                  </a:ext>
                </a:extLst>
              </p14:cNvPr>
              <p14:cNvContentPartPr/>
              <p14:nvPr/>
            </p14:nvContentPartPr>
            <p14:xfrm>
              <a:off x="957720" y="4507800"/>
              <a:ext cx="731520" cy="279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D2BA7D74-E1E1-4A3B-B73F-F2953E9DA6DA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40080" y="4489800"/>
                <a:ext cx="76716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7790F8D7-BE86-4074-8BDC-DEECD0941297}"/>
                  </a:ext>
                </a:extLst>
              </p14:cNvPr>
              <p14:cNvContentPartPr/>
              <p14:nvPr/>
            </p14:nvContentPartPr>
            <p14:xfrm>
              <a:off x="1477200" y="5239320"/>
              <a:ext cx="200880" cy="335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7790F8D7-BE86-4074-8BDC-DEECD094129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459200" y="5221320"/>
                <a:ext cx="236520" cy="37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00E1F48-E07D-4C05-896A-5767B75A3C61}"/>
                  </a:ext>
                </a:extLst>
              </p14:cNvPr>
              <p14:cNvContentPartPr/>
              <p14:nvPr/>
            </p14:nvContentPartPr>
            <p14:xfrm>
              <a:off x="1870680" y="4297200"/>
              <a:ext cx="644040" cy="1604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00E1F48-E07D-4C05-896A-5767B75A3C6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834680" y="4261200"/>
                <a:ext cx="715680" cy="167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99C7D9B-5847-4262-9FB6-84F7870EE006}"/>
                  </a:ext>
                </a:extLst>
              </p14:cNvPr>
              <p14:cNvContentPartPr/>
              <p14:nvPr/>
            </p14:nvContentPartPr>
            <p14:xfrm>
              <a:off x="2741160" y="4307280"/>
              <a:ext cx="645480" cy="7855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99C7D9B-5847-4262-9FB6-84F7870EE00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705520" y="4271640"/>
                <a:ext cx="717120" cy="85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83550587-BAC5-4D17-898F-10EC6E22256E}"/>
                  </a:ext>
                </a:extLst>
              </p14:cNvPr>
              <p14:cNvContentPartPr/>
              <p14:nvPr/>
            </p14:nvContentPartPr>
            <p14:xfrm>
              <a:off x="1870320" y="3838560"/>
              <a:ext cx="1189440" cy="860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83550587-BAC5-4D17-898F-10EC6E22256E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834680" y="3802560"/>
                <a:ext cx="1261080" cy="93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B090C837-E6BF-4E20-81DD-10146A3C7903}"/>
              </a:ext>
            </a:extLst>
          </p:cNvPr>
          <p:cNvGrpSpPr/>
          <p:nvPr/>
        </p:nvGrpSpPr>
        <p:grpSpPr>
          <a:xfrm>
            <a:off x="2544960" y="4358400"/>
            <a:ext cx="123120" cy="518040"/>
            <a:chOff x="2544960" y="4358400"/>
            <a:chExt cx="123120" cy="51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F76E944-6A3A-473E-8C1C-F30026AA10BF}"/>
                    </a:ext>
                  </a:extLst>
                </p14:cNvPr>
                <p14:cNvContentPartPr/>
                <p14:nvPr/>
              </p14:nvContentPartPr>
              <p14:xfrm>
                <a:off x="2544960" y="4358400"/>
                <a:ext cx="107280" cy="393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F76E944-6A3A-473E-8C1C-F30026AA10B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508960" y="4322400"/>
                  <a:ext cx="178920" cy="46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BFA449E-A786-448D-B0DA-4C36B692876D}"/>
                    </a:ext>
                  </a:extLst>
                </p14:cNvPr>
                <p14:cNvContentPartPr/>
                <p14:nvPr/>
              </p14:nvContentPartPr>
              <p14:xfrm>
                <a:off x="2590320" y="4785000"/>
                <a:ext cx="77760" cy="91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BFA449E-A786-448D-B0DA-4C36B692876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554680" y="4749360"/>
                  <a:ext cx="14940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DC34DF16-020C-4E5F-8E8B-83C44D6AEAA7}"/>
                  </a:ext>
                </a:extLst>
              </p14:cNvPr>
              <p14:cNvContentPartPr/>
              <p14:nvPr/>
            </p14:nvContentPartPr>
            <p14:xfrm>
              <a:off x="2665200" y="5059320"/>
              <a:ext cx="81360" cy="138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DC34DF16-020C-4E5F-8E8B-83C44D6AEAA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2629200" y="5023320"/>
                <a:ext cx="15300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F26D64F0-9EFB-4074-9BFE-B1B9974139F4}"/>
                  </a:ext>
                </a:extLst>
              </p14:cNvPr>
              <p14:cNvContentPartPr/>
              <p14:nvPr/>
            </p14:nvContentPartPr>
            <p14:xfrm>
              <a:off x="2282520" y="5287920"/>
              <a:ext cx="1708200" cy="8859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F26D64F0-9EFB-4074-9BFE-B1B9974139F4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2246520" y="5251920"/>
                <a:ext cx="1779840" cy="9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DE84BF65-FCAE-4B44-99CE-18F3E948FE7A}"/>
                  </a:ext>
                </a:extLst>
              </p14:cNvPr>
              <p14:cNvContentPartPr/>
              <p14:nvPr/>
            </p14:nvContentPartPr>
            <p14:xfrm>
              <a:off x="3291240" y="5254800"/>
              <a:ext cx="353160" cy="1882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DE84BF65-FCAE-4B44-99CE-18F3E948FE7A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3255600" y="5218800"/>
                <a:ext cx="42480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EFB433E6-8C3E-4CFF-93D9-4A5659548527}"/>
                  </a:ext>
                </a:extLst>
              </p14:cNvPr>
              <p14:cNvContentPartPr/>
              <p14:nvPr/>
            </p14:nvContentPartPr>
            <p14:xfrm>
              <a:off x="471720" y="6127800"/>
              <a:ext cx="6767640" cy="6883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EFB433E6-8C3E-4CFF-93D9-4A565954852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36080" y="6092160"/>
                <a:ext cx="6839280" cy="75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37A9336-F438-4E79-B098-EF867860331E}"/>
                  </a:ext>
                </a:extLst>
              </p14:cNvPr>
              <p14:cNvContentPartPr/>
              <p14:nvPr/>
            </p14:nvContentPartPr>
            <p14:xfrm>
              <a:off x="58080" y="6018000"/>
              <a:ext cx="728280" cy="7956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37A9336-F438-4E79-B098-EF867860331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2080" y="5982000"/>
                <a:ext cx="799920" cy="86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62277874-5FE8-4EBB-ACD1-F91910361C92}"/>
                  </a:ext>
                </a:extLst>
              </p14:cNvPr>
              <p14:cNvContentPartPr/>
              <p14:nvPr/>
            </p14:nvContentPartPr>
            <p14:xfrm>
              <a:off x="3804600" y="6002520"/>
              <a:ext cx="3449880" cy="7221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62277874-5FE8-4EBB-ACD1-F91910361C9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768600" y="5966880"/>
                <a:ext cx="3521520" cy="7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5130B44-E97F-4F15-8DC7-E65793F5D4E9}"/>
                  </a:ext>
                </a:extLst>
              </p14:cNvPr>
              <p14:cNvContentPartPr/>
              <p14:nvPr/>
            </p14:nvContentPartPr>
            <p14:xfrm>
              <a:off x="5943360" y="4966800"/>
              <a:ext cx="1144800" cy="13888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5130B44-E97F-4F15-8DC7-E65793F5D4E9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5907360" y="4930800"/>
                <a:ext cx="1216440" cy="146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7AE30ED2-1BAE-41B4-BB35-FFB53794AB45}"/>
                  </a:ext>
                </a:extLst>
              </p14:cNvPr>
              <p14:cNvContentPartPr/>
              <p14:nvPr/>
            </p14:nvContentPartPr>
            <p14:xfrm>
              <a:off x="5867400" y="5821440"/>
              <a:ext cx="165240" cy="505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7AE30ED2-1BAE-41B4-BB35-FFB53794AB4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831400" y="5785440"/>
                <a:ext cx="236880" cy="57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8DFD912-4792-4EEA-8068-ADB94E27628F}"/>
                  </a:ext>
                </a:extLst>
              </p14:cNvPr>
              <p14:cNvContentPartPr/>
              <p14:nvPr/>
            </p14:nvContentPartPr>
            <p14:xfrm>
              <a:off x="6278520" y="6307080"/>
              <a:ext cx="392760" cy="954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8DFD912-4792-4EEA-8068-ADB94E27628F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242520" y="6271080"/>
                <a:ext cx="4644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B43D8523-3B93-49F9-8AF5-C8071C6A9F7A}"/>
                  </a:ext>
                </a:extLst>
              </p14:cNvPr>
              <p14:cNvContentPartPr/>
              <p14:nvPr/>
            </p14:nvContentPartPr>
            <p14:xfrm>
              <a:off x="5897280" y="4386480"/>
              <a:ext cx="970920" cy="6746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B43D8523-3B93-49F9-8AF5-C8071C6A9F7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861280" y="4350480"/>
                <a:ext cx="1042560" cy="74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121" name="Ink 5120">
                <a:extLst>
                  <a:ext uri="{FF2B5EF4-FFF2-40B4-BE49-F238E27FC236}">
                    <a16:creationId xmlns:a16="http://schemas.microsoft.com/office/drawing/2014/main" id="{CBDE773C-19D8-4C1B-9712-5ABECAB67AE1}"/>
                  </a:ext>
                </a:extLst>
              </p14:cNvPr>
              <p14:cNvContentPartPr/>
              <p14:nvPr/>
            </p14:nvContentPartPr>
            <p14:xfrm>
              <a:off x="1081920" y="4974360"/>
              <a:ext cx="386280" cy="41400"/>
            </p14:xfrm>
          </p:contentPart>
        </mc:Choice>
        <mc:Fallback xmlns="">
          <p:pic>
            <p:nvPicPr>
              <p:cNvPr id="5121" name="Ink 5120">
                <a:extLst>
                  <a:ext uri="{FF2B5EF4-FFF2-40B4-BE49-F238E27FC236}">
                    <a16:creationId xmlns:a16="http://schemas.microsoft.com/office/drawing/2014/main" id="{CBDE773C-19D8-4C1B-9712-5ABECAB67AE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027920" y="4866720"/>
                <a:ext cx="4939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5123" name="Ink 5122">
                <a:extLst>
                  <a:ext uri="{FF2B5EF4-FFF2-40B4-BE49-F238E27FC236}">
                    <a16:creationId xmlns:a16="http://schemas.microsoft.com/office/drawing/2014/main" id="{BDADD791-51DF-4C67-954A-34EA264E0181}"/>
                  </a:ext>
                </a:extLst>
              </p14:cNvPr>
              <p14:cNvContentPartPr/>
              <p14:nvPr/>
            </p14:nvContentPartPr>
            <p14:xfrm>
              <a:off x="1432200" y="5485920"/>
              <a:ext cx="72360" cy="360"/>
            </p14:xfrm>
          </p:contentPart>
        </mc:Choice>
        <mc:Fallback xmlns="">
          <p:pic>
            <p:nvPicPr>
              <p:cNvPr id="5123" name="Ink 5122">
                <a:extLst>
                  <a:ext uri="{FF2B5EF4-FFF2-40B4-BE49-F238E27FC236}">
                    <a16:creationId xmlns:a16="http://schemas.microsoft.com/office/drawing/2014/main" id="{BDADD791-51DF-4C67-954A-34EA264E018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378200" y="5378280"/>
                <a:ext cx="180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124" name="Ink 5123">
                <a:extLst>
                  <a:ext uri="{FF2B5EF4-FFF2-40B4-BE49-F238E27FC236}">
                    <a16:creationId xmlns:a16="http://schemas.microsoft.com/office/drawing/2014/main" id="{3746BDD2-1EC5-4C44-B314-03DEFCF89028}"/>
                  </a:ext>
                </a:extLst>
              </p14:cNvPr>
              <p14:cNvContentPartPr/>
              <p14:nvPr/>
            </p14:nvContentPartPr>
            <p14:xfrm>
              <a:off x="990120" y="6628920"/>
              <a:ext cx="425160" cy="17280"/>
            </p14:xfrm>
          </p:contentPart>
        </mc:Choice>
        <mc:Fallback xmlns="">
          <p:pic>
            <p:nvPicPr>
              <p:cNvPr id="5124" name="Ink 5123">
                <a:extLst>
                  <a:ext uri="{FF2B5EF4-FFF2-40B4-BE49-F238E27FC236}">
                    <a16:creationId xmlns:a16="http://schemas.microsoft.com/office/drawing/2014/main" id="{3746BDD2-1EC5-4C44-B314-03DEFCF89028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936480" y="6520920"/>
                <a:ext cx="53280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5125" name="Ink 5124">
                <a:extLst>
                  <a:ext uri="{FF2B5EF4-FFF2-40B4-BE49-F238E27FC236}">
                    <a16:creationId xmlns:a16="http://schemas.microsoft.com/office/drawing/2014/main" id="{8CA74AAF-67A2-4524-881D-C6DE461326E2}"/>
                  </a:ext>
                </a:extLst>
              </p14:cNvPr>
              <p14:cNvContentPartPr/>
              <p14:nvPr/>
            </p14:nvContentPartPr>
            <p14:xfrm>
              <a:off x="2541720" y="4129440"/>
              <a:ext cx="352800" cy="139680"/>
            </p14:xfrm>
          </p:contentPart>
        </mc:Choice>
        <mc:Fallback xmlns="">
          <p:pic>
            <p:nvPicPr>
              <p:cNvPr id="5125" name="Ink 5124">
                <a:extLst>
                  <a:ext uri="{FF2B5EF4-FFF2-40B4-BE49-F238E27FC236}">
                    <a16:creationId xmlns:a16="http://schemas.microsoft.com/office/drawing/2014/main" id="{8CA74AAF-67A2-4524-881D-C6DE461326E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2488080" y="4021800"/>
                <a:ext cx="46044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5126" name="Ink 5125">
                <a:extLst>
                  <a:ext uri="{FF2B5EF4-FFF2-40B4-BE49-F238E27FC236}">
                    <a16:creationId xmlns:a16="http://schemas.microsoft.com/office/drawing/2014/main" id="{02276543-B90E-4C6B-8439-FF157AC860E6}"/>
                  </a:ext>
                </a:extLst>
              </p14:cNvPr>
              <p14:cNvContentPartPr/>
              <p14:nvPr/>
            </p14:nvContentPartPr>
            <p14:xfrm>
              <a:off x="2467920" y="4938000"/>
              <a:ext cx="95040" cy="106560"/>
            </p14:xfrm>
          </p:contentPart>
        </mc:Choice>
        <mc:Fallback xmlns="">
          <p:pic>
            <p:nvPicPr>
              <p:cNvPr id="5126" name="Ink 5125">
                <a:extLst>
                  <a:ext uri="{FF2B5EF4-FFF2-40B4-BE49-F238E27FC236}">
                    <a16:creationId xmlns:a16="http://schemas.microsoft.com/office/drawing/2014/main" id="{02276543-B90E-4C6B-8439-FF157AC860E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413920" y="4830360"/>
                <a:ext cx="20268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5127" name="Ink 5126">
                <a:extLst>
                  <a:ext uri="{FF2B5EF4-FFF2-40B4-BE49-F238E27FC236}">
                    <a16:creationId xmlns:a16="http://schemas.microsoft.com/office/drawing/2014/main" id="{40A174CE-4AC2-4DF2-80F6-F2A047D8F41B}"/>
                  </a:ext>
                </a:extLst>
              </p14:cNvPr>
              <p14:cNvContentPartPr/>
              <p14:nvPr/>
            </p14:nvContentPartPr>
            <p14:xfrm>
              <a:off x="2962200" y="5270640"/>
              <a:ext cx="192600" cy="113040"/>
            </p14:xfrm>
          </p:contentPart>
        </mc:Choice>
        <mc:Fallback xmlns="">
          <p:pic>
            <p:nvPicPr>
              <p:cNvPr id="5127" name="Ink 5126">
                <a:extLst>
                  <a:ext uri="{FF2B5EF4-FFF2-40B4-BE49-F238E27FC236}">
                    <a16:creationId xmlns:a16="http://schemas.microsoft.com/office/drawing/2014/main" id="{40A174CE-4AC2-4DF2-80F6-F2A047D8F41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908200" y="5162640"/>
                <a:ext cx="30024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5128" name="Ink 5127">
                <a:extLst>
                  <a:ext uri="{FF2B5EF4-FFF2-40B4-BE49-F238E27FC236}">
                    <a16:creationId xmlns:a16="http://schemas.microsoft.com/office/drawing/2014/main" id="{2E1B8A1F-9F7D-4A25-B2C4-FE9459EF935D}"/>
                  </a:ext>
                </a:extLst>
              </p14:cNvPr>
              <p14:cNvContentPartPr/>
              <p14:nvPr/>
            </p14:nvContentPartPr>
            <p14:xfrm>
              <a:off x="4159200" y="4832520"/>
              <a:ext cx="309240" cy="245160"/>
            </p14:xfrm>
          </p:contentPart>
        </mc:Choice>
        <mc:Fallback xmlns="">
          <p:pic>
            <p:nvPicPr>
              <p:cNvPr id="5128" name="Ink 5127">
                <a:extLst>
                  <a:ext uri="{FF2B5EF4-FFF2-40B4-BE49-F238E27FC236}">
                    <a16:creationId xmlns:a16="http://schemas.microsoft.com/office/drawing/2014/main" id="{2E1B8A1F-9F7D-4A25-B2C4-FE9459EF935D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105200" y="4724520"/>
                <a:ext cx="41688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5129" name="Ink 5128">
                <a:extLst>
                  <a:ext uri="{FF2B5EF4-FFF2-40B4-BE49-F238E27FC236}">
                    <a16:creationId xmlns:a16="http://schemas.microsoft.com/office/drawing/2014/main" id="{03EC02DF-012D-4A98-A143-C1C327AE3CC5}"/>
                  </a:ext>
                </a:extLst>
              </p14:cNvPr>
              <p14:cNvContentPartPr/>
              <p14:nvPr/>
            </p14:nvContentPartPr>
            <p14:xfrm>
              <a:off x="3545040" y="5547120"/>
              <a:ext cx="142920" cy="38880"/>
            </p14:xfrm>
          </p:contentPart>
        </mc:Choice>
        <mc:Fallback xmlns="">
          <p:pic>
            <p:nvPicPr>
              <p:cNvPr id="5129" name="Ink 5128">
                <a:extLst>
                  <a:ext uri="{FF2B5EF4-FFF2-40B4-BE49-F238E27FC236}">
                    <a16:creationId xmlns:a16="http://schemas.microsoft.com/office/drawing/2014/main" id="{03EC02DF-012D-4A98-A143-C1C327AE3CC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3491400" y="5439120"/>
                <a:ext cx="2505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5130" name="Ink 5129">
                <a:extLst>
                  <a:ext uri="{FF2B5EF4-FFF2-40B4-BE49-F238E27FC236}">
                    <a16:creationId xmlns:a16="http://schemas.microsoft.com/office/drawing/2014/main" id="{D8953E94-818A-4CAD-9F92-B75FF4AC5498}"/>
                  </a:ext>
                </a:extLst>
              </p14:cNvPr>
              <p14:cNvContentPartPr/>
              <p14:nvPr/>
            </p14:nvContentPartPr>
            <p14:xfrm>
              <a:off x="3733320" y="5729640"/>
              <a:ext cx="160200" cy="12600"/>
            </p14:xfrm>
          </p:contentPart>
        </mc:Choice>
        <mc:Fallback xmlns="">
          <p:pic>
            <p:nvPicPr>
              <p:cNvPr id="5130" name="Ink 5129">
                <a:extLst>
                  <a:ext uri="{FF2B5EF4-FFF2-40B4-BE49-F238E27FC236}">
                    <a16:creationId xmlns:a16="http://schemas.microsoft.com/office/drawing/2014/main" id="{D8953E94-818A-4CAD-9F92-B75FF4AC549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679320" y="5622000"/>
                <a:ext cx="26784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5131" name="Ink 5130">
                <a:extLst>
                  <a:ext uri="{FF2B5EF4-FFF2-40B4-BE49-F238E27FC236}">
                    <a16:creationId xmlns:a16="http://schemas.microsoft.com/office/drawing/2014/main" id="{1BB27B06-80DB-428B-8128-D7C88C8B6496}"/>
                  </a:ext>
                </a:extLst>
              </p14:cNvPr>
              <p14:cNvContentPartPr/>
              <p14:nvPr/>
            </p14:nvContentPartPr>
            <p14:xfrm>
              <a:off x="3032040" y="5638200"/>
              <a:ext cx="360" cy="41760"/>
            </p14:xfrm>
          </p:contentPart>
        </mc:Choice>
        <mc:Fallback xmlns="">
          <p:pic>
            <p:nvPicPr>
              <p:cNvPr id="5131" name="Ink 5130">
                <a:extLst>
                  <a:ext uri="{FF2B5EF4-FFF2-40B4-BE49-F238E27FC236}">
                    <a16:creationId xmlns:a16="http://schemas.microsoft.com/office/drawing/2014/main" id="{1BB27B06-80DB-428B-8128-D7C88C8B6496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978400" y="5530200"/>
                <a:ext cx="10800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5132" name="Ink 5131">
                <a:extLst>
                  <a:ext uri="{FF2B5EF4-FFF2-40B4-BE49-F238E27FC236}">
                    <a16:creationId xmlns:a16="http://schemas.microsoft.com/office/drawing/2014/main" id="{62DB037C-6B0E-4DCD-9923-6C6D296A932A}"/>
                  </a:ext>
                </a:extLst>
              </p14:cNvPr>
              <p14:cNvContentPartPr/>
              <p14:nvPr/>
            </p14:nvContentPartPr>
            <p14:xfrm>
              <a:off x="3252720" y="5547120"/>
              <a:ext cx="84600" cy="35280"/>
            </p14:xfrm>
          </p:contentPart>
        </mc:Choice>
        <mc:Fallback xmlns="">
          <p:pic>
            <p:nvPicPr>
              <p:cNvPr id="5132" name="Ink 5131">
                <a:extLst>
                  <a:ext uri="{FF2B5EF4-FFF2-40B4-BE49-F238E27FC236}">
                    <a16:creationId xmlns:a16="http://schemas.microsoft.com/office/drawing/2014/main" id="{62DB037C-6B0E-4DCD-9923-6C6D296A932A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3199080" y="5439120"/>
                <a:ext cx="19224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5133" name="Ink 5132">
                <a:extLst>
                  <a:ext uri="{FF2B5EF4-FFF2-40B4-BE49-F238E27FC236}">
                    <a16:creationId xmlns:a16="http://schemas.microsoft.com/office/drawing/2014/main" id="{4D3E4BF0-DA45-42C6-B820-2F24144E4924}"/>
                  </a:ext>
                </a:extLst>
              </p14:cNvPr>
              <p14:cNvContentPartPr/>
              <p14:nvPr/>
            </p14:nvContentPartPr>
            <p14:xfrm>
              <a:off x="6049920" y="4769520"/>
              <a:ext cx="321480" cy="31680"/>
            </p14:xfrm>
          </p:contentPart>
        </mc:Choice>
        <mc:Fallback xmlns="">
          <p:pic>
            <p:nvPicPr>
              <p:cNvPr id="5133" name="Ink 5132">
                <a:extLst>
                  <a:ext uri="{FF2B5EF4-FFF2-40B4-BE49-F238E27FC236}">
                    <a16:creationId xmlns:a16="http://schemas.microsoft.com/office/drawing/2014/main" id="{4D3E4BF0-DA45-42C6-B820-2F24144E4924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995920" y="4661520"/>
                <a:ext cx="42912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5134" name="Ink 5133">
                <a:extLst>
                  <a:ext uri="{FF2B5EF4-FFF2-40B4-BE49-F238E27FC236}">
                    <a16:creationId xmlns:a16="http://schemas.microsoft.com/office/drawing/2014/main" id="{E55644BB-EF9C-4367-A6C3-5917E08CBC4A}"/>
                  </a:ext>
                </a:extLst>
              </p14:cNvPr>
              <p14:cNvContentPartPr/>
              <p14:nvPr/>
            </p14:nvContentPartPr>
            <p14:xfrm>
              <a:off x="5745000" y="5013600"/>
              <a:ext cx="35280" cy="6120"/>
            </p14:xfrm>
          </p:contentPart>
        </mc:Choice>
        <mc:Fallback xmlns="">
          <p:pic>
            <p:nvPicPr>
              <p:cNvPr id="5134" name="Ink 5133">
                <a:extLst>
                  <a:ext uri="{FF2B5EF4-FFF2-40B4-BE49-F238E27FC236}">
                    <a16:creationId xmlns:a16="http://schemas.microsoft.com/office/drawing/2014/main" id="{E55644BB-EF9C-4367-A6C3-5917E08CBC4A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691360" y="4905960"/>
                <a:ext cx="14292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135" name="Ink 5134">
                <a:extLst>
                  <a:ext uri="{FF2B5EF4-FFF2-40B4-BE49-F238E27FC236}">
                    <a16:creationId xmlns:a16="http://schemas.microsoft.com/office/drawing/2014/main" id="{9D87DA88-CBB8-42E3-BDD8-6E589451013F}"/>
                  </a:ext>
                </a:extLst>
              </p14:cNvPr>
              <p14:cNvContentPartPr/>
              <p14:nvPr/>
            </p14:nvContentPartPr>
            <p14:xfrm>
              <a:off x="6293640" y="5287920"/>
              <a:ext cx="58680" cy="30240"/>
            </p14:xfrm>
          </p:contentPart>
        </mc:Choice>
        <mc:Fallback xmlns="">
          <p:pic>
            <p:nvPicPr>
              <p:cNvPr id="5135" name="Ink 5134">
                <a:extLst>
                  <a:ext uri="{FF2B5EF4-FFF2-40B4-BE49-F238E27FC236}">
                    <a16:creationId xmlns:a16="http://schemas.microsoft.com/office/drawing/2014/main" id="{9D87DA88-CBB8-42E3-BDD8-6E589451013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239640" y="5179920"/>
                <a:ext cx="1663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5136" name="Ink 5135">
                <a:extLst>
                  <a:ext uri="{FF2B5EF4-FFF2-40B4-BE49-F238E27FC236}">
                    <a16:creationId xmlns:a16="http://schemas.microsoft.com/office/drawing/2014/main" id="{4E462570-F220-411D-9DFA-B3C40C609C97}"/>
                  </a:ext>
                </a:extLst>
              </p14:cNvPr>
              <p14:cNvContentPartPr/>
              <p14:nvPr/>
            </p14:nvContentPartPr>
            <p14:xfrm>
              <a:off x="3748800" y="3107760"/>
              <a:ext cx="255600" cy="17280"/>
            </p14:xfrm>
          </p:contentPart>
        </mc:Choice>
        <mc:Fallback xmlns="">
          <p:pic>
            <p:nvPicPr>
              <p:cNvPr id="5136" name="Ink 5135">
                <a:extLst>
                  <a:ext uri="{FF2B5EF4-FFF2-40B4-BE49-F238E27FC236}">
                    <a16:creationId xmlns:a16="http://schemas.microsoft.com/office/drawing/2014/main" id="{4E462570-F220-411D-9DFA-B3C40C609C9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3694800" y="3000120"/>
                <a:ext cx="36324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5137" name="Ink 5136">
                <a:extLst>
                  <a:ext uri="{FF2B5EF4-FFF2-40B4-BE49-F238E27FC236}">
                    <a16:creationId xmlns:a16="http://schemas.microsoft.com/office/drawing/2014/main" id="{4D89F5CF-F0AC-44AD-B673-47BECEC218DB}"/>
                  </a:ext>
                </a:extLst>
              </p14:cNvPr>
              <p14:cNvContentPartPr/>
              <p14:nvPr/>
            </p14:nvContentPartPr>
            <p14:xfrm>
              <a:off x="3109080" y="3443640"/>
              <a:ext cx="121680" cy="14400"/>
            </p14:xfrm>
          </p:contentPart>
        </mc:Choice>
        <mc:Fallback xmlns="">
          <p:pic>
            <p:nvPicPr>
              <p:cNvPr id="5137" name="Ink 5136">
                <a:extLst>
                  <a:ext uri="{FF2B5EF4-FFF2-40B4-BE49-F238E27FC236}">
                    <a16:creationId xmlns:a16="http://schemas.microsoft.com/office/drawing/2014/main" id="{4D89F5CF-F0AC-44AD-B673-47BECEC218DB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055440" y="3335640"/>
                <a:ext cx="2293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5138" name="Ink 5137">
                <a:extLst>
                  <a:ext uri="{FF2B5EF4-FFF2-40B4-BE49-F238E27FC236}">
                    <a16:creationId xmlns:a16="http://schemas.microsoft.com/office/drawing/2014/main" id="{CC47643C-F75B-41A9-818C-89132640B9BA}"/>
                  </a:ext>
                </a:extLst>
              </p14:cNvPr>
              <p14:cNvContentPartPr/>
              <p14:nvPr/>
            </p14:nvContentPartPr>
            <p14:xfrm>
              <a:off x="4724040" y="3138720"/>
              <a:ext cx="41400" cy="53640"/>
            </p14:xfrm>
          </p:contentPart>
        </mc:Choice>
        <mc:Fallback xmlns="">
          <p:pic>
            <p:nvPicPr>
              <p:cNvPr id="5138" name="Ink 5137">
                <a:extLst>
                  <a:ext uri="{FF2B5EF4-FFF2-40B4-BE49-F238E27FC236}">
                    <a16:creationId xmlns:a16="http://schemas.microsoft.com/office/drawing/2014/main" id="{CC47643C-F75B-41A9-818C-89132640B9BA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4670040" y="3031080"/>
                <a:ext cx="14904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5139" name="Ink 5138">
                <a:extLst>
                  <a:ext uri="{FF2B5EF4-FFF2-40B4-BE49-F238E27FC236}">
                    <a16:creationId xmlns:a16="http://schemas.microsoft.com/office/drawing/2014/main" id="{B6177658-1F0C-4E8D-9886-98FE8573333E}"/>
                  </a:ext>
                </a:extLst>
              </p14:cNvPr>
              <p14:cNvContentPartPr/>
              <p14:nvPr/>
            </p14:nvContentPartPr>
            <p14:xfrm>
              <a:off x="4556280" y="3781320"/>
              <a:ext cx="305640" cy="288000"/>
            </p14:xfrm>
          </p:contentPart>
        </mc:Choice>
        <mc:Fallback xmlns="">
          <p:pic>
            <p:nvPicPr>
              <p:cNvPr id="5139" name="Ink 5138">
                <a:extLst>
                  <a:ext uri="{FF2B5EF4-FFF2-40B4-BE49-F238E27FC236}">
                    <a16:creationId xmlns:a16="http://schemas.microsoft.com/office/drawing/2014/main" id="{B6177658-1F0C-4E8D-9886-98FE8573333E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4502280" y="3673320"/>
                <a:ext cx="41328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5140" name="Ink 5139">
                <a:extLst>
                  <a:ext uri="{FF2B5EF4-FFF2-40B4-BE49-F238E27FC236}">
                    <a16:creationId xmlns:a16="http://schemas.microsoft.com/office/drawing/2014/main" id="{F695B045-0257-46D8-A381-A97F05537828}"/>
                  </a:ext>
                </a:extLst>
              </p14:cNvPr>
              <p14:cNvContentPartPr/>
              <p14:nvPr/>
            </p14:nvContentPartPr>
            <p14:xfrm>
              <a:off x="5349000" y="6019440"/>
              <a:ext cx="9360" cy="217800"/>
            </p14:xfrm>
          </p:contentPart>
        </mc:Choice>
        <mc:Fallback xmlns="">
          <p:pic>
            <p:nvPicPr>
              <p:cNvPr id="5140" name="Ink 5139">
                <a:extLst>
                  <a:ext uri="{FF2B5EF4-FFF2-40B4-BE49-F238E27FC236}">
                    <a16:creationId xmlns:a16="http://schemas.microsoft.com/office/drawing/2014/main" id="{F695B045-0257-46D8-A381-A97F05537828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295000" y="5911440"/>
                <a:ext cx="1170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5141" name="Ink 5140">
                <a:extLst>
                  <a:ext uri="{FF2B5EF4-FFF2-40B4-BE49-F238E27FC236}">
                    <a16:creationId xmlns:a16="http://schemas.microsoft.com/office/drawing/2014/main" id="{1DF80FDD-FA23-4B02-A179-E38B07C92D7F}"/>
                  </a:ext>
                </a:extLst>
              </p14:cNvPr>
              <p14:cNvContentPartPr/>
              <p14:nvPr/>
            </p14:nvContentPartPr>
            <p14:xfrm>
              <a:off x="5943360" y="6415800"/>
              <a:ext cx="56520" cy="360"/>
            </p14:xfrm>
          </p:contentPart>
        </mc:Choice>
        <mc:Fallback xmlns="">
          <p:pic>
            <p:nvPicPr>
              <p:cNvPr id="5141" name="Ink 5140">
                <a:extLst>
                  <a:ext uri="{FF2B5EF4-FFF2-40B4-BE49-F238E27FC236}">
                    <a16:creationId xmlns:a16="http://schemas.microsoft.com/office/drawing/2014/main" id="{1DF80FDD-FA23-4B02-A179-E38B07C92D7F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889360" y="6307800"/>
                <a:ext cx="164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5142" name="Ink 5141">
                <a:extLst>
                  <a:ext uri="{FF2B5EF4-FFF2-40B4-BE49-F238E27FC236}">
                    <a16:creationId xmlns:a16="http://schemas.microsoft.com/office/drawing/2014/main" id="{98D37517-9435-475B-819D-B5896A856DFA}"/>
                  </a:ext>
                </a:extLst>
              </p14:cNvPr>
              <p14:cNvContentPartPr/>
              <p14:nvPr/>
            </p14:nvContentPartPr>
            <p14:xfrm>
              <a:off x="6537720" y="6492120"/>
              <a:ext cx="196920" cy="15840"/>
            </p14:xfrm>
          </p:contentPart>
        </mc:Choice>
        <mc:Fallback xmlns="">
          <p:pic>
            <p:nvPicPr>
              <p:cNvPr id="5142" name="Ink 5141">
                <a:extLst>
                  <a:ext uri="{FF2B5EF4-FFF2-40B4-BE49-F238E27FC236}">
                    <a16:creationId xmlns:a16="http://schemas.microsoft.com/office/drawing/2014/main" id="{98D37517-9435-475B-819D-B5896A856DFA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6483720" y="6384120"/>
                <a:ext cx="30456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1">
            <p14:nvContentPartPr>
              <p14:cNvPr id="5143" name="Ink 5142">
                <a:extLst>
                  <a:ext uri="{FF2B5EF4-FFF2-40B4-BE49-F238E27FC236}">
                    <a16:creationId xmlns:a16="http://schemas.microsoft.com/office/drawing/2014/main" id="{73FB7FAC-B436-4EED-A8B8-78C18DB5500B}"/>
                  </a:ext>
                </a:extLst>
              </p14:cNvPr>
              <p14:cNvContentPartPr/>
              <p14:nvPr/>
            </p14:nvContentPartPr>
            <p14:xfrm>
              <a:off x="3520200" y="3584040"/>
              <a:ext cx="152640" cy="183240"/>
            </p14:xfrm>
          </p:contentPart>
        </mc:Choice>
        <mc:Fallback xmlns="">
          <p:pic>
            <p:nvPicPr>
              <p:cNvPr id="5143" name="Ink 5142">
                <a:extLst>
                  <a:ext uri="{FF2B5EF4-FFF2-40B4-BE49-F238E27FC236}">
                    <a16:creationId xmlns:a16="http://schemas.microsoft.com/office/drawing/2014/main" id="{73FB7FAC-B436-4EED-A8B8-78C18DB5500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511200" y="3575400"/>
                <a:ext cx="17028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3">
            <p14:nvContentPartPr>
              <p14:cNvPr id="5144" name="Ink 5143">
                <a:extLst>
                  <a:ext uri="{FF2B5EF4-FFF2-40B4-BE49-F238E27FC236}">
                    <a16:creationId xmlns:a16="http://schemas.microsoft.com/office/drawing/2014/main" id="{93F73077-DE6A-494D-BF91-7DB1F382920F}"/>
                  </a:ext>
                </a:extLst>
              </p14:cNvPr>
              <p14:cNvContentPartPr/>
              <p14:nvPr/>
            </p14:nvContentPartPr>
            <p14:xfrm>
              <a:off x="4571760" y="3346080"/>
              <a:ext cx="185040" cy="159840"/>
            </p14:xfrm>
          </p:contentPart>
        </mc:Choice>
        <mc:Fallback xmlns="">
          <p:pic>
            <p:nvPicPr>
              <p:cNvPr id="5144" name="Ink 5143">
                <a:extLst>
                  <a:ext uri="{FF2B5EF4-FFF2-40B4-BE49-F238E27FC236}">
                    <a16:creationId xmlns:a16="http://schemas.microsoft.com/office/drawing/2014/main" id="{93F73077-DE6A-494D-BF91-7DB1F382920F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4563120" y="3337080"/>
                <a:ext cx="20268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5145" name="Ink 5144">
                <a:extLst>
                  <a:ext uri="{FF2B5EF4-FFF2-40B4-BE49-F238E27FC236}">
                    <a16:creationId xmlns:a16="http://schemas.microsoft.com/office/drawing/2014/main" id="{982608D0-9163-4782-900F-B8B51297C6B4}"/>
                  </a:ext>
                </a:extLst>
              </p14:cNvPr>
              <p14:cNvContentPartPr/>
              <p14:nvPr/>
            </p14:nvContentPartPr>
            <p14:xfrm>
              <a:off x="5377080" y="4477920"/>
              <a:ext cx="719640" cy="1908000"/>
            </p14:xfrm>
          </p:contentPart>
        </mc:Choice>
        <mc:Fallback xmlns="">
          <p:pic>
            <p:nvPicPr>
              <p:cNvPr id="5145" name="Ink 5144">
                <a:extLst>
                  <a:ext uri="{FF2B5EF4-FFF2-40B4-BE49-F238E27FC236}">
                    <a16:creationId xmlns:a16="http://schemas.microsoft.com/office/drawing/2014/main" id="{982608D0-9163-4782-900F-B8B51297C6B4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314080" y="4414920"/>
                <a:ext cx="845280" cy="203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148" name="Group 5147">
            <a:extLst>
              <a:ext uri="{FF2B5EF4-FFF2-40B4-BE49-F238E27FC236}">
                <a16:creationId xmlns:a16="http://schemas.microsoft.com/office/drawing/2014/main" id="{C5B8A130-ACDB-44C3-983D-59B0D77B2BA1}"/>
              </a:ext>
            </a:extLst>
          </p:cNvPr>
          <p:cNvGrpSpPr/>
          <p:nvPr/>
        </p:nvGrpSpPr>
        <p:grpSpPr>
          <a:xfrm>
            <a:off x="3474480" y="4038000"/>
            <a:ext cx="32040" cy="1144080"/>
            <a:chOff x="3474480" y="4038000"/>
            <a:chExt cx="32040" cy="114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5146" name="Ink 5145">
                  <a:extLst>
                    <a:ext uri="{FF2B5EF4-FFF2-40B4-BE49-F238E27FC236}">
                      <a16:creationId xmlns:a16="http://schemas.microsoft.com/office/drawing/2014/main" id="{F2CC70A5-C0A3-4B4E-81E2-DC3C69087645}"/>
                    </a:ext>
                  </a:extLst>
                </p14:cNvPr>
                <p14:cNvContentPartPr/>
                <p14:nvPr/>
              </p14:nvContentPartPr>
              <p14:xfrm>
                <a:off x="3474480" y="4038000"/>
                <a:ext cx="32040" cy="534240"/>
              </p14:xfrm>
            </p:contentPart>
          </mc:Choice>
          <mc:Fallback xmlns="">
            <p:pic>
              <p:nvPicPr>
                <p:cNvPr id="5146" name="Ink 5145">
                  <a:extLst>
                    <a:ext uri="{FF2B5EF4-FFF2-40B4-BE49-F238E27FC236}">
                      <a16:creationId xmlns:a16="http://schemas.microsoft.com/office/drawing/2014/main" id="{F2CC70A5-C0A3-4B4E-81E2-DC3C6908764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411840" y="3975000"/>
                  <a:ext cx="157680" cy="65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5147" name="Ink 5146">
                  <a:extLst>
                    <a:ext uri="{FF2B5EF4-FFF2-40B4-BE49-F238E27FC236}">
                      <a16:creationId xmlns:a16="http://schemas.microsoft.com/office/drawing/2014/main" id="{9132B621-5632-428A-97F3-5801A9ED7DCE}"/>
                    </a:ext>
                  </a:extLst>
                </p14:cNvPr>
                <p14:cNvContentPartPr/>
                <p14:nvPr/>
              </p14:nvContentPartPr>
              <p14:xfrm>
                <a:off x="3489600" y="4846200"/>
                <a:ext cx="360" cy="335880"/>
              </p14:xfrm>
            </p:contentPart>
          </mc:Choice>
          <mc:Fallback xmlns="">
            <p:pic>
              <p:nvPicPr>
                <p:cNvPr id="5147" name="Ink 5146">
                  <a:extLst>
                    <a:ext uri="{FF2B5EF4-FFF2-40B4-BE49-F238E27FC236}">
                      <a16:creationId xmlns:a16="http://schemas.microsoft.com/office/drawing/2014/main" id="{9132B621-5632-428A-97F3-5801A9ED7DC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426600" y="4783200"/>
                  <a:ext cx="126000" cy="46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5149" name="Ink 5148">
                <a:extLst>
                  <a:ext uri="{FF2B5EF4-FFF2-40B4-BE49-F238E27FC236}">
                    <a16:creationId xmlns:a16="http://schemas.microsoft.com/office/drawing/2014/main" id="{D9450D67-D6F6-4A14-9953-53CC80131992}"/>
                  </a:ext>
                </a:extLst>
              </p14:cNvPr>
              <p14:cNvContentPartPr/>
              <p14:nvPr/>
            </p14:nvContentPartPr>
            <p14:xfrm>
              <a:off x="676200" y="2955120"/>
              <a:ext cx="2381760" cy="2962080"/>
            </p14:xfrm>
          </p:contentPart>
        </mc:Choice>
        <mc:Fallback xmlns="">
          <p:pic>
            <p:nvPicPr>
              <p:cNvPr id="5149" name="Ink 5148">
                <a:extLst>
                  <a:ext uri="{FF2B5EF4-FFF2-40B4-BE49-F238E27FC236}">
                    <a16:creationId xmlns:a16="http://schemas.microsoft.com/office/drawing/2014/main" id="{D9450D67-D6F6-4A14-9953-53CC80131992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13200" y="2892120"/>
                <a:ext cx="2507400" cy="308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5150" name="Ink 5149">
                <a:extLst>
                  <a:ext uri="{FF2B5EF4-FFF2-40B4-BE49-F238E27FC236}">
                    <a16:creationId xmlns:a16="http://schemas.microsoft.com/office/drawing/2014/main" id="{A7EEA73D-2105-4124-B21A-74CE2273D826}"/>
                  </a:ext>
                </a:extLst>
              </p14:cNvPr>
              <p14:cNvContentPartPr/>
              <p14:nvPr/>
            </p14:nvContentPartPr>
            <p14:xfrm>
              <a:off x="3336960" y="2634360"/>
              <a:ext cx="751680" cy="218160"/>
            </p14:xfrm>
          </p:contentPart>
        </mc:Choice>
        <mc:Fallback xmlns="">
          <p:pic>
            <p:nvPicPr>
              <p:cNvPr id="5150" name="Ink 5149">
                <a:extLst>
                  <a:ext uri="{FF2B5EF4-FFF2-40B4-BE49-F238E27FC236}">
                    <a16:creationId xmlns:a16="http://schemas.microsoft.com/office/drawing/2014/main" id="{A7EEA73D-2105-4124-B21A-74CE2273D826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273960" y="2571720"/>
                <a:ext cx="87732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5151" name="Ink 5150">
                <a:extLst>
                  <a:ext uri="{FF2B5EF4-FFF2-40B4-BE49-F238E27FC236}">
                    <a16:creationId xmlns:a16="http://schemas.microsoft.com/office/drawing/2014/main" id="{0F69602A-F205-4BF3-B691-15AF3021E17D}"/>
                  </a:ext>
                </a:extLst>
              </p14:cNvPr>
              <p14:cNvContentPartPr/>
              <p14:nvPr/>
            </p14:nvContentPartPr>
            <p14:xfrm>
              <a:off x="4678320" y="3017400"/>
              <a:ext cx="1840680" cy="1435320"/>
            </p14:xfrm>
          </p:contentPart>
        </mc:Choice>
        <mc:Fallback xmlns="">
          <p:pic>
            <p:nvPicPr>
              <p:cNvPr id="5151" name="Ink 5150">
                <a:extLst>
                  <a:ext uri="{FF2B5EF4-FFF2-40B4-BE49-F238E27FC236}">
                    <a16:creationId xmlns:a16="http://schemas.microsoft.com/office/drawing/2014/main" id="{0F69602A-F205-4BF3-B691-15AF3021E17D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4615680" y="2954400"/>
                <a:ext cx="1966320" cy="156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5152" name="Ink 5151">
                <a:extLst>
                  <a:ext uri="{FF2B5EF4-FFF2-40B4-BE49-F238E27FC236}">
                    <a16:creationId xmlns:a16="http://schemas.microsoft.com/office/drawing/2014/main" id="{49F437AB-63F0-400F-A520-080D5DA51107}"/>
                  </a:ext>
                </a:extLst>
              </p14:cNvPr>
              <p14:cNvContentPartPr/>
              <p14:nvPr/>
            </p14:nvContentPartPr>
            <p14:xfrm>
              <a:off x="3047880" y="4738200"/>
              <a:ext cx="289080" cy="63360"/>
            </p14:xfrm>
          </p:contentPart>
        </mc:Choice>
        <mc:Fallback xmlns="">
          <p:pic>
            <p:nvPicPr>
              <p:cNvPr id="5152" name="Ink 5151">
                <a:extLst>
                  <a:ext uri="{FF2B5EF4-FFF2-40B4-BE49-F238E27FC236}">
                    <a16:creationId xmlns:a16="http://schemas.microsoft.com/office/drawing/2014/main" id="{49F437AB-63F0-400F-A520-080D5DA51107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2984880" y="4675200"/>
                <a:ext cx="41472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5153" name="Ink 5152">
                <a:extLst>
                  <a:ext uri="{FF2B5EF4-FFF2-40B4-BE49-F238E27FC236}">
                    <a16:creationId xmlns:a16="http://schemas.microsoft.com/office/drawing/2014/main" id="{ABB8879D-C822-41A8-B92E-90B6BE0EBB5E}"/>
                  </a:ext>
                </a:extLst>
              </p14:cNvPr>
              <p14:cNvContentPartPr/>
              <p14:nvPr/>
            </p14:nvContentPartPr>
            <p14:xfrm>
              <a:off x="3611640" y="4753680"/>
              <a:ext cx="413280" cy="30600"/>
            </p14:xfrm>
          </p:contentPart>
        </mc:Choice>
        <mc:Fallback xmlns="">
          <p:pic>
            <p:nvPicPr>
              <p:cNvPr id="5153" name="Ink 5152">
                <a:extLst>
                  <a:ext uri="{FF2B5EF4-FFF2-40B4-BE49-F238E27FC236}">
                    <a16:creationId xmlns:a16="http://schemas.microsoft.com/office/drawing/2014/main" id="{ABB8879D-C822-41A8-B92E-90B6BE0EBB5E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3548640" y="4690680"/>
                <a:ext cx="53892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5154" name="Ink 5153">
                <a:extLst>
                  <a:ext uri="{FF2B5EF4-FFF2-40B4-BE49-F238E27FC236}">
                    <a16:creationId xmlns:a16="http://schemas.microsoft.com/office/drawing/2014/main" id="{B8C210ED-BE24-4466-B22F-A14E30A35E23}"/>
                  </a:ext>
                </a:extLst>
              </p14:cNvPr>
              <p14:cNvContentPartPr/>
              <p14:nvPr/>
            </p14:nvContentPartPr>
            <p14:xfrm>
              <a:off x="4998000" y="4737120"/>
              <a:ext cx="674640" cy="1114560"/>
            </p14:xfrm>
          </p:contentPart>
        </mc:Choice>
        <mc:Fallback xmlns="">
          <p:pic>
            <p:nvPicPr>
              <p:cNvPr id="5154" name="Ink 5153">
                <a:extLst>
                  <a:ext uri="{FF2B5EF4-FFF2-40B4-BE49-F238E27FC236}">
                    <a16:creationId xmlns:a16="http://schemas.microsoft.com/office/drawing/2014/main" id="{B8C210ED-BE24-4466-B22F-A14E30A35E23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935360" y="4674480"/>
                <a:ext cx="800280" cy="12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5155" name="Ink 5154">
                <a:extLst>
                  <a:ext uri="{FF2B5EF4-FFF2-40B4-BE49-F238E27FC236}">
                    <a16:creationId xmlns:a16="http://schemas.microsoft.com/office/drawing/2014/main" id="{32DDCDC4-91B5-4D55-ADB0-A4B170EDD6AA}"/>
                  </a:ext>
                </a:extLst>
              </p14:cNvPr>
              <p14:cNvContentPartPr/>
              <p14:nvPr/>
            </p14:nvContentPartPr>
            <p14:xfrm>
              <a:off x="2007840" y="120120"/>
              <a:ext cx="1713960" cy="2716920"/>
            </p14:xfrm>
          </p:contentPart>
        </mc:Choice>
        <mc:Fallback xmlns="">
          <p:pic>
            <p:nvPicPr>
              <p:cNvPr id="5155" name="Ink 5154">
                <a:extLst>
                  <a:ext uri="{FF2B5EF4-FFF2-40B4-BE49-F238E27FC236}">
                    <a16:creationId xmlns:a16="http://schemas.microsoft.com/office/drawing/2014/main" id="{32DDCDC4-91B5-4D55-ADB0-A4B170EDD6AA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953840" y="12480"/>
                <a:ext cx="1821600" cy="29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5156" name="Ink 5155">
                <a:extLst>
                  <a:ext uri="{FF2B5EF4-FFF2-40B4-BE49-F238E27FC236}">
                    <a16:creationId xmlns:a16="http://schemas.microsoft.com/office/drawing/2014/main" id="{2B707B04-A15A-427E-8635-62AA1F69944A}"/>
                  </a:ext>
                </a:extLst>
              </p14:cNvPr>
              <p14:cNvContentPartPr/>
              <p14:nvPr/>
            </p14:nvContentPartPr>
            <p14:xfrm>
              <a:off x="4634040" y="42000"/>
              <a:ext cx="2623320" cy="2976480"/>
            </p14:xfrm>
          </p:contentPart>
        </mc:Choice>
        <mc:Fallback xmlns="">
          <p:pic>
            <p:nvPicPr>
              <p:cNvPr id="5156" name="Ink 5155">
                <a:extLst>
                  <a:ext uri="{FF2B5EF4-FFF2-40B4-BE49-F238E27FC236}">
                    <a16:creationId xmlns:a16="http://schemas.microsoft.com/office/drawing/2014/main" id="{2B707B04-A15A-427E-8635-62AA1F69944A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4580040" y="-65640"/>
                <a:ext cx="2730960" cy="319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5157" name="Ink 5156">
                <a:extLst>
                  <a:ext uri="{FF2B5EF4-FFF2-40B4-BE49-F238E27FC236}">
                    <a16:creationId xmlns:a16="http://schemas.microsoft.com/office/drawing/2014/main" id="{3C16AFC4-6C05-45F9-97D8-BC61E94F63CA}"/>
                  </a:ext>
                </a:extLst>
              </p14:cNvPr>
              <p14:cNvContentPartPr/>
              <p14:nvPr/>
            </p14:nvContentPartPr>
            <p14:xfrm>
              <a:off x="5775600" y="2301000"/>
              <a:ext cx="1519200" cy="1541160"/>
            </p14:xfrm>
          </p:contentPart>
        </mc:Choice>
        <mc:Fallback xmlns="">
          <p:pic>
            <p:nvPicPr>
              <p:cNvPr id="5157" name="Ink 5156">
                <a:extLst>
                  <a:ext uri="{FF2B5EF4-FFF2-40B4-BE49-F238E27FC236}">
                    <a16:creationId xmlns:a16="http://schemas.microsoft.com/office/drawing/2014/main" id="{3C16AFC4-6C05-45F9-97D8-BC61E94F63CA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721960" y="2193000"/>
                <a:ext cx="1626840" cy="17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5158" name="Ink 5157">
                <a:extLst>
                  <a:ext uri="{FF2B5EF4-FFF2-40B4-BE49-F238E27FC236}">
                    <a16:creationId xmlns:a16="http://schemas.microsoft.com/office/drawing/2014/main" id="{3FBE1F63-7E43-46C7-A43B-DCCF3642734D}"/>
                  </a:ext>
                </a:extLst>
              </p14:cNvPr>
              <p14:cNvContentPartPr/>
              <p14:nvPr/>
            </p14:nvContentPartPr>
            <p14:xfrm>
              <a:off x="5745000" y="3718320"/>
              <a:ext cx="303840" cy="405000"/>
            </p14:xfrm>
          </p:contentPart>
        </mc:Choice>
        <mc:Fallback xmlns="">
          <p:pic>
            <p:nvPicPr>
              <p:cNvPr id="5158" name="Ink 5157">
                <a:extLst>
                  <a:ext uri="{FF2B5EF4-FFF2-40B4-BE49-F238E27FC236}">
                    <a16:creationId xmlns:a16="http://schemas.microsoft.com/office/drawing/2014/main" id="{3FBE1F63-7E43-46C7-A43B-DCCF3642734D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691360" y="3610320"/>
                <a:ext cx="411480" cy="62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5159" name="Ink 5158">
                <a:extLst>
                  <a:ext uri="{FF2B5EF4-FFF2-40B4-BE49-F238E27FC236}">
                    <a16:creationId xmlns:a16="http://schemas.microsoft.com/office/drawing/2014/main" id="{2894A8A2-B7C6-457F-A803-2632E0750FAA}"/>
                  </a:ext>
                </a:extLst>
              </p14:cNvPr>
              <p14:cNvContentPartPr/>
              <p14:nvPr/>
            </p14:nvContentPartPr>
            <p14:xfrm>
              <a:off x="6297240" y="3962040"/>
              <a:ext cx="88200" cy="89280"/>
            </p14:xfrm>
          </p:contentPart>
        </mc:Choice>
        <mc:Fallback xmlns="">
          <p:pic>
            <p:nvPicPr>
              <p:cNvPr id="5159" name="Ink 5158">
                <a:extLst>
                  <a:ext uri="{FF2B5EF4-FFF2-40B4-BE49-F238E27FC236}">
                    <a16:creationId xmlns:a16="http://schemas.microsoft.com/office/drawing/2014/main" id="{2894A8A2-B7C6-457F-A803-2632E0750FA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243600" y="3854040"/>
                <a:ext cx="19584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5161" name="Ink 5160">
                <a:extLst>
                  <a:ext uri="{FF2B5EF4-FFF2-40B4-BE49-F238E27FC236}">
                    <a16:creationId xmlns:a16="http://schemas.microsoft.com/office/drawing/2014/main" id="{B001BC93-5FF8-4EF8-90B1-58320CB18FDA}"/>
                  </a:ext>
                </a:extLst>
              </p14:cNvPr>
              <p14:cNvContentPartPr/>
              <p14:nvPr/>
            </p14:nvContentPartPr>
            <p14:xfrm>
              <a:off x="5912760" y="4800120"/>
              <a:ext cx="59040" cy="92520"/>
            </p14:xfrm>
          </p:contentPart>
        </mc:Choice>
        <mc:Fallback xmlns="">
          <p:pic>
            <p:nvPicPr>
              <p:cNvPr id="5161" name="Ink 5160">
                <a:extLst>
                  <a:ext uri="{FF2B5EF4-FFF2-40B4-BE49-F238E27FC236}">
                    <a16:creationId xmlns:a16="http://schemas.microsoft.com/office/drawing/2014/main" id="{B001BC93-5FF8-4EF8-90B1-58320CB18FDA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5858760" y="4692120"/>
                <a:ext cx="16668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5162" name="Ink 5161">
                <a:extLst>
                  <a:ext uri="{FF2B5EF4-FFF2-40B4-BE49-F238E27FC236}">
                    <a16:creationId xmlns:a16="http://schemas.microsoft.com/office/drawing/2014/main" id="{FE5EECE6-7739-49C9-8BB9-98193DD49A77}"/>
                  </a:ext>
                </a:extLst>
              </p14:cNvPr>
              <p14:cNvContentPartPr/>
              <p14:nvPr/>
            </p14:nvContentPartPr>
            <p14:xfrm>
              <a:off x="27120" y="65760"/>
              <a:ext cx="1805760" cy="3286080"/>
            </p14:xfrm>
          </p:contentPart>
        </mc:Choice>
        <mc:Fallback xmlns="">
          <p:pic>
            <p:nvPicPr>
              <p:cNvPr id="5162" name="Ink 5161">
                <a:extLst>
                  <a:ext uri="{FF2B5EF4-FFF2-40B4-BE49-F238E27FC236}">
                    <a16:creationId xmlns:a16="http://schemas.microsoft.com/office/drawing/2014/main" id="{FE5EECE6-7739-49C9-8BB9-98193DD49A77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-26520" y="-41880"/>
                <a:ext cx="1913400" cy="350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5163" name="Ink 5162">
                <a:extLst>
                  <a:ext uri="{FF2B5EF4-FFF2-40B4-BE49-F238E27FC236}">
                    <a16:creationId xmlns:a16="http://schemas.microsoft.com/office/drawing/2014/main" id="{0A7FCCF8-E5FD-40C0-9367-DC90D5B81E90}"/>
                  </a:ext>
                </a:extLst>
              </p14:cNvPr>
              <p14:cNvContentPartPr/>
              <p14:nvPr/>
            </p14:nvContentPartPr>
            <p14:xfrm>
              <a:off x="-1680" y="3247440"/>
              <a:ext cx="833400" cy="624240"/>
            </p14:xfrm>
          </p:contentPart>
        </mc:Choice>
        <mc:Fallback xmlns="">
          <p:pic>
            <p:nvPicPr>
              <p:cNvPr id="5163" name="Ink 5162">
                <a:extLst>
                  <a:ext uri="{FF2B5EF4-FFF2-40B4-BE49-F238E27FC236}">
                    <a16:creationId xmlns:a16="http://schemas.microsoft.com/office/drawing/2014/main" id="{0A7FCCF8-E5FD-40C0-9367-DC90D5B81E9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-55680" y="3139440"/>
                <a:ext cx="941040" cy="83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5164" name="Ink 5163">
                <a:extLst>
                  <a:ext uri="{FF2B5EF4-FFF2-40B4-BE49-F238E27FC236}">
                    <a16:creationId xmlns:a16="http://schemas.microsoft.com/office/drawing/2014/main" id="{F06CB112-1CCE-418A-BB6B-8DA7FF4E5EAD}"/>
                  </a:ext>
                </a:extLst>
              </p14:cNvPr>
              <p14:cNvContentPartPr/>
              <p14:nvPr/>
            </p14:nvContentPartPr>
            <p14:xfrm>
              <a:off x="822720" y="4068600"/>
              <a:ext cx="259920" cy="174960"/>
            </p14:xfrm>
          </p:contentPart>
        </mc:Choice>
        <mc:Fallback xmlns="">
          <p:pic>
            <p:nvPicPr>
              <p:cNvPr id="5164" name="Ink 5163">
                <a:extLst>
                  <a:ext uri="{FF2B5EF4-FFF2-40B4-BE49-F238E27FC236}">
                    <a16:creationId xmlns:a16="http://schemas.microsoft.com/office/drawing/2014/main" id="{F06CB112-1CCE-418A-BB6B-8DA7FF4E5EAD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68720" y="3960600"/>
                <a:ext cx="36756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5165" name="Ink 5164">
                <a:extLst>
                  <a:ext uri="{FF2B5EF4-FFF2-40B4-BE49-F238E27FC236}">
                    <a16:creationId xmlns:a16="http://schemas.microsoft.com/office/drawing/2014/main" id="{5B553FED-7388-41DC-89D3-44E102218144}"/>
                  </a:ext>
                </a:extLst>
              </p14:cNvPr>
              <p14:cNvContentPartPr/>
              <p14:nvPr/>
            </p14:nvContentPartPr>
            <p14:xfrm>
              <a:off x="42960" y="4655760"/>
              <a:ext cx="767880" cy="479880"/>
            </p14:xfrm>
          </p:contentPart>
        </mc:Choice>
        <mc:Fallback xmlns="">
          <p:pic>
            <p:nvPicPr>
              <p:cNvPr id="5165" name="Ink 5164">
                <a:extLst>
                  <a:ext uri="{FF2B5EF4-FFF2-40B4-BE49-F238E27FC236}">
                    <a16:creationId xmlns:a16="http://schemas.microsoft.com/office/drawing/2014/main" id="{5B553FED-7388-41DC-89D3-44E102218144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-11040" y="4548120"/>
                <a:ext cx="875520" cy="69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5166" name="Ink 5165">
                <a:extLst>
                  <a:ext uri="{FF2B5EF4-FFF2-40B4-BE49-F238E27FC236}">
                    <a16:creationId xmlns:a16="http://schemas.microsoft.com/office/drawing/2014/main" id="{30BC5BCB-9E58-499C-819A-FD4F5B73F89E}"/>
                  </a:ext>
                </a:extLst>
              </p14:cNvPr>
              <p14:cNvContentPartPr/>
              <p14:nvPr/>
            </p14:nvContentPartPr>
            <p14:xfrm>
              <a:off x="1462080" y="5094600"/>
              <a:ext cx="139680" cy="126000"/>
            </p14:xfrm>
          </p:contentPart>
        </mc:Choice>
        <mc:Fallback xmlns="">
          <p:pic>
            <p:nvPicPr>
              <p:cNvPr id="5166" name="Ink 5165">
                <a:extLst>
                  <a:ext uri="{FF2B5EF4-FFF2-40B4-BE49-F238E27FC236}">
                    <a16:creationId xmlns:a16="http://schemas.microsoft.com/office/drawing/2014/main" id="{30BC5BCB-9E58-499C-819A-FD4F5B73F89E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408440" y="4986600"/>
                <a:ext cx="247320" cy="34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5167" name="Ink 5166">
                <a:extLst>
                  <a:ext uri="{FF2B5EF4-FFF2-40B4-BE49-F238E27FC236}">
                    <a16:creationId xmlns:a16="http://schemas.microsoft.com/office/drawing/2014/main" id="{11F11F4F-2CAC-4C00-82C2-154A2A6FB994}"/>
                  </a:ext>
                </a:extLst>
              </p14:cNvPr>
              <p14:cNvContentPartPr/>
              <p14:nvPr/>
            </p14:nvContentPartPr>
            <p14:xfrm>
              <a:off x="2457120" y="3154920"/>
              <a:ext cx="682920" cy="245160"/>
            </p14:xfrm>
          </p:contentPart>
        </mc:Choice>
        <mc:Fallback xmlns="">
          <p:pic>
            <p:nvPicPr>
              <p:cNvPr id="5167" name="Ink 5166">
                <a:extLst>
                  <a:ext uri="{FF2B5EF4-FFF2-40B4-BE49-F238E27FC236}">
                    <a16:creationId xmlns:a16="http://schemas.microsoft.com/office/drawing/2014/main" id="{11F11F4F-2CAC-4C00-82C2-154A2A6FB994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2403120" y="3047280"/>
                <a:ext cx="79056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5168" name="Ink 5167">
                <a:extLst>
                  <a:ext uri="{FF2B5EF4-FFF2-40B4-BE49-F238E27FC236}">
                    <a16:creationId xmlns:a16="http://schemas.microsoft.com/office/drawing/2014/main" id="{16F398FE-26B7-462D-86C2-C6A2BAF91298}"/>
                  </a:ext>
                </a:extLst>
              </p14:cNvPr>
              <p14:cNvContentPartPr/>
              <p14:nvPr/>
            </p14:nvContentPartPr>
            <p14:xfrm>
              <a:off x="1913160" y="3688080"/>
              <a:ext cx="32760" cy="15120"/>
            </p14:xfrm>
          </p:contentPart>
        </mc:Choice>
        <mc:Fallback xmlns="">
          <p:pic>
            <p:nvPicPr>
              <p:cNvPr id="5168" name="Ink 5167">
                <a:extLst>
                  <a:ext uri="{FF2B5EF4-FFF2-40B4-BE49-F238E27FC236}">
                    <a16:creationId xmlns:a16="http://schemas.microsoft.com/office/drawing/2014/main" id="{16F398FE-26B7-462D-86C2-C6A2BAF91298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859160" y="3580080"/>
                <a:ext cx="14040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5169" name="Ink 5168">
                <a:extLst>
                  <a:ext uri="{FF2B5EF4-FFF2-40B4-BE49-F238E27FC236}">
                    <a16:creationId xmlns:a16="http://schemas.microsoft.com/office/drawing/2014/main" id="{FCC2DB0D-D2E8-483E-BC50-E732E0F29287}"/>
                  </a:ext>
                </a:extLst>
              </p14:cNvPr>
              <p14:cNvContentPartPr/>
              <p14:nvPr/>
            </p14:nvContentPartPr>
            <p14:xfrm>
              <a:off x="1248600" y="3809400"/>
              <a:ext cx="306000" cy="352440"/>
            </p14:xfrm>
          </p:contentPart>
        </mc:Choice>
        <mc:Fallback xmlns="">
          <p:pic>
            <p:nvPicPr>
              <p:cNvPr id="5169" name="Ink 5168">
                <a:extLst>
                  <a:ext uri="{FF2B5EF4-FFF2-40B4-BE49-F238E27FC236}">
                    <a16:creationId xmlns:a16="http://schemas.microsoft.com/office/drawing/2014/main" id="{FCC2DB0D-D2E8-483E-BC50-E732E0F29287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194600" y="3701400"/>
                <a:ext cx="413640" cy="56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5170" name="Ink 5169">
                <a:extLst>
                  <a:ext uri="{FF2B5EF4-FFF2-40B4-BE49-F238E27FC236}">
                    <a16:creationId xmlns:a16="http://schemas.microsoft.com/office/drawing/2014/main" id="{A7AA9B27-440B-4FE0-9BB8-EF9A0134B7EA}"/>
                  </a:ext>
                </a:extLst>
              </p14:cNvPr>
              <p14:cNvContentPartPr/>
              <p14:nvPr/>
            </p14:nvContentPartPr>
            <p14:xfrm>
              <a:off x="1871760" y="3656040"/>
              <a:ext cx="3222360" cy="638640"/>
            </p14:xfrm>
          </p:contentPart>
        </mc:Choice>
        <mc:Fallback xmlns="">
          <p:pic>
            <p:nvPicPr>
              <p:cNvPr id="5170" name="Ink 5169">
                <a:extLst>
                  <a:ext uri="{FF2B5EF4-FFF2-40B4-BE49-F238E27FC236}">
                    <a16:creationId xmlns:a16="http://schemas.microsoft.com/office/drawing/2014/main" id="{A7AA9B27-440B-4FE0-9BB8-EF9A0134B7EA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817760" y="3548400"/>
                <a:ext cx="3330000" cy="85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5171" name="Ink 5170">
                <a:extLst>
                  <a:ext uri="{FF2B5EF4-FFF2-40B4-BE49-F238E27FC236}">
                    <a16:creationId xmlns:a16="http://schemas.microsoft.com/office/drawing/2014/main" id="{6BBD53AA-2375-49FD-8A6D-B2A558874ECB}"/>
                  </a:ext>
                </a:extLst>
              </p14:cNvPr>
              <p14:cNvContentPartPr/>
              <p14:nvPr/>
            </p14:nvContentPartPr>
            <p14:xfrm>
              <a:off x="4698120" y="3335640"/>
              <a:ext cx="344880" cy="109800"/>
            </p14:xfrm>
          </p:contentPart>
        </mc:Choice>
        <mc:Fallback xmlns="">
          <p:pic>
            <p:nvPicPr>
              <p:cNvPr id="5171" name="Ink 5170">
                <a:extLst>
                  <a:ext uri="{FF2B5EF4-FFF2-40B4-BE49-F238E27FC236}">
                    <a16:creationId xmlns:a16="http://schemas.microsoft.com/office/drawing/2014/main" id="{6BBD53AA-2375-49FD-8A6D-B2A558874ECB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4644480" y="3228000"/>
                <a:ext cx="45252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5172" name="Ink 5171">
                <a:extLst>
                  <a:ext uri="{FF2B5EF4-FFF2-40B4-BE49-F238E27FC236}">
                    <a16:creationId xmlns:a16="http://schemas.microsoft.com/office/drawing/2014/main" id="{2532374C-A2D7-4268-A3BD-5BC4BD15A4C4}"/>
                  </a:ext>
                </a:extLst>
              </p14:cNvPr>
              <p14:cNvContentPartPr/>
              <p14:nvPr/>
            </p14:nvContentPartPr>
            <p14:xfrm>
              <a:off x="5303280" y="3702840"/>
              <a:ext cx="72000" cy="360"/>
            </p14:xfrm>
          </p:contentPart>
        </mc:Choice>
        <mc:Fallback xmlns="">
          <p:pic>
            <p:nvPicPr>
              <p:cNvPr id="5172" name="Ink 5171">
                <a:extLst>
                  <a:ext uri="{FF2B5EF4-FFF2-40B4-BE49-F238E27FC236}">
                    <a16:creationId xmlns:a16="http://schemas.microsoft.com/office/drawing/2014/main" id="{2532374C-A2D7-4268-A3BD-5BC4BD15A4C4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5249640" y="3594840"/>
                <a:ext cx="1796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5173" name="Ink 5172">
                <a:extLst>
                  <a:ext uri="{FF2B5EF4-FFF2-40B4-BE49-F238E27FC236}">
                    <a16:creationId xmlns:a16="http://schemas.microsoft.com/office/drawing/2014/main" id="{827065B0-2697-4640-B789-C6BE616B6BC7}"/>
                  </a:ext>
                </a:extLst>
              </p14:cNvPr>
              <p14:cNvContentPartPr/>
              <p14:nvPr/>
            </p14:nvContentPartPr>
            <p14:xfrm>
              <a:off x="4477800" y="3886080"/>
              <a:ext cx="994320" cy="672480"/>
            </p14:xfrm>
          </p:contentPart>
        </mc:Choice>
        <mc:Fallback xmlns="">
          <p:pic>
            <p:nvPicPr>
              <p:cNvPr id="5173" name="Ink 5172">
                <a:extLst>
                  <a:ext uri="{FF2B5EF4-FFF2-40B4-BE49-F238E27FC236}">
                    <a16:creationId xmlns:a16="http://schemas.microsoft.com/office/drawing/2014/main" id="{827065B0-2697-4640-B789-C6BE616B6BC7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4423800" y="3778080"/>
                <a:ext cx="1101960" cy="88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5174" name="Ink 5173">
                <a:extLst>
                  <a:ext uri="{FF2B5EF4-FFF2-40B4-BE49-F238E27FC236}">
                    <a16:creationId xmlns:a16="http://schemas.microsoft.com/office/drawing/2014/main" id="{9237E4A7-6DCC-4889-9BA5-A6A557A50B30}"/>
                  </a:ext>
                </a:extLst>
              </p14:cNvPr>
              <p14:cNvContentPartPr/>
              <p14:nvPr/>
            </p14:nvContentPartPr>
            <p14:xfrm>
              <a:off x="2971200" y="3778080"/>
              <a:ext cx="794160" cy="494280"/>
            </p14:xfrm>
          </p:contentPart>
        </mc:Choice>
        <mc:Fallback xmlns="">
          <p:pic>
            <p:nvPicPr>
              <p:cNvPr id="5174" name="Ink 5173">
                <a:extLst>
                  <a:ext uri="{FF2B5EF4-FFF2-40B4-BE49-F238E27FC236}">
                    <a16:creationId xmlns:a16="http://schemas.microsoft.com/office/drawing/2014/main" id="{9237E4A7-6DCC-4889-9BA5-A6A557A50B30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2917200" y="3670080"/>
                <a:ext cx="901800" cy="70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5175" name="Ink 5174">
                <a:extLst>
                  <a:ext uri="{FF2B5EF4-FFF2-40B4-BE49-F238E27FC236}">
                    <a16:creationId xmlns:a16="http://schemas.microsoft.com/office/drawing/2014/main" id="{CF3F70F0-D107-4337-9151-8C9B3A78DF74}"/>
                  </a:ext>
                </a:extLst>
              </p14:cNvPr>
              <p14:cNvContentPartPr/>
              <p14:nvPr/>
            </p14:nvContentPartPr>
            <p14:xfrm>
              <a:off x="3061920" y="4860960"/>
              <a:ext cx="291960" cy="212760"/>
            </p14:xfrm>
          </p:contentPart>
        </mc:Choice>
        <mc:Fallback xmlns="">
          <p:pic>
            <p:nvPicPr>
              <p:cNvPr id="5175" name="Ink 5174">
                <a:extLst>
                  <a:ext uri="{FF2B5EF4-FFF2-40B4-BE49-F238E27FC236}">
                    <a16:creationId xmlns:a16="http://schemas.microsoft.com/office/drawing/2014/main" id="{CF3F70F0-D107-4337-9151-8C9B3A78DF74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3008280" y="4753320"/>
                <a:ext cx="39960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5176" name="Ink 5175">
                <a:extLst>
                  <a:ext uri="{FF2B5EF4-FFF2-40B4-BE49-F238E27FC236}">
                    <a16:creationId xmlns:a16="http://schemas.microsoft.com/office/drawing/2014/main" id="{E50F5353-34EB-4157-9F3D-1956C09C0354}"/>
                  </a:ext>
                </a:extLst>
              </p14:cNvPr>
              <p14:cNvContentPartPr/>
              <p14:nvPr/>
            </p14:nvContentPartPr>
            <p14:xfrm>
              <a:off x="3641520" y="4937280"/>
              <a:ext cx="428040" cy="333360"/>
            </p14:xfrm>
          </p:contentPart>
        </mc:Choice>
        <mc:Fallback xmlns="">
          <p:pic>
            <p:nvPicPr>
              <p:cNvPr id="5176" name="Ink 5175">
                <a:extLst>
                  <a:ext uri="{FF2B5EF4-FFF2-40B4-BE49-F238E27FC236}">
                    <a16:creationId xmlns:a16="http://schemas.microsoft.com/office/drawing/2014/main" id="{E50F5353-34EB-4157-9F3D-1956C09C0354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3587520" y="4829280"/>
                <a:ext cx="53568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5177" name="Ink 5176">
                <a:extLst>
                  <a:ext uri="{FF2B5EF4-FFF2-40B4-BE49-F238E27FC236}">
                    <a16:creationId xmlns:a16="http://schemas.microsoft.com/office/drawing/2014/main" id="{BAD54159-0D72-4203-B34F-45201DC31B61}"/>
                  </a:ext>
                </a:extLst>
              </p14:cNvPr>
              <p14:cNvContentPartPr/>
              <p14:nvPr/>
            </p14:nvContentPartPr>
            <p14:xfrm>
              <a:off x="5044080" y="4937280"/>
              <a:ext cx="458640" cy="946440"/>
            </p14:xfrm>
          </p:contentPart>
        </mc:Choice>
        <mc:Fallback xmlns="">
          <p:pic>
            <p:nvPicPr>
              <p:cNvPr id="5177" name="Ink 5176">
                <a:extLst>
                  <a:ext uri="{FF2B5EF4-FFF2-40B4-BE49-F238E27FC236}">
                    <a16:creationId xmlns:a16="http://schemas.microsoft.com/office/drawing/2014/main" id="{BAD54159-0D72-4203-B34F-45201DC31B61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4990440" y="4829280"/>
                <a:ext cx="566280" cy="11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5178" name="Ink 5177">
                <a:extLst>
                  <a:ext uri="{FF2B5EF4-FFF2-40B4-BE49-F238E27FC236}">
                    <a16:creationId xmlns:a16="http://schemas.microsoft.com/office/drawing/2014/main" id="{54AC5FB8-5B0D-4E25-B854-85AC8A29D9D1}"/>
                  </a:ext>
                </a:extLst>
              </p14:cNvPr>
              <p14:cNvContentPartPr/>
              <p14:nvPr/>
            </p14:nvContentPartPr>
            <p14:xfrm>
              <a:off x="5696760" y="5161560"/>
              <a:ext cx="125640" cy="507600"/>
            </p14:xfrm>
          </p:contentPart>
        </mc:Choice>
        <mc:Fallback xmlns="">
          <p:pic>
            <p:nvPicPr>
              <p:cNvPr id="5178" name="Ink 5177">
                <a:extLst>
                  <a:ext uri="{FF2B5EF4-FFF2-40B4-BE49-F238E27FC236}">
                    <a16:creationId xmlns:a16="http://schemas.microsoft.com/office/drawing/2014/main" id="{54AC5FB8-5B0D-4E25-B854-85AC8A29D9D1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5642760" y="5053560"/>
                <a:ext cx="233280" cy="72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5179" name="Ink 5178">
                <a:extLst>
                  <a:ext uri="{FF2B5EF4-FFF2-40B4-BE49-F238E27FC236}">
                    <a16:creationId xmlns:a16="http://schemas.microsoft.com/office/drawing/2014/main" id="{EB0B07C0-956D-41B4-9DCE-54576BA35448}"/>
                  </a:ext>
                </a:extLst>
              </p14:cNvPr>
              <p14:cNvContentPartPr/>
              <p14:nvPr/>
            </p14:nvContentPartPr>
            <p14:xfrm>
              <a:off x="1904520" y="4800120"/>
              <a:ext cx="360" cy="181800"/>
            </p14:xfrm>
          </p:contentPart>
        </mc:Choice>
        <mc:Fallback xmlns="">
          <p:pic>
            <p:nvPicPr>
              <p:cNvPr id="5179" name="Ink 5178">
                <a:extLst>
                  <a:ext uri="{FF2B5EF4-FFF2-40B4-BE49-F238E27FC236}">
                    <a16:creationId xmlns:a16="http://schemas.microsoft.com/office/drawing/2014/main" id="{EB0B07C0-956D-41B4-9DCE-54576BA35448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1850520" y="4692120"/>
                <a:ext cx="10800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5182" name="Ink 5181">
                <a:extLst>
                  <a:ext uri="{FF2B5EF4-FFF2-40B4-BE49-F238E27FC236}">
                    <a16:creationId xmlns:a16="http://schemas.microsoft.com/office/drawing/2014/main" id="{780A9655-36B3-4BAF-BE00-8E738ECD659C}"/>
                  </a:ext>
                </a:extLst>
              </p14:cNvPr>
              <p14:cNvContentPartPr/>
              <p14:nvPr/>
            </p14:nvContentPartPr>
            <p14:xfrm>
              <a:off x="3624960" y="60000"/>
              <a:ext cx="2000160" cy="2624760"/>
            </p14:xfrm>
          </p:contentPart>
        </mc:Choice>
        <mc:Fallback xmlns="">
          <p:pic>
            <p:nvPicPr>
              <p:cNvPr id="5182" name="Ink 5181">
                <a:extLst>
                  <a:ext uri="{FF2B5EF4-FFF2-40B4-BE49-F238E27FC236}">
                    <a16:creationId xmlns:a16="http://schemas.microsoft.com/office/drawing/2014/main" id="{780A9655-36B3-4BAF-BE00-8E738ECD659C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3571320" y="-48000"/>
                <a:ext cx="2107800" cy="28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5183" name="Ink 5182">
                <a:extLst>
                  <a:ext uri="{FF2B5EF4-FFF2-40B4-BE49-F238E27FC236}">
                    <a16:creationId xmlns:a16="http://schemas.microsoft.com/office/drawing/2014/main" id="{E7122F31-2C5A-45F2-98A3-90D15F3CD2AC}"/>
                  </a:ext>
                </a:extLst>
              </p14:cNvPr>
              <p14:cNvContentPartPr/>
              <p14:nvPr/>
            </p14:nvContentPartPr>
            <p14:xfrm>
              <a:off x="5282165" y="974280"/>
              <a:ext cx="2017800" cy="2378880"/>
            </p14:xfrm>
          </p:contentPart>
        </mc:Choice>
        <mc:Fallback xmlns="">
          <p:pic>
            <p:nvPicPr>
              <p:cNvPr id="5183" name="Ink 5182">
                <a:extLst>
                  <a:ext uri="{FF2B5EF4-FFF2-40B4-BE49-F238E27FC236}">
                    <a16:creationId xmlns:a16="http://schemas.microsoft.com/office/drawing/2014/main" id="{E7122F31-2C5A-45F2-98A3-90D15F3CD2AC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5228165" y="866280"/>
                <a:ext cx="2125440" cy="259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5184" name="Ink 5183">
                <a:extLst>
                  <a:ext uri="{FF2B5EF4-FFF2-40B4-BE49-F238E27FC236}">
                    <a16:creationId xmlns:a16="http://schemas.microsoft.com/office/drawing/2014/main" id="{64FF1EDE-69C2-411A-A465-B7B80E23127C}"/>
                  </a:ext>
                </a:extLst>
              </p14:cNvPr>
              <p14:cNvContentPartPr/>
              <p14:nvPr/>
            </p14:nvContentPartPr>
            <p14:xfrm>
              <a:off x="6019320" y="3853320"/>
              <a:ext cx="1372680" cy="568800"/>
            </p14:xfrm>
          </p:contentPart>
        </mc:Choice>
        <mc:Fallback xmlns="">
          <p:pic>
            <p:nvPicPr>
              <p:cNvPr id="5184" name="Ink 5183">
                <a:extLst>
                  <a:ext uri="{FF2B5EF4-FFF2-40B4-BE49-F238E27FC236}">
                    <a16:creationId xmlns:a16="http://schemas.microsoft.com/office/drawing/2014/main" id="{64FF1EDE-69C2-411A-A465-B7B80E23127C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5965320" y="3745680"/>
                <a:ext cx="1480320" cy="78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5185" name="Ink 5184">
                <a:extLst>
                  <a:ext uri="{FF2B5EF4-FFF2-40B4-BE49-F238E27FC236}">
                    <a16:creationId xmlns:a16="http://schemas.microsoft.com/office/drawing/2014/main" id="{69E85B29-7EE6-40B4-8CB8-4D5CA2DFB770}"/>
                  </a:ext>
                </a:extLst>
              </p14:cNvPr>
              <p14:cNvContentPartPr/>
              <p14:nvPr/>
            </p14:nvContentPartPr>
            <p14:xfrm>
              <a:off x="6930840" y="5333280"/>
              <a:ext cx="310320" cy="520200"/>
            </p14:xfrm>
          </p:contentPart>
        </mc:Choice>
        <mc:Fallback xmlns="">
          <p:pic>
            <p:nvPicPr>
              <p:cNvPr id="5185" name="Ink 5184">
                <a:extLst>
                  <a:ext uri="{FF2B5EF4-FFF2-40B4-BE49-F238E27FC236}">
                    <a16:creationId xmlns:a16="http://schemas.microsoft.com/office/drawing/2014/main" id="{69E85B29-7EE6-40B4-8CB8-4D5CA2DFB770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877200" y="5225640"/>
                <a:ext cx="41796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5186" name="Ink 5185">
                <a:extLst>
                  <a:ext uri="{FF2B5EF4-FFF2-40B4-BE49-F238E27FC236}">
                    <a16:creationId xmlns:a16="http://schemas.microsoft.com/office/drawing/2014/main" id="{2A9BB9EE-32BF-4C72-AD04-499A48C2E86E}"/>
                  </a:ext>
                </a:extLst>
              </p14:cNvPr>
              <p14:cNvContentPartPr/>
              <p14:nvPr/>
            </p14:nvContentPartPr>
            <p14:xfrm>
              <a:off x="-25080" y="5272800"/>
              <a:ext cx="651240" cy="628920"/>
            </p14:xfrm>
          </p:contentPart>
        </mc:Choice>
        <mc:Fallback xmlns="">
          <p:pic>
            <p:nvPicPr>
              <p:cNvPr id="5186" name="Ink 5185">
                <a:extLst>
                  <a:ext uri="{FF2B5EF4-FFF2-40B4-BE49-F238E27FC236}">
                    <a16:creationId xmlns:a16="http://schemas.microsoft.com/office/drawing/2014/main" id="{2A9BB9EE-32BF-4C72-AD04-499A48C2E86E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-78720" y="5165160"/>
                <a:ext cx="758880" cy="84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5187" name="Ink 5186">
                <a:extLst>
                  <a:ext uri="{FF2B5EF4-FFF2-40B4-BE49-F238E27FC236}">
                    <a16:creationId xmlns:a16="http://schemas.microsoft.com/office/drawing/2014/main" id="{C6E47FE6-65F2-44C2-BAAB-25E56211DC68}"/>
                  </a:ext>
                </a:extLst>
              </p14:cNvPr>
              <p14:cNvContentPartPr/>
              <p14:nvPr/>
            </p14:nvContentPartPr>
            <p14:xfrm>
              <a:off x="13800" y="3794280"/>
              <a:ext cx="1048680" cy="804240"/>
            </p14:xfrm>
          </p:contentPart>
        </mc:Choice>
        <mc:Fallback xmlns="">
          <p:pic>
            <p:nvPicPr>
              <p:cNvPr id="5187" name="Ink 5186">
                <a:extLst>
                  <a:ext uri="{FF2B5EF4-FFF2-40B4-BE49-F238E27FC236}">
                    <a16:creationId xmlns:a16="http://schemas.microsoft.com/office/drawing/2014/main" id="{C6E47FE6-65F2-44C2-BAAB-25E56211DC68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-40200" y="3686640"/>
                <a:ext cx="1156320" cy="10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5188" name="Ink 5187">
                <a:extLst>
                  <a:ext uri="{FF2B5EF4-FFF2-40B4-BE49-F238E27FC236}">
                    <a16:creationId xmlns:a16="http://schemas.microsoft.com/office/drawing/2014/main" id="{92C5E4C6-02A1-45D5-B1E7-00110202F580}"/>
                  </a:ext>
                </a:extLst>
              </p14:cNvPr>
              <p14:cNvContentPartPr/>
              <p14:nvPr/>
            </p14:nvContentPartPr>
            <p14:xfrm>
              <a:off x="42600" y="2087520"/>
              <a:ext cx="1276200" cy="1554480"/>
            </p14:xfrm>
          </p:contentPart>
        </mc:Choice>
        <mc:Fallback xmlns="">
          <p:pic>
            <p:nvPicPr>
              <p:cNvPr id="5188" name="Ink 5187">
                <a:extLst>
                  <a:ext uri="{FF2B5EF4-FFF2-40B4-BE49-F238E27FC236}">
                    <a16:creationId xmlns:a16="http://schemas.microsoft.com/office/drawing/2014/main" id="{92C5E4C6-02A1-45D5-B1E7-00110202F580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-11040" y="1979880"/>
                <a:ext cx="1383840" cy="177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5189" name="Ink 5188">
                <a:extLst>
                  <a:ext uri="{FF2B5EF4-FFF2-40B4-BE49-F238E27FC236}">
                    <a16:creationId xmlns:a16="http://schemas.microsoft.com/office/drawing/2014/main" id="{950D5008-8654-4C2A-984E-41310A19DC99}"/>
                  </a:ext>
                </a:extLst>
              </p14:cNvPr>
              <p14:cNvContentPartPr/>
              <p14:nvPr/>
            </p14:nvContentPartPr>
            <p14:xfrm>
              <a:off x="426360" y="-206040"/>
              <a:ext cx="2075400" cy="3339360"/>
            </p14:xfrm>
          </p:contentPart>
        </mc:Choice>
        <mc:Fallback xmlns="">
          <p:pic>
            <p:nvPicPr>
              <p:cNvPr id="5189" name="Ink 5188">
                <a:extLst>
                  <a:ext uri="{FF2B5EF4-FFF2-40B4-BE49-F238E27FC236}">
                    <a16:creationId xmlns:a16="http://schemas.microsoft.com/office/drawing/2014/main" id="{950D5008-8654-4C2A-984E-41310A19DC99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372360" y="-314040"/>
                <a:ext cx="2183040" cy="3555000"/>
              </a:xfrm>
              <a:prstGeom prst="rect">
                <a:avLst/>
              </a:prstGeom>
            </p:spPr>
          </p:pic>
        </mc:Fallback>
      </mc:AlternateContent>
      <p:sp>
        <p:nvSpPr>
          <p:cNvPr id="5190" name="TextBox 5189">
            <a:extLst>
              <a:ext uri="{FF2B5EF4-FFF2-40B4-BE49-F238E27FC236}">
                <a16:creationId xmlns:a16="http://schemas.microsoft.com/office/drawing/2014/main" id="{6CBD9A22-5EA9-4924-ADB8-5995CBB88102}"/>
              </a:ext>
            </a:extLst>
          </p:cNvPr>
          <p:cNvSpPr txBox="1"/>
          <p:nvPr/>
        </p:nvSpPr>
        <p:spPr>
          <a:xfrm>
            <a:off x="13440" y="3977814"/>
            <a:ext cx="79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badi" panose="020B0604020104020204" pitchFamily="34" charset="0"/>
              </a:rPr>
              <a:t>Mi</a:t>
            </a:r>
          </a:p>
          <a:p>
            <a:pPr algn="ctr"/>
            <a:r>
              <a:rPr lang="en-US" b="1" dirty="0">
                <a:latin typeface="Abadi" panose="020B0604020104020204" pitchFamily="34" charset="0"/>
              </a:rPr>
              <a:t>Dios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F4632DF-296E-4DDF-A593-8852BDD861CB}"/>
              </a:ext>
            </a:extLst>
          </p:cNvPr>
          <p:cNvSpPr txBox="1"/>
          <p:nvPr/>
        </p:nvSpPr>
        <p:spPr>
          <a:xfrm>
            <a:off x="27930" y="4587960"/>
            <a:ext cx="994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badi" panose="020B0604020104020204" pitchFamily="34" charset="0"/>
              </a:rPr>
              <a:t>Mi</a:t>
            </a:r>
          </a:p>
          <a:p>
            <a:pPr algn="ctr"/>
            <a:r>
              <a:rPr lang="en-US" b="1" dirty="0">
                <a:latin typeface="Abadi" panose="020B0604020104020204" pitchFamily="34" charset="0"/>
              </a:rPr>
              <a:t>Amigo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0767C94-2564-469B-A1B4-143626EDF664}"/>
              </a:ext>
            </a:extLst>
          </p:cNvPr>
          <p:cNvSpPr txBox="1"/>
          <p:nvPr/>
        </p:nvSpPr>
        <p:spPr>
          <a:xfrm>
            <a:off x="-31320" y="3307729"/>
            <a:ext cx="79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badi" panose="020B0604020104020204" pitchFamily="34" charset="0"/>
              </a:rPr>
              <a:t>Mi</a:t>
            </a:r>
          </a:p>
          <a:p>
            <a:pPr algn="ctr"/>
            <a:r>
              <a:rPr lang="en-US" b="1" dirty="0" err="1">
                <a:latin typeface="Abadi" panose="020B0604020104020204" pitchFamily="34" charset="0"/>
              </a:rPr>
              <a:t>Guía</a:t>
            </a:r>
            <a:endParaRPr lang="en-US" b="1" dirty="0">
              <a:latin typeface="Abadi" panose="020B06040201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F94306-9619-40EB-88D9-451F21418C3F}"/>
              </a:ext>
            </a:extLst>
          </p:cNvPr>
          <p:cNvSpPr txBox="1"/>
          <p:nvPr/>
        </p:nvSpPr>
        <p:spPr>
          <a:xfrm>
            <a:off x="6506700" y="3836443"/>
            <a:ext cx="77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badi" panose="020B0604020104020204" pitchFamily="34" charset="0"/>
              </a:rPr>
              <a:t>Es</a:t>
            </a:r>
          </a:p>
          <a:p>
            <a:pPr algn="ctr"/>
            <a:r>
              <a:rPr lang="en-US" b="1" dirty="0">
                <a:latin typeface="Abadi" panose="020B0604020104020204" pitchFamily="34" charset="0"/>
              </a:rPr>
              <a:t>Santo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6629A594-5F4C-4E5B-85C8-61F11EEF8584}"/>
              </a:ext>
            </a:extLst>
          </p:cNvPr>
          <p:cNvSpPr txBox="1"/>
          <p:nvPr/>
        </p:nvSpPr>
        <p:spPr>
          <a:xfrm>
            <a:off x="6600900" y="4427389"/>
            <a:ext cx="1004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badi" panose="020B0604020104020204" pitchFamily="34" charset="0"/>
              </a:rPr>
              <a:t>Es</a:t>
            </a:r>
          </a:p>
          <a:p>
            <a:pPr algn="ctr"/>
            <a:r>
              <a:rPr lang="en-US" b="1" dirty="0">
                <a:latin typeface="Abadi" panose="020B0604020104020204" pitchFamily="34" charset="0"/>
              </a:rPr>
              <a:t>Amor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DC44B2C-B110-45EB-A972-D1D0F01436E3}"/>
                  </a:ext>
                </a:extLst>
              </p14:cNvPr>
              <p14:cNvContentPartPr/>
              <p14:nvPr/>
            </p14:nvContentPartPr>
            <p14:xfrm>
              <a:off x="6751920" y="4497000"/>
              <a:ext cx="533520" cy="7002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DC44B2C-B110-45EB-A972-D1D0F01436E3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6697920" y="4389360"/>
                <a:ext cx="641160" cy="91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9911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5190" grpId="0"/>
      <p:bldP spid="135" grpId="0"/>
      <p:bldP spid="136" grpId="0"/>
      <p:bldP spid="3" grpId="0"/>
      <p:bldP spid="1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558" y="1325880"/>
            <a:ext cx="5836920" cy="5166360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s-PA" sz="3200" b="1" dirty="0">
                <a:ln>
                  <a:solidFill>
                    <a:srgbClr val="A50021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  <a:ea typeface="+mn-ea"/>
                <a:cs typeface="+mn-cs"/>
              </a:rPr>
              <a:t>Amable Jesús, verdadero Dios y verdadero hombre, Te damos gracias por haber venido a vivir entre nosotros, por haber darnos una Madre espiritual tan preciosa y amorosa. Enséñanos a ser humildes y serviciales como Ella, dándote siempre la gloria por todo lo que haces por nosotros todos los días. Amen.</a:t>
            </a:r>
            <a:endParaRPr lang="en-US" sz="3200" b="1" dirty="0">
              <a:ln>
                <a:solidFill>
                  <a:srgbClr val="A50021"/>
                </a:solidFill>
              </a:ln>
              <a:solidFill>
                <a:srgbClr val="00B0F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074" name="Picture 2" descr="Download Free png Colored page Praying Children painted by User not  registered - DLPNG.com">
            <a:extLst>
              <a:ext uri="{FF2B5EF4-FFF2-40B4-BE49-F238E27FC236}">
                <a16:creationId xmlns:a16="http://schemas.microsoft.com/office/drawing/2014/main" id="{713771CC-9BCF-4E7A-8FF2-35B7AB5C9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42" y="1534936"/>
            <a:ext cx="57150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29B3F2-DC77-4D2D-99CE-3A92E54F7388}"/>
              </a:ext>
            </a:extLst>
          </p:cNvPr>
          <p:cNvSpPr txBox="1"/>
          <p:nvPr/>
        </p:nvSpPr>
        <p:spPr>
          <a:xfrm>
            <a:off x="1463040" y="589344"/>
            <a:ext cx="315468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dirty="0">
                <a:ln>
                  <a:solidFill>
                    <a:srgbClr val="A50021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ORACIÓN</a:t>
            </a:r>
          </a:p>
        </p:txBody>
      </p:sp>
    </p:spTree>
    <p:extLst>
      <p:ext uri="{BB962C8B-B14F-4D97-AF65-F5344CB8AC3E}">
        <p14:creationId xmlns:p14="http://schemas.microsoft.com/office/powerpoint/2010/main" val="36840815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37A7C-6414-4840-8B8A-7624F81FB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0"/>
            <a:ext cx="11902440" cy="473075"/>
          </a:xfrm>
        </p:spPr>
        <p:txBody>
          <a:bodyPr>
            <a:normAutofit/>
          </a:bodyPr>
          <a:lstStyle/>
          <a:p>
            <a:r>
              <a:rPr lang="es-ES" sz="2000" b="1" dirty="0">
                <a:ln>
                  <a:solidFill>
                    <a:srgbClr val="A50021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  <a:ea typeface="+mn-ea"/>
                <a:cs typeface="+mn-cs"/>
              </a:rPr>
              <a:t>Es de Maria, Colegio Tajamar  </a:t>
            </a:r>
            <a:r>
              <a:rPr lang="es-ES" sz="1700" b="1" dirty="0">
                <a:ln>
                  <a:solidFill>
                    <a:srgbClr val="A50021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https://youtu.be/diBpYQB_Pj8</a:t>
            </a:r>
            <a:r>
              <a:rPr lang="es-ES" sz="1700" b="1" dirty="0">
                <a:ln>
                  <a:solidFill>
                    <a:srgbClr val="A50021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  <a:ea typeface="+mn-ea"/>
                <a:cs typeface="+mn-cs"/>
              </a:rPr>
              <a:t> (</a:t>
            </a:r>
            <a:r>
              <a:rPr lang="es-ES" sz="1700" b="1" dirty="0">
                <a:ln>
                  <a:solidFill>
                    <a:srgbClr val="A50021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  <a:ea typeface="+mn-ea"/>
                <a:cs typeface="+mn-cs"/>
              </a:rPr>
              <a:t>Empezar en 49 segundos</a:t>
            </a:r>
            <a:r>
              <a:rPr lang="es-ES" sz="1700" b="1" dirty="0">
                <a:ln>
                  <a:solidFill>
                    <a:srgbClr val="A50021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lang="en-US" sz="1700" b="1" dirty="0">
              <a:ln>
                <a:solidFill>
                  <a:srgbClr val="A50021"/>
                </a:solidFill>
              </a:ln>
              <a:solidFill>
                <a:srgbClr val="00B0F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" name="Online Media 2" title="Villancico 2015 &quot;Es de María&quot; - Coro de Tajamar con Los Secretos">
            <a:hlinkClick r:id="" action="ppaction://media"/>
            <a:extLst>
              <a:ext uri="{FF2B5EF4-FFF2-40B4-BE49-F238E27FC236}">
                <a16:creationId xmlns:a16="http://schemas.microsoft.com/office/drawing/2014/main" id="{565F73D7-CF9C-4AFC-BEF7-34C7F6F94EA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670560"/>
            <a:ext cx="12165027" cy="618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1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205EB-5195-41B0-95E0-86B12EAD4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25097"/>
          </a:xfrm>
        </p:spPr>
        <p:txBody>
          <a:bodyPr/>
          <a:lstStyle/>
          <a:p>
            <a:r>
              <a:rPr lang="en-US" sz="2000" b="1" dirty="0">
                <a:ln>
                  <a:solidFill>
                    <a:srgbClr val="A50021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  <a:ea typeface="+mn-ea"/>
                <a:cs typeface="+mn-cs"/>
              </a:rPr>
              <a:t>Es de Maria, Ismael Romo </a:t>
            </a:r>
            <a:r>
              <a:rPr lang="en-US" sz="2000" b="1" dirty="0">
                <a:ln>
                  <a:solidFill>
                    <a:srgbClr val="A50021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  <a:ea typeface="+mn-ea"/>
                <a:cs typeface="+mn-cs"/>
                <a:hlinkClick r:id="rId3"/>
              </a:rPr>
              <a:t>https://youtu.be/JH8VfVq1-cE</a:t>
            </a:r>
            <a:r>
              <a:rPr lang="en-US" sz="2000" b="1" dirty="0">
                <a:ln>
                  <a:solidFill>
                    <a:srgbClr val="A50021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  <a:ea typeface="+mn-ea"/>
                <a:cs typeface="+mn-cs"/>
              </a:rPr>
              <a:t>  (</a:t>
            </a:r>
            <a:r>
              <a:rPr lang="en-US" sz="2000" b="1">
                <a:ln>
                  <a:solidFill>
                    <a:srgbClr val="A50021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  <a:ea typeface="+mn-ea"/>
                <a:cs typeface="+mn-cs"/>
              </a:rPr>
              <a:t>Con Palabras)</a:t>
            </a:r>
            <a:endParaRPr lang="en-US" sz="2000" b="1" dirty="0">
              <a:ln>
                <a:solidFill>
                  <a:srgbClr val="A50021"/>
                </a:solidFill>
              </a:ln>
              <a:solidFill>
                <a:srgbClr val="00B0F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3" name="Online Media 2" title="Es de María ( karaoke)  - Villancico CORO TAJAMAR">
            <a:hlinkClick r:id="" action="ppaction://media"/>
            <a:extLst>
              <a:ext uri="{FF2B5EF4-FFF2-40B4-BE49-F238E27FC236}">
                <a16:creationId xmlns:a16="http://schemas.microsoft.com/office/drawing/2014/main" id="{BEE0100D-EC69-414D-A0E1-D9B608E5EB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458343"/>
            <a:ext cx="12165027" cy="639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6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5275" y="1928812"/>
            <a:ext cx="3917156" cy="3000375"/>
          </a:xfrm>
        </p:spPr>
        <p:txBody>
          <a:bodyPr>
            <a:normAutofit/>
          </a:bodyPr>
          <a:lstStyle/>
          <a:p>
            <a:pPr algn="ctr"/>
            <a:r>
              <a:rPr lang="es-PA" sz="3000" b="1" dirty="0">
                <a:ln>
                  <a:solidFill>
                    <a:srgbClr val="A50021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  <a:ea typeface="+mn-ea"/>
                <a:cs typeface="+mn-cs"/>
              </a:rPr>
              <a:t>En aquellos días, María se encaminó presurosa a un pueblo de las montañas de Judea…</a:t>
            </a:r>
            <a:endParaRPr lang="en-US" sz="3000" b="1" dirty="0">
              <a:ln>
                <a:solidFill>
                  <a:srgbClr val="A50021"/>
                </a:solidFill>
              </a:ln>
              <a:solidFill>
                <a:srgbClr val="00B0F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08106D-9244-4BE5-86EA-291162F8F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99" y="103832"/>
            <a:ext cx="5744377" cy="675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54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2313" y="2128838"/>
            <a:ext cx="4733925" cy="1657350"/>
          </a:xfrm>
        </p:spPr>
        <p:txBody>
          <a:bodyPr>
            <a:normAutofit/>
          </a:bodyPr>
          <a:lstStyle/>
          <a:p>
            <a:pPr algn="ctr"/>
            <a:r>
              <a:rPr lang="es-PA" sz="3000" b="1" dirty="0">
                <a:ln>
                  <a:solidFill>
                    <a:srgbClr val="A50021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  <a:ea typeface="+mn-ea"/>
                <a:cs typeface="+mn-cs"/>
              </a:rPr>
              <a:t>y, llegando a la casa de Zacarías, saludó a Isabel.</a:t>
            </a:r>
            <a:endParaRPr lang="en-US" sz="3000" b="1" dirty="0">
              <a:ln>
                <a:solidFill>
                  <a:srgbClr val="A50021"/>
                </a:solidFill>
              </a:ln>
              <a:solidFill>
                <a:srgbClr val="00B0F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C13D94-F0A6-4D9C-B440-CD0CF9815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161523"/>
            <a:ext cx="6086476" cy="653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78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507" y="2443163"/>
            <a:ext cx="4137377" cy="2274358"/>
          </a:xfrm>
        </p:spPr>
        <p:txBody>
          <a:bodyPr>
            <a:normAutofit/>
          </a:bodyPr>
          <a:lstStyle/>
          <a:p>
            <a:pPr algn="ctr"/>
            <a:r>
              <a:rPr lang="es-PA" sz="3200" b="1" dirty="0">
                <a:ln>
                  <a:solidFill>
                    <a:srgbClr val="A50021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  <a:ea typeface="+mn-ea"/>
                <a:cs typeface="+mn-cs"/>
              </a:rPr>
              <a:t>En cuanto ésta oyó el saludo de María, la creatura saltó en su seno. </a:t>
            </a:r>
            <a:endParaRPr lang="en-US" sz="3200" b="1" dirty="0">
              <a:ln>
                <a:solidFill>
                  <a:srgbClr val="A50021"/>
                </a:solidFill>
              </a:ln>
              <a:solidFill>
                <a:srgbClr val="00B0F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B04446-8831-4CC3-B4A9-41534C426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13" y="189117"/>
            <a:ext cx="1881223" cy="64797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90AC9D-B69A-48B8-A658-A3F79AB37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276" y="2571719"/>
            <a:ext cx="414338" cy="15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695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B407200-538F-4AE8-B05D-BBD9CBC49BD6}"/>
              </a:ext>
            </a:extLst>
          </p:cNvPr>
          <p:cNvSpPr txBox="1">
            <a:spLocks/>
          </p:cNvSpPr>
          <p:nvPr/>
        </p:nvSpPr>
        <p:spPr>
          <a:xfrm>
            <a:off x="606777" y="87489"/>
            <a:ext cx="11080397" cy="1684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A" sz="3200" b="1" dirty="0">
                <a:ln>
                  <a:solidFill>
                    <a:srgbClr val="A50021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  <a:ea typeface="+mn-ea"/>
                <a:cs typeface="+mn-cs"/>
              </a:rPr>
              <a:t>Entonces Isabel quedó llena del Espíritu Santo y, levantando la voz, exclamó: "¡Bendita tú entre las mujeres y bendito el fruto de tu vientre!</a:t>
            </a:r>
            <a:endParaRPr lang="en-US" sz="3200" b="1" dirty="0">
              <a:ln>
                <a:solidFill>
                  <a:srgbClr val="A50021"/>
                </a:solidFill>
              </a:ln>
              <a:solidFill>
                <a:srgbClr val="00B0F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983B1-CCF0-4C29-88E6-291BE37708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749" y="2335632"/>
            <a:ext cx="3998502" cy="35776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82F543-DCE8-4117-8AB1-E35078261832}"/>
              </a:ext>
            </a:extLst>
          </p:cNvPr>
          <p:cNvSpPr txBox="1"/>
          <p:nvPr/>
        </p:nvSpPr>
        <p:spPr>
          <a:xfrm>
            <a:off x="185737" y="2964380"/>
            <a:ext cx="38070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000" b="1" dirty="0">
                <a:ln>
                  <a:solidFill>
                    <a:srgbClr val="A50021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¿Quién soy yo, para que la madre de mi Señor venga a verme? </a:t>
            </a:r>
            <a:endParaRPr lang="en-US" sz="3000" b="1" dirty="0">
              <a:ln>
                <a:solidFill>
                  <a:srgbClr val="A50021"/>
                </a:solidFill>
              </a:ln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773C47-2247-4573-AA59-1947394DCC18}"/>
              </a:ext>
            </a:extLst>
          </p:cNvPr>
          <p:cNvSpPr txBox="1"/>
          <p:nvPr/>
        </p:nvSpPr>
        <p:spPr>
          <a:xfrm>
            <a:off x="8486776" y="2410382"/>
            <a:ext cx="30289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>
                <a:ln>
                  <a:solidFill>
                    <a:srgbClr val="A50021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Apenas llegó tu saludo a mis oídos, el niño saltó de gozo en mi seno. </a:t>
            </a:r>
            <a:endParaRPr lang="en-US" sz="3200" b="1" dirty="0">
              <a:ln>
                <a:solidFill>
                  <a:srgbClr val="A50021"/>
                </a:solidFill>
              </a:ln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2039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C82F543-DCE8-4117-8AB1-E35078261832}"/>
              </a:ext>
            </a:extLst>
          </p:cNvPr>
          <p:cNvSpPr txBox="1"/>
          <p:nvPr/>
        </p:nvSpPr>
        <p:spPr>
          <a:xfrm>
            <a:off x="7243763" y="874455"/>
            <a:ext cx="46700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3200" b="1" dirty="0">
                <a:ln>
                  <a:solidFill>
                    <a:srgbClr val="A50021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Dichosa tú, que has creído, porque se cumplirá cuanto te fue anunciado de parte del Señor".</a:t>
            </a:r>
            <a:endParaRPr lang="en-US" sz="3200" b="1" dirty="0">
              <a:ln>
                <a:solidFill>
                  <a:srgbClr val="A50021"/>
                </a:solidFill>
              </a:ln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375C1E-B9DB-4CE1-ABCB-609FC5E54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24" y="171332"/>
            <a:ext cx="5902782" cy="65153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25A1C1-1B14-46D8-9AFD-F3833638CB24}"/>
              </a:ext>
            </a:extLst>
          </p:cNvPr>
          <p:cNvSpPr txBox="1"/>
          <p:nvPr/>
        </p:nvSpPr>
        <p:spPr>
          <a:xfrm>
            <a:off x="7058025" y="5072063"/>
            <a:ext cx="48558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200" b="1" dirty="0">
                <a:ln>
                  <a:solidFill>
                    <a:srgbClr val="A50021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</a:rPr>
              <a:t>La Palabra de Dios,     </a:t>
            </a:r>
          </a:p>
          <a:p>
            <a:pPr algn="ctr"/>
            <a:endParaRPr lang="es-419" sz="2200" b="1" dirty="0">
              <a:ln>
                <a:solidFill>
                  <a:srgbClr val="A50021"/>
                </a:solidFill>
              </a:ln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419" sz="2200" b="1" dirty="0">
                <a:ln>
                  <a:solidFill>
                    <a:srgbClr val="A50021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Gloria a Ti Señor Jesús.</a:t>
            </a:r>
          </a:p>
        </p:txBody>
      </p:sp>
    </p:spTree>
    <p:extLst>
      <p:ext uri="{BB962C8B-B14F-4D97-AF65-F5344CB8AC3E}">
        <p14:creationId xmlns:p14="http://schemas.microsoft.com/office/powerpoint/2010/main" val="35143632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743A3-1923-4173-A820-00C93DC87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1075"/>
            <a:ext cx="10515600" cy="1325563"/>
          </a:xfrm>
          <a:effectLst>
            <a:reflection blurRad="6350" stA="50000" endA="295" endPos="92000" dist="1016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en-US" sz="8000" b="1" dirty="0">
                <a:ln>
                  <a:solidFill>
                    <a:srgbClr val="A50021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  <a:ea typeface="+mn-ea"/>
                <a:cs typeface="+mn-cs"/>
              </a:rPr>
              <a:t>REFLEXIÓN</a:t>
            </a:r>
          </a:p>
        </p:txBody>
      </p:sp>
    </p:spTree>
    <p:extLst>
      <p:ext uri="{BB962C8B-B14F-4D97-AF65-F5344CB8AC3E}">
        <p14:creationId xmlns:p14="http://schemas.microsoft.com/office/powerpoint/2010/main" val="53920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155575"/>
            <a:ext cx="11144250" cy="506767"/>
          </a:xfrm>
        </p:spPr>
        <p:txBody>
          <a:bodyPr>
            <a:normAutofit fontScale="90000"/>
          </a:bodyPr>
          <a:lstStyle/>
          <a:p>
            <a:pPr algn="ctr"/>
            <a:r>
              <a:rPr lang="es-PA" sz="3200" b="1" dirty="0">
                <a:ln>
                  <a:solidFill>
                    <a:srgbClr val="A50021"/>
                  </a:solidFill>
                </a:ln>
                <a:solidFill>
                  <a:srgbClr val="00B0F0"/>
                </a:solidFill>
                <a:latin typeface="Comic Sans MS" panose="030F0702030302020204" pitchFamily="66" charset="0"/>
                <a:ea typeface="+mn-ea"/>
                <a:cs typeface="+mn-cs"/>
              </a:rPr>
              <a:t>¿Por qué María fue a visitar a su prima Isabel?</a:t>
            </a:r>
            <a:endParaRPr lang="en-US" sz="3200" b="1" dirty="0">
              <a:ln>
                <a:solidFill>
                  <a:srgbClr val="A50021"/>
                </a:solidFill>
              </a:ln>
              <a:solidFill>
                <a:srgbClr val="00B0F0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90D5A5-FC0C-4B70-B0FE-C0C3FA49258F}"/>
              </a:ext>
            </a:extLst>
          </p:cNvPr>
          <p:cNvSpPr txBox="1"/>
          <p:nvPr/>
        </p:nvSpPr>
        <p:spPr>
          <a:xfrm>
            <a:off x="5143500" y="768027"/>
            <a:ext cx="7048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200" b="1" dirty="0">
                <a:ln>
                  <a:solidFill>
                    <a:srgbClr val="A50021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El Ángel Gabriel le había dicho que Isabel, que nunca había podía tener hijos, estaba embarazada.  </a:t>
            </a:r>
            <a:endParaRPr lang="en-US" sz="2200" b="1" dirty="0">
              <a:ln>
                <a:solidFill>
                  <a:srgbClr val="A50021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4D3FDF-75A4-41B0-B209-EE5E7A681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18" y="937874"/>
            <a:ext cx="4237373" cy="49822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630F8A-6BC6-4155-B95D-434445F58F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12" y="2025324"/>
            <a:ext cx="4237373" cy="46771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E84E02-12F6-45EF-846C-87714D3144AF}"/>
              </a:ext>
            </a:extLst>
          </p:cNvPr>
          <p:cNvSpPr txBox="1"/>
          <p:nvPr/>
        </p:nvSpPr>
        <p:spPr>
          <a:xfrm>
            <a:off x="9215438" y="3598075"/>
            <a:ext cx="26966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200" b="1" dirty="0">
                <a:ln>
                  <a:solidFill>
                    <a:srgbClr val="A50021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</a:rPr>
              <a:t>Dios hizo este milagro como signo de que todo lo que el ángel le había dicho era verdad.</a:t>
            </a:r>
            <a:endParaRPr lang="en-US" sz="2200" b="1" dirty="0">
              <a:ln>
                <a:solidFill>
                  <a:srgbClr val="A50021"/>
                </a:solidFill>
              </a:ln>
              <a:solidFill>
                <a:srgbClr val="D60093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189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9C67E-40AE-4480-BBBA-153B12CAF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640" y="2113971"/>
            <a:ext cx="5238750" cy="2743199"/>
          </a:xfrm>
        </p:spPr>
        <p:txBody>
          <a:bodyPr>
            <a:noAutofit/>
          </a:bodyPr>
          <a:lstStyle/>
          <a:p>
            <a:pPr algn="ctr"/>
            <a:r>
              <a:rPr lang="es-PA" sz="3200" b="1" dirty="0">
                <a:ln>
                  <a:solidFill>
                    <a:srgbClr val="A50021"/>
                  </a:solidFill>
                </a:ln>
                <a:solidFill>
                  <a:srgbClr val="D60093"/>
                </a:solidFill>
                <a:latin typeface="Comic Sans MS" panose="030F0702030302020204" pitchFamily="66" charset="0"/>
                <a:ea typeface="+mn-ea"/>
                <a:cs typeface="+mn-cs"/>
              </a:rPr>
              <a:t>María, que tiene un corazón muy grande, quería ayudar a Isabel, su prima, en su parto.</a:t>
            </a:r>
            <a:endParaRPr lang="en-US" sz="3200" b="1" dirty="0">
              <a:ln>
                <a:solidFill>
                  <a:srgbClr val="A50021"/>
                </a:solidFill>
              </a:ln>
              <a:solidFill>
                <a:srgbClr val="D60093"/>
              </a:solidFill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F0308D-F39F-4727-8F3C-0CC366A6D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" y="187984"/>
            <a:ext cx="5806439" cy="648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238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572</Words>
  <Application>Microsoft Office PowerPoint</Application>
  <PresentationFormat>Widescreen</PresentationFormat>
  <Paragraphs>83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Abadi</vt:lpstr>
      <vt:lpstr>Arial</vt:lpstr>
      <vt:lpstr>Berlin Sans FB</vt:lpstr>
      <vt:lpstr>Calibri</vt:lpstr>
      <vt:lpstr>Calibri Light</vt:lpstr>
      <vt:lpstr>Cambria</vt:lpstr>
      <vt:lpstr>Comic Sans MS</vt:lpstr>
      <vt:lpstr>Times New Roman</vt:lpstr>
      <vt:lpstr>Verdana</vt:lpstr>
      <vt:lpstr>Office Theme</vt:lpstr>
      <vt:lpstr>Amigos de Jesús y María</vt:lpstr>
      <vt:lpstr>En aquellos días, María se encaminó presurosa a un pueblo de las montañas de Judea…</vt:lpstr>
      <vt:lpstr>y, llegando a la casa de Zacarías, saludó a Isabel.</vt:lpstr>
      <vt:lpstr>En cuanto ésta oyó el saludo de María, la creatura saltó en su seno. </vt:lpstr>
      <vt:lpstr>PowerPoint Presentation</vt:lpstr>
      <vt:lpstr>PowerPoint Presentation</vt:lpstr>
      <vt:lpstr>REFLEXIÓN</vt:lpstr>
      <vt:lpstr>¿Por qué María fue a visitar a su prima Isabel?</vt:lpstr>
      <vt:lpstr>María, que tiene un corazón muy grande, quería ayudar a Isabel, su prima, en su parto.</vt:lpstr>
      <vt:lpstr>En cuanto ésta oyó el saludo de María, la creatura saltó en su seno. </vt:lpstr>
      <vt:lpstr>¿Por qué es bendito el fruto de su vientre?</vt:lpstr>
      <vt:lpstr>¿Quién es el bebé en el vientre de Isabel?</vt:lpstr>
      <vt:lpstr>Llena del Espíritu Santo, Isabel siente su pequeñez en presencia del Salvador del mundo y de su Madre.   ¿Cómo podemos acercarnos más a Jesús y a María y sentir su amor y grandeza? </vt:lpstr>
      <vt:lpstr>PowerPoint Presentation</vt:lpstr>
      <vt:lpstr>HA NACIDO EL SALVADOR DEL MUNDO   Alabar a Jesús, Nuestro Rey escribiendo palabras de alabanzas en los rayos:   “Jesús, mi Rey…Jesús es…”. Colorear y pegar a papel de color o dentro de una cajita.</vt:lpstr>
      <vt:lpstr>Amable Jesús, verdadero Dios y verdadero hombre, Te damos gracias por haber venido a vivir entre nosotros, por haber darnos una Madre espiritual tan preciosa y amorosa. Enséñanos a ser humildes y serviciales como Ella, dándote siempre la gloria por todo lo que haces por nosotros todos los días. Amen.</vt:lpstr>
      <vt:lpstr>Es de Maria, Colegio Tajamar  https://youtu.be/diBpYQB_Pj8 (Empezar en 49 segundos)</vt:lpstr>
      <vt:lpstr>Es de Maria, Ismael Romo https://youtu.be/JH8VfVq1-cE  (Con Palabras)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Maria Varona</dc:creator>
  <cp:lastModifiedBy>Maria Varona</cp:lastModifiedBy>
  <cp:revision>29</cp:revision>
  <dcterms:created xsi:type="dcterms:W3CDTF">2021-11-01T14:21:30Z</dcterms:created>
  <dcterms:modified xsi:type="dcterms:W3CDTF">2021-12-11T22:45:31Z</dcterms:modified>
</cp:coreProperties>
</file>