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A62B-C8A0-48F2-804F-28588156C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66440-1A2A-403C-95C8-696855743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3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1E7A-B6A5-4700-89A4-ABBAB23EAC76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youtu.be/stBLIoq-Es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extLst>
              <a:ext uri="{FF2B5EF4-FFF2-40B4-BE49-F238E27FC236}">
                <a16:creationId xmlns:a16="http://schemas.microsoft.com/office/drawing/2014/main" id="{7230B390-4B68-4A65-BFB9-85B054D3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0680"/>
            <a:ext cx="9144000" cy="3924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s-ES" sz="27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Ciclo C- IV </a:t>
            </a:r>
            <a:r>
              <a:rPr lang="es-ES" sz="2325" b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Domingo del Tiempo </a:t>
            </a: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Ordinario</a:t>
            </a:r>
            <a:b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Nadie es Profeta en su Tierra (</a:t>
            </a:r>
            <a:r>
              <a:rPr lang="es-ES" sz="2325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Lc</a:t>
            </a: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4, 21-30) </a:t>
            </a:r>
            <a:endParaRPr lang="en-US" sz="2325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7030E07-9DA7-4DE4-8CF6-4A7D5AB76E6F}"/>
              </a:ext>
            </a:extLst>
          </p:cNvPr>
          <p:cNvSpPr txBox="1"/>
          <p:nvPr/>
        </p:nvSpPr>
        <p:spPr>
          <a:xfrm>
            <a:off x="2007798" y="427901"/>
            <a:ext cx="713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Ministerio Amigos de Jesús y María</a:t>
            </a:r>
            <a:endParaRPr lang="es-PE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7B7F5-F009-4FB1-B71B-8325897BB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9882"/>
            <a:ext cx="9144000" cy="486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9B625-2825-4948-89CE-8396C60B5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" y="75159"/>
            <a:ext cx="1819564" cy="18195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152400" y="332509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y se preguntaban: "¿No es éste el hijo de José?”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8BE1C-E9A7-499A-9B90-DE54CF68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053"/>
            <a:ext cx="9144000" cy="51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0D0634-A9AF-41C5-94D1-90082852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786"/>
            <a:ext cx="9144000" cy="5124659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0" y="19235"/>
            <a:ext cx="9260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 Black" panose="020B0A04020102020204" pitchFamily="34" charset="0"/>
              </a:rPr>
              <a:t>Jesús les dijo: “Seguramente me dirán aquel refrán: “Médico, cúrate a ti mismo y haz aquí, en tu propia tierra, todos esos prodigios que hemos oído que has hecho en Cafarnaúm”.</a:t>
            </a:r>
            <a:endParaRPr lang="en-US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774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F3205-43B9-4B85-AC03-4FE44A00C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31443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94264" y="0"/>
            <a:ext cx="9260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Y añadió: “ Yo les aseguro que nadie es profeta en su tierra. Había ciertamente en Israel muchas viudas en los tiempos de Elías, cuando faltó la lluvia durante tres años y medio, y hubo un hambre terrible en todo el país;</a:t>
            </a:r>
            <a:endParaRPr lang="en-US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1076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161432" y="113146"/>
            <a:ext cx="88211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Sin embargo, a ninguna de ellas fue enviado Elías, sino a una viuda que vivía en Sarepta, ciudad de Sidón. </a:t>
            </a:r>
            <a:endParaRPr lang="en-US" sz="3200" dirty="0"/>
          </a:p>
          <a:p>
            <a:endParaRPr lang="en-US" sz="28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FAB01-E593-4189-888E-1BF33CA75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258"/>
            <a:ext cx="9144000" cy="517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73174" y="0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Había muchos leprosos en Israel, en tiempos de Eliseo; sin embargo, ninguno de ellos fue curado, sino Naamán, que era de Siria”.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7FE70-6699-47DD-BC95-92E1989DD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1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5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73174" y="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Al oír esto, todos los que estaban en la sinagoga se llenaron de ira, y levantándose, lo sacaron de la ciudad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A2575A-4B0B-42B9-9045-13EC4DB9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2913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899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2D77F-B8D6-4C30-AE23-E9E2250AB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327"/>
            <a:ext cx="9144000" cy="5047673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73174" y="0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dirty="0">
                <a:latin typeface="Arial Black" panose="020B0A04020102020204" pitchFamily="34" charset="0"/>
              </a:rPr>
              <a:t>Y lo llevaron hasta una saliente del monte, sobre el que estaba construida la ciudad para despeñarlo. Pero él, pasando en medio de ellos, se alejó de allí.</a:t>
            </a:r>
            <a:endParaRPr lang="en-US" sz="30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62062-88A0-486A-BA79-D6E39A500BEC}"/>
              </a:ext>
            </a:extLst>
          </p:cNvPr>
          <p:cNvSpPr txBox="1"/>
          <p:nvPr/>
        </p:nvSpPr>
        <p:spPr>
          <a:xfrm>
            <a:off x="73174" y="6396335"/>
            <a:ext cx="882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PALABRA DEL SEÑOR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  </a:t>
            </a:r>
            <a:r>
              <a:rPr lang="en-US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GLORIA A TI SEÑOR JESUS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6777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0" y="1319381"/>
            <a:ext cx="890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¿Sabes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Quién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era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Isaías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8B2E7-36D8-4632-9190-62F318277870}"/>
              </a:ext>
            </a:extLst>
          </p:cNvPr>
          <p:cNvSpPr txBox="1"/>
          <p:nvPr/>
        </p:nvSpPr>
        <p:spPr>
          <a:xfrm>
            <a:off x="75884" y="1796434"/>
            <a:ext cx="6120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profeta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vivió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765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años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antes de Cristo y que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habló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Jesús.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C128-EACF-4A1B-AA9D-BBBC65507E78}"/>
              </a:ext>
            </a:extLst>
          </p:cNvPr>
          <p:cNvSpPr txBox="1"/>
          <p:nvPr/>
        </p:nvSpPr>
        <p:spPr>
          <a:xfrm>
            <a:off x="193665" y="4515951"/>
            <a:ext cx="85159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Después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leer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pasaje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Jesús dice que “ Hoy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mismo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 ha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cumplido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este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pasaje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¿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quería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decir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Jesús?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6E3E9-5EAB-4CB4-9F02-CE4BB31DFDEE}"/>
              </a:ext>
            </a:extLst>
          </p:cNvPr>
          <p:cNvSpPr txBox="1"/>
          <p:nvPr/>
        </p:nvSpPr>
        <p:spPr>
          <a:xfrm>
            <a:off x="243958" y="5758141"/>
            <a:ext cx="5311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Quería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decir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profecía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hablaba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Él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mismo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F61FD-3E0B-41E7-9383-2F21E7DA157B}"/>
              </a:ext>
            </a:extLst>
          </p:cNvPr>
          <p:cNvSpPr txBox="1"/>
          <p:nvPr/>
        </p:nvSpPr>
        <p:spPr>
          <a:xfrm>
            <a:off x="101177" y="446478"/>
            <a:ext cx="8515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Jesús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leyó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sinagoga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Nazareth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libro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Isaías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182466-BCBE-45AE-97AA-2866BE102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80" y="948108"/>
            <a:ext cx="151447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0C2B8E-0DD0-4C35-B94A-71F629757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381" y="5382687"/>
            <a:ext cx="2766212" cy="14753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2AF6AB-2ED9-4119-A9F9-2B7E090301F8}"/>
              </a:ext>
            </a:extLst>
          </p:cNvPr>
          <p:cNvSpPr txBox="1"/>
          <p:nvPr/>
        </p:nvSpPr>
        <p:spPr>
          <a:xfrm>
            <a:off x="75884" y="2749873"/>
            <a:ext cx="890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es un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profeta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BE92A-7617-4CA5-82B5-C09A1EE4C337}"/>
              </a:ext>
            </a:extLst>
          </p:cNvPr>
          <p:cNvSpPr txBox="1"/>
          <p:nvPr/>
        </p:nvSpPr>
        <p:spPr>
          <a:xfrm>
            <a:off x="75884" y="3227594"/>
            <a:ext cx="8375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Una persona que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habla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Dios a los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otros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Puede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cosas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van a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suceder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guiar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las personas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hacia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Dios. </a:t>
            </a:r>
          </a:p>
        </p:txBody>
      </p:sp>
    </p:spTree>
    <p:extLst>
      <p:ext uri="{BB962C8B-B14F-4D97-AF65-F5344CB8AC3E}">
        <p14:creationId xmlns:p14="http://schemas.microsoft.com/office/powerpoint/2010/main" val="36764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37730" y="413377"/>
            <a:ext cx="8903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Jesús se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había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criado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Nazareth 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decía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gente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lo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conocía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desde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infancia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9B88A-D3AB-4C77-A827-2E57E368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2" y="1281198"/>
            <a:ext cx="3850574" cy="2618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B8B2E7-36D8-4632-9190-62F318277870}"/>
              </a:ext>
            </a:extLst>
          </p:cNvPr>
          <p:cNvSpPr txBox="1"/>
          <p:nvPr/>
        </p:nvSpPr>
        <p:spPr>
          <a:xfrm>
            <a:off x="4226487" y="1524067"/>
            <a:ext cx="4864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¿No es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éste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hijo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José? </a:t>
            </a:r>
          </a:p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entendía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cómo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Él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podía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ser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Salvador.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C128-EACF-4A1B-AA9D-BBBC65507E78}"/>
              </a:ext>
            </a:extLst>
          </p:cNvPr>
          <p:cNvSpPr txBox="1"/>
          <p:nvPr/>
        </p:nvSpPr>
        <p:spPr>
          <a:xfrm>
            <a:off x="-32030" y="3862392"/>
            <a:ext cx="9633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Jesús, que es Dios,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sabía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ellos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no le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creían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entonces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¿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les dice Jesús?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6E3E9-5EAB-4CB4-9F02-CE4BB31DFDEE}"/>
              </a:ext>
            </a:extLst>
          </p:cNvPr>
          <p:cNvSpPr txBox="1"/>
          <p:nvPr/>
        </p:nvSpPr>
        <p:spPr>
          <a:xfrm>
            <a:off x="277091" y="4895483"/>
            <a:ext cx="4787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les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aseguro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nadie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es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profeta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tierra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59B679-1151-45BB-9D81-49A8B75AC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586" y="4615873"/>
            <a:ext cx="3673708" cy="2057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D5E6FD-A49D-4110-B2DA-CD1CC26AA2DC}"/>
              </a:ext>
            </a:extLst>
          </p:cNvPr>
          <p:cNvSpPr txBox="1"/>
          <p:nvPr/>
        </p:nvSpPr>
        <p:spPr>
          <a:xfrm>
            <a:off x="335250" y="5829300"/>
            <a:ext cx="4787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veían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uno de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no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profeta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485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37730" y="413377"/>
            <a:ext cx="8903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Piensas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Jesús les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hablaba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estaban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escuchando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mensaje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abriendo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corazón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estaban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cerrados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C7134-8507-4807-AE76-AC56FF2E8216}"/>
              </a:ext>
            </a:extLst>
          </p:cNvPr>
          <p:cNvSpPr txBox="1"/>
          <p:nvPr/>
        </p:nvSpPr>
        <p:spPr>
          <a:xfrm>
            <a:off x="0" y="4526806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8B2E7-36D8-4632-9190-62F318277870}"/>
              </a:ext>
            </a:extLst>
          </p:cNvPr>
          <p:cNvSpPr txBox="1"/>
          <p:nvPr/>
        </p:nvSpPr>
        <p:spPr>
          <a:xfrm>
            <a:off x="4467905" y="1982203"/>
            <a:ext cx="4235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Estaban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cerrados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sus palabras.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Creían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era un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mentiroso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no lo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respetaban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C128-EACF-4A1B-AA9D-BBBC65507E78}"/>
              </a:ext>
            </a:extLst>
          </p:cNvPr>
          <p:cNvSpPr txBox="1"/>
          <p:nvPr/>
        </p:nvSpPr>
        <p:spPr>
          <a:xfrm>
            <a:off x="0" y="4159219"/>
            <a:ext cx="8903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Cómo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crees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se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sentiría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Jesús de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gente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trataba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6E3E9-5EAB-4CB4-9F02-CE4BB31DFDEE}"/>
              </a:ext>
            </a:extLst>
          </p:cNvPr>
          <p:cNvSpPr txBox="1"/>
          <p:nvPr/>
        </p:nvSpPr>
        <p:spPr>
          <a:xfrm>
            <a:off x="-16276" y="5027856"/>
            <a:ext cx="5737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sintió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muy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triste, y por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dijo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“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todos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honran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un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profeta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menos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los de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tierra”.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1F5CC-0736-45EA-995E-15B5392C3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763601"/>
            <a:ext cx="3921887" cy="2371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F41AF5-9A6D-4C99-BE42-073DB23DF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437" y="4631886"/>
            <a:ext cx="3564192" cy="199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5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88772" cy="6221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76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Comencemos</a:t>
            </a:r>
            <a:r>
              <a:rPr lang="en-US" b="1" dirty="0"/>
              <a:t> </a:t>
            </a:r>
            <a:r>
              <a:rPr lang="en-US" b="1" dirty="0" err="1"/>
              <a:t>Invocando</a:t>
            </a:r>
            <a:r>
              <a:rPr lang="en-US" b="1" dirty="0"/>
              <a:t> la </a:t>
            </a:r>
            <a:r>
              <a:rPr lang="en-US" b="1" dirty="0" err="1"/>
              <a:t>presencia</a:t>
            </a:r>
            <a:r>
              <a:rPr lang="en-US" b="1" dirty="0"/>
              <a:t> del </a:t>
            </a:r>
            <a:r>
              <a:rPr lang="en-US" b="1" dirty="0" err="1"/>
              <a:t>Espíritu</a:t>
            </a:r>
            <a:r>
              <a:rPr lang="en-US" b="1" dirty="0"/>
              <a:t> Santo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174895" y="1407582"/>
            <a:ext cx="8727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Crees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Dios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lejano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Cielo?, 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Comentar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31A53-91DF-44FC-9D7E-E5CEA43E3FC1}"/>
              </a:ext>
            </a:extLst>
          </p:cNvPr>
          <p:cNvSpPr txBox="1"/>
          <p:nvPr/>
        </p:nvSpPr>
        <p:spPr>
          <a:xfrm>
            <a:off x="174895" y="477434"/>
            <a:ext cx="9099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vieron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Jesús y no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creyeron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lo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humillaron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lo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echaron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…..y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tú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2B926-4952-481A-9285-BD53E6EE61B5}"/>
              </a:ext>
            </a:extLst>
          </p:cNvPr>
          <p:cNvSpPr txBox="1"/>
          <p:nvPr/>
        </p:nvSpPr>
        <p:spPr>
          <a:xfrm>
            <a:off x="174895" y="2351343"/>
            <a:ext cx="8903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Aunque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hoy no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tenemos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oportunidad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Jesús,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aquél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tiempo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Si Podemos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sentir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presencia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amor, ¿Sabes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cómo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dónde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2B7C01-E4A0-4647-8B97-DF0D8B21F030}"/>
              </a:ext>
            </a:extLst>
          </p:cNvPr>
          <p:cNvSpPr txBox="1"/>
          <p:nvPr/>
        </p:nvSpPr>
        <p:spPr>
          <a:xfrm>
            <a:off x="95468" y="3764074"/>
            <a:ext cx="9048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1.- Podemos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recibir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amor y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gracia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los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sacramentos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E11280F-7D26-4BBF-9125-2406D95E9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96" y="4307962"/>
            <a:ext cx="3350350" cy="247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7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E43F2-DD10-4FEE-9AAF-7B81C8320D1A}"/>
              </a:ext>
            </a:extLst>
          </p:cNvPr>
          <p:cNvSpPr txBox="1"/>
          <p:nvPr/>
        </p:nvSpPr>
        <p:spPr>
          <a:xfrm>
            <a:off x="423288" y="3581400"/>
            <a:ext cx="573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2.-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belleza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la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creación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2D37E7-D75C-4900-A1AC-1B3803070F3F}"/>
              </a:ext>
            </a:extLst>
          </p:cNvPr>
          <p:cNvSpPr txBox="1"/>
          <p:nvPr/>
        </p:nvSpPr>
        <p:spPr>
          <a:xfrm>
            <a:off x="423288" y="4270170"/>
            <a:ext cx="573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3.-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oración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13E61E-A0B9-4A81-840E-29295D90CAAA}"/>
              </a:ext>
            </a:extLst>
          </p:cNvPr>
          <p:cNvSpPr txBox="1"/>
          <p:nvPr/>
        </p:nvSpPr>
        <p:spPr>
          <a:xfrm>
            <a:off x="423288" y="4944381"/>
            <a:ext cx="573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4.-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El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calor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la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familia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D63F2-B0FF-4982-BB21-748DDA7C795B}"/>
              </a:ext>
            </a:extLst>
          </p:cNvPr>
          <p:cNvSpPr txBox="1"/>
          <p:nvPr/>
        </p:nvSpPr>
        <p:spPr>
          <a:xfrm>
            <a:off x="423288" y="1346266"/>
            <a:ext cx="5372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pedacito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pan (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eucaristía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)?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B4D90750-DF86-4B59-AA30-DF7CF9985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86" y="730377"/>
            <a:ext cx="2698623" cy="269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DFE3CE-CF6E-4ECF-8356-8406D542FA09}"/>
              </a:ext>
            </a:extLst>
          </p:cNvPr>
          <p:cNvSpPr txBox="1"/>
          <p:nvPr/>
        </p:nvSpPr>
        <p:spPr>
          <a:xfrm>
            <a:off x="423288" y="5604403"/>
            <a:ext cx="573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5.-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prójimo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9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5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D7D97EAE-DDEC-4712-ACB1-9D4BDAF1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71800" y="4343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A3BAF-2A8A-4D5A-914B-22B62586C053}"/>
              </a:ext>
            </a:extLst>
          </p:cNvPr>
          <p:cNvSpPr txBox="1"/>
          <p:nvPr/>
        </p:nvSpPr>
        <p:spPr>
          <a:xfrm>
            <a:off x="381000" y="531719"/>
            <a:ext cx="8902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effectLst/>
                <a:latin typeface="Arial" panose="020B0604020202020204" pitchFamily="34" charset="0"/>
              </a:rPr>
              <a:t>INSTRUCCIONES</a:t>
            </a:r>
            <a:r>
              <a:rPr lang="es-ES" sz="2000" dirty="0">
                <a:effectLst/>
                <a:latin typeface="Arial" panose="020B0604020202020204" pitchFamily="34" charset="0"/>
              </a:rPr>
              <a:t>: En la siguiente sopa de letra encontrarás palabras relacionadas con el Evangelio de esta semana. Encuéntralas y diviértete!!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68E5297-37C1-426A-9422-BF500C5E7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D89E4-4536-44F2-A4C2-8F125EA9E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809082"/>
            <a:ext cx="6781800" cy="40963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C70BFE-01D7-4A33-A6CB-C8B4F379A1E4}"/>
              </a:ext>
            </a:extLst>
          </p:cNvPr>
          <p:cNvSpPr/>
          <p:nvPr/>
        </p:nvSpPr>
        <p:spPr>
          <a:xfrm>
            <a:off x="3048000" y="2295144"/>
            <a:ext cx="304800" cy="3124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1EC9D2-4D3E-49AE-9720-D3533F71B5E9}"/>
              </a:ext>
            </a:extLst>
          </p:cNvPr>
          <p:cNvSpPr/>
          <p:nvPr/>
        </p:nvSpPr>
        <p:spPr>
          <a:xfrm>
            <a:off x="1066800" y="2971800"/>
            <a:ext cx="2895600" cy="304800"/>
          </a:xfrm>
          <a:prstGeom prst="rect">
            <a:avLst/>
          </a:prstGeom>
          <a:noFill/>
          <a:ln>
            <a:solidFill>
              <a:srgbClr val="21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E86ACE-8020-488E-9664-7E6971CCF658}"/>
              </a:ext>
            </a:extLst>
          </p:cNvPr>
          <p:cNvSpPr/>
          <p:nvPr/>
        </p:nvSpPr>
        <p:spPr>
          <a:xfrm>
            <a:off x="2743200" y="1981200"/>
            <a:ext cx="326136" cy="16002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92B7D7-5E0E-4426-8DB4-861182FCC6E8}"/>
              </a:ext>
            </a:extLst>
          </p:cNvPr>
          <p:cNvSpPr/>
          <p:nvPr/>
        </p:nvSpPr>
        <p:spPr>
          <a:xfrm>
            <a:off x="3657600" y="2971800"/>
            <a:ext cx="304800" cy="21336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70FF2-050B-473E-B230-45AD331A606A}"/>
              </a:ext>
            </a:extLst>
          </p:cNvPr>
          <p:cNvSpPr/>
          <p:nvPr/>
        </p:nvSpPr>
        <p:spPr>
          <a:xfrm>
            <a:off x="2122932" y="2628900"/>
            <a:ext cx="304800" cy="16002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4FA17C82-397E-48CD-A507-104B5C619850}"/>
              </a:ext>
            </a:extLst>
          </p:cNvPr>
          <p:cNvSpPr/>
          <p:nvPr/>
        </p:nvSpPr>
        <p:spPr>
          <a:xfrm rot="13324646">
            <a:off x="535524" y="4683667"/>
            <a:ext cx="2988186" cy="325351"/>
          </a:xfrm>
          <a:prstGeom prst="parallelogram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32619-FCED-46D0-887A-374C487968FB}"/>
              </a:ext>
            </a:extLst>
          </p:cNvPr>
          <p:cNvSpPr/>
          <p:nvPr/>
        </p:nvSpPr>
        <p:spPr>
          <a:xfrm>
            <a:off x="1066800" y="5181600"/>
            <a:ext cx="1360932" cy="237744"/>
          </a:xfrm>
          <a:prstGeom prst="rect">
            <a:avLst/>
          </a:prstGeom>
          <a:noFill/>
          <a:ln>
            <a:solidFill>
              <a:srgbClr val="CC1C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492619-B1D0-4440-B3C0-F9ECF9BB7C90}"/>
              </a:ext>
            </a:extLst>
          </p:cNvPr>
          <p:cNvSpPr/>
          <p:nvPr/>
        </p:nvSpPr>
        <p:spPr>
          <a:xfrm>
            <a:off x="2427732" y="3581400"/>
            <a:ext cx="315468" cy="217995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79E174-FDC1-43E4-9F99-3365441E3F44}"/>
              </a:ext>
            </a:extLst>
          </p:cNvPr>
          <p:cNvSpPr/>
          <p:nvPr/>
        </p:nvSpPr>
        <p:spPr>
          <a:xfrm>
            <a:off x="3962400" y="2971800"/>
            <a:ext cx="341339" cy="2789550"/>
          </a:xfrm>
          <a:prstGeom prst="rect">
            <a:avLst/>
          </a:prstGeom>
          <a:noFill/>
          <a:ln>
            <a:solidFill>
              <a:srgbClr val="13D8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72B32E-8DEA-4EE3-BB5A-5A7F7AD56879}"/>
              </a:ext>
            </a:extLst>
          </p:cNvPr>
          <p:cNvSpPr/>
          <p:nvPr/>
        </p:nvSpPr>
        <p:spPr>
          <a:xfrm>
            <a:off x="3352800" y="3581400"/>
            <a:ext cx="304800" cy="21799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7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0400" y="118341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794238"/>
            <a:ext cx="89916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b="1" dirty="0"/>
              <a:t>Señor, ayúdame a crecer en fe todos los días. Enséname a verte en mis hermanos, en todo lo que me pase en la vida. Ayúdame Señor a ser testigo de tu presencia y Amor en este mundo. Amen</a:t>
            </a:r>
          </a:p>
          <a:p>
            <a:pPr algn="just"/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Canción</a:t>
            </a:r>
            <a:r>
              <a:rPr lang="es-ES" dirty="0"/>
              <a:t>: </a:t>
            </a:r>
            <a:r>
              <a:rPr lang="es-ES" sz="2400" b="1" dirty="0"/>
              <a:t>Yo Creo en Ti con mímicas, Centro Misionero Betel </a:t>
            </a:r>
            <a:r>
              <a:rPr lang="es-ES" sz="2400" b="1" dirty="0" err="1"/>
              <a:t>Kids</a:t>
            </a:r>
            <a:r>
              <a:rPr lang="es-ES" sz="2400" b="1" dirty="0"/>
              <a:t>, </a:t>
            </a:r>
            <a:r>
              <a:rPr lang="es-ES" sz="2400" dirty="0">
                <a:hlinkClick r:id="rId2"/>
              </a:rPr>
              <a:t>https://youtu.be/stBLIoq-EsU</a:t>
            </a:r>
            <a:endParaRPr lang="es-ES" sz="2400" dirty="0"/>
          </a:p>
          <a:p>
            <a:pPr algn="just"/>
            <a:endParaRPr lang="en-US" dirty="0">
              <a:effectLst/>
              <a:latin typeface="Arial" panose="020B0604020202020204" pitchFamily="34" charset="0"/>
            </a:endParaRPr>
          </a:p>
          <a:p>
            <a:endParaRPr lang="es-ES" dirty="0"/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8BF3BA-58D6-4C36-B3A8-20DADF352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91" y="3903612"/>
            <a:ext cx="3657600" cy="28360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>
            <a:extLst>
              <a:ext uri="{FF2B5EF4-FFF2-40B4-BE49-F238E27FC236}">
                <a16:creationId xmlns:a16="http://schemas.microsoft.com/office/drawing/2014/main" id="{0F253B65-C2BC-4921-AAFF-3DCACAA7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">
            <a:extLst>
              <a:ext uri="{FF2B5EF4-FFF2-40B4-BE49-F238E27FC236}">
                <a16:creationId xmlns:a16="http://schemas.microsoft.com/office/drawing/2014/main" id="{4DFB6D7A-917A-4E27-A845-476C9BC4B40B}"/>
              </a:ext>
            </a:extLst>
          </p:cNvPr>
          <p:cNvSpPr txBox="1"/>
          <p:nvPr/>
        </p:nvSpPr>
        <p:spPr>
          <a:xfrm>
            <a:off x="2179781" y="137386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200" b="1" dirty="0">
                <a:solidFill>
                  <a:srgbClr val="FFC000"/>
                </a:solidFill>
                <a:latin typeface="Arial" panose="020B0604020202020204" pitchFamily="34" charset="0"/>
              </a:rPr>
              <a:t>San Enrique de </a:t>
            </a:r>
            <a:r>
              <a:rPr lang="es-ES" sz="3200" b="1" dirty="0" err="1">
                <a:solidFill>
                  <a:srgbClr val="FFC000"/>
                </a:solidFill>
                <a:latin typeface="Arial" panose="020B0604020202020204" pitchFamily="34" charset="0"/>
              </a:rPr>
              <a:t>Ossó</a:t>
            </a:r>
            <a:endParaRPr lang="es-ES" sz="3200" b="1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algn="l"/>
            <a:r>
              <a:rPr lang="es-ES" sz="3200" b="1" dirty="0">
                <a:solidFill>
                  <a:srgbClr val="FFC000"/>
                </a:solidFill>
                <a:latin typeface="Arial" panose="020B0604020202020204" pitchFamily="34" charset="0"/>
              </a:rPr>
              <a:t>      27 de Enero </a:t>
            </a:r>
          </a:p>
          <a:p>
            <a:pPr algn="l"/>
            <a:endParaRPr lang="es-PE" sz="32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E77D600-CD15-4DAB-8A96-9C1F3D19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36" y="1307121"/>
            <a:ext cx="4204277" cy="55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1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>
            <a:extLst>
              <a:ext uri="{FF2B5EF4-FFF2-40B4-BE49-F238E27FC236}">
                <a16:creationId xmlns:a16="http://schemas.microsoft.com/office/drawing/2014/main" id="{0E10BD83-EF6C-493C-BB8A-E4036E11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CDA6B5-83D1-40BC-A874-A73335FE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4" y="130390"/>
            <a:ext cx="2756040" cy="2151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0AA109-6576-469D-B1A7-305B9E41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738" y="127656"/>
            <a:ext cx="2775829" cy="21565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AB5D4C-A2B3-4A90-8A37-DEE0572762C2}"/>
              </a:ext>
            </a:extLst>
          </p:cNvPr>
          <p:cNvSpPr txBox="1"/>
          <p:nvPr/>
        </p:nvSpPr>
        <p:spPr>
          <a:xfrm>
            <a:off x="129307" y="2300672"/>
            <a:ext cx="2443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San Enrique de </a:t>
            </a:r>
            <a:r>
              <a:rPr lang="en-US" sz="1400" b="1" dirty="0" err="1"/>
              <a:t>Ossó</a:t>
            </a:r>
            <a:r>
              <a:rPr lang="en-US" sz="1400" b="1" dirty="0"/>
              <a:t> </a:t>
            </a:r>
            <a:r>
              <a:rPr lang="en-US" sz="1400" b="1" dirty="0" err="1"/>
              <a:t>nació</a:t>
            </a:r>
            <a:r>
              <a:rPr lang="en-US" sz="1400" b="1" dirty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Vinebre</a:t>
            </a:r>
            <a:r>
              <a:rPr lang="en-US" sz="1400" b="1" dirty="0"/>
              <a:t>, un </a:t>
            </a:r>
            <a:r>
              <a:rPr lang="en-US" sz="1400" b="1" dirty="0" err="1"/>
              <a:t>pequeño</a:t>
            </a:r>
            <a:r>
              <a:rPr lang="en-US" sz="1400" b="1" dirty="0"/>
              <a:t> pueblo de Cataluña - </a:t>
            </a:r>
            <a:r>
              <a:rPr lang="en-US" sz="1400" b="1" dirty="0" err="1"/>
              <a:t>España</a:t>
            </a:r>
            <a:endParaRPr lang="en-US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09421-AC32-4243-978E-2C614D72C441}"/>
              </a:ext>
            </a:extLst>
          </p:cNvPr>
          <p:cNvSpPr txBox="1"/>
          <p:nvPr/>
        </p:nvSpPr>
        <p:spPr>
          <a:xfrm>
            <a:off x="3019996" y="2328602"/>
            <a:ext cx="2883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Sus padres </a:t>
            </a:r>
            <a:r>
              <a:rPr lang="en-US" sz="1400" b="1" dirty="0" err="1"/>
              <a:t>fueron</a:t>
            </a:r>
            <a:r>
              <a:rPr lang="en-US" sz="1400" b="1" dirty="0"/>
              <a:t> : Jaime y Micaela.</a:t>
            </a:r>
          </a:p>
          <a:p>
            <a:r>
              <a:rPr lang="en-US" sz="1400" b="1" dirty="0" err="1"/>
              <a:t>Tenía</a:t>
            </a:r>
            <a:r>
              <a:rPr lang="en-US" sz="1400" b="1" dirty="0"/>
              <a:t> dos </a:t>
            </a:r>
            <a:r>
              <a:rPr lang="en-US" sz="1400" b="1" dirty="0" err="1"/>
              <a:t>hermanos</a:t>
            </a:r>
            <a:r>
              <a:rPr lang="en-US" sz="1400" b="1" dirty="0"/>
              <a:t> </a:t>
            </a:r>
            <a:r>
              <a:rPr lang="en-US" sz="1400" b="1" dirty="0" err="1"/>
              <a:t>mayores</a:t>
            </a:r>
            <a:r>
              <a:rPr lang="en-US" sz="1400" b="1" dirty="0"/>
              <a:t>: Jaime y Dolores.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E0AB68-FD6B-4369-813B-D4E9363C8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159" y="130390"/>
            <a:ext cx="2838042" cy="21510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ED47AD-C0FA-473E-A766-DD980A4CA4B3}"/>
              </a:ext>
            </a:extLst>
          </p:cNvPr>
          <p:cNvSpPr txBox="1"/>
          <p:nvPr/>
        </p:nvSpPr>
        <p:spPr>
          <a:xfrm>
            <a:off x="6086124" y="2300672"/>
            <a:ext cx="3153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Don Antonio era </a:t>
            </a:r>
            <a:r>
              <a:rPr lang="en-US" sz="1400" b="1" dirty="0" err="1"/>
              <a:t>el</a:t>
            </a:r>
            <a:r>
              <a:rPr lang="en-US" sz="1400" b="1" dirty="0"/>
              <a:t> </a:t>
            </a:r>
            <a:r>
              <a:rPr lang="en-US" sz="1400" b="1" dirty="0" err="1"/>
              <a:t>abuelo</a:t>
            </a:r>
            <a:r>
              <a:rPr lang="en-US" sz="1400" b="1" dirty="0"/>
              <a:t> de Enrique. Juntos </a:t>
            </a:r>
            <a:r>
              <a:rPr lang="en-US" sz="1400" b="1" dirty="0" err="1"/>
              <a:t>paseaban</a:t>
            </a:r>
            <a:r>
              <a:rPr lang="en-US" sz="1400" b="1" dirty="0"/>
              <a:t> por </a:t>
            </a:r>
            <a:r>
              <a:rPr lang="en-US" sz="1400" b="1" dirty="0" err="1"/>
              <a:t>el</a:t>
            </a:r>
            <a:r>
              <a:rPr lang="en-US" sz="1400" b="1" dirty="0"/>
              <a:t> pueblo y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abuelo</a:t>
            </a:r>
            <a:r>
              <a:rPr lang="en-US" sz="1400" b="1" dirty="0"/>
              <a:t> le </a:t>
            </a:r>
            <a:r>
              <a:rPr lang="en-US" sz="1400" b="1" dirty="0" err="1"/>
              <a:t>contaba</a:t>
            </a:r>
            <a:r>
              <a:rPr lang="en-US" sz="1400" b="1" dirty="0"/>
              <a:t> la </a:t>
            </a:r>
            <a:r>
              <a:rPr lang="en-US" sz="1400" b="1" dirty="0" err="1"/>
              <a:t>vida</a:t>
            </a:r>
            <a:r>
              <a:rPr lang="en-US" sz="1400" b="1" dirty="0"/>
              <a:t> de los Santos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CB4FFB-CE49-4CD5-8263-E0959E2D9DEF}"/>
              </a:ext>
            </a:extLst>
          </p:cNvPr>
          <p:cNvSpPr txBox="1"/>
          <p:nvPr/>
        </p:nvSpPr>
        <p:spPr>
          <a:xfrm>
            <a:off x="129307" y="5420008"/>
            <a:ext cx="2443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Tía</a:t>
            </a:r>
            <a:r>
              <a:rPr lang="en-US" sz="1400" b="1" dirty="0"/>
              <a:t> Mariana le </a:t>
            </a:r>
            <a:r>
              <a:rPr lang="en-US" sz="1400" b="1" dirty="0" err="1"/>
              <a:t>regaló</a:t>
            </a:r>
            <a:r>
              <a:rPr lang="en-US" sz="1400" b="1" dirty="0"/>
              <a:t> un </a:t>
            </a:r>
            <a:r>
              <a:rPr lang="en-US" sz="1400" b="1" dirty="0" err="1"/>
              <a:t>libro</a:t>
            </a:r>
            <a:r>
              <a:rPr lang="en-US" sz="1400" b="1" dirty="0"/>
              <a:t> de Santa Teresa de Jesús y Enrique se </a:t>
            </a:r>
            <a:r>
              <a:rPr lang="en-US" sz="1400" b="1" dirty="0" err="1"/>
              <a:t>entusiasmó</a:t>
            </a:r>
            <a:r>
              <a:rPr lang="en-US" sz="1400" b="1" dirty="0"/>
              <a:t> con la </a:t>
            </a:r>
            <a:r>
              <a:rPr lang="en-US" sz="1400" b="1" dirty="0" err="1"/>
              <a:t>vida</a:t>
            </a:r>
            <a:r>
              <a:rPr lang="en-US" sz="1400" b="1" dirty="0"/>
              <a:t> de Teresa.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FB4589-487B-40F6-B4FB-941EC7C70217}"/>
              </a:ext>
            </a:extLst>
          </p:cNvPr>
          <p:cNvSpPr txBox="1"/>
          <p:nvPr/>
        </p:nvSpPr>
        <p:spPr>
          <a:xfrm>
            <a:off x="3285798" y="5483091"/>
            <a:ext cx="2563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San Enrique </a:t>
            </a:r>
            <a:r>
              <a:rPr lang="en-US" sz="1400" b="1" dirty="0" err="1"/>
              <a:t>pensaba</a:t>
            </a:r>
            <a:r>
              <a:rPr lang="en-US" sz="1400" b="1" dirty="0"/>
              <a:t> que </a:t>
            </a:r>
            <a:r>
              <a:rPr lang="en-US" sz="1400" b="1" dirty="0" err="1"/>
              <a:t>como</a:t>
            </a:r>
            <a:r>
              <a:rPr lang="en-US" sz="1400" b="1" dirty="0"/>
              <a:t> Teresa, </a:t>
            </a:r>
            <a:r>
              <a:rPr lang="en-US" sz="1400" b="1" dirty="0" err="1"/>
              <a:t>él</a:t>
            </a:r>
            <a:r>
              <a:rPr lang="en-US" sz="1400" b="1" dirty="0"/>
              <a:t> </a:t>
            </a:r>
            <a:r>
              <a:rPr lang="en-US" sz="1400" b="1" dirty="0" err="1"/>
              <a:t>también</a:t>
            </a:r>
            <a:r>
              <a:rPr lang="en-US" sz="1400" b="1" dirty="0"/>
              <a:t> </a:t>
            </a:r>
            <a:r>
              <a:rPr lang="en-US" sz="1400" b="1" dirty="0" err="1"/>
              <a:t>queria</a:t>
            </a:r>
            <a:r>
              <a:rPr lang="en-US" sz="1400" b="1" dirty="0"/>
              <a:t> ser un </a:t>
            </a:r>
            <a:r>
              <a:rPr lang="en-US" sz="1400" b="1" dirty="0" err="1"/>
              <a:t>buen</a:t>
            </a:r>
            <a:r>
              <a:rPr lang="en-US" sz="1400" b="1" dirty="0"/>
              <a:t> Amigo de Jesús.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5AAA7A-9700-4052-BCCB-BC9474362B83}"/>
              </a:ext>
            </a:extLst>
          </p:cNvPr>
          <p:cNvSpPr txBox="1"/>
          <p:nvPr/>
        </p:nvSpPr>
        <p:spPr>
          <a:xfrm>
            <a:off x="6381493" y="5384834"/>
            <a:ext cx="2563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 </a:t>
            </a:r>
            <a:r>
              <a:rPr lang="en-US" sz="1400" b="1" dirty="0" err="1"/>
              <a:t>iba</a:t>
            </a:r>
            <a:r>
              <a:rPr lang="en-US" sz="1400" b="1" dirty="0"/>
              <a:t> </a:t>
            </a:r>
            <a:r>
              <a:rPr lang="en-US" sz="1400" b="1" dirty="0" err="1"/>
              <a:t>muy</a:t>
            </a:r>
            <a:r>
              <a:rPr lang="en-US" sz="1400" b="1" dirty="0"/>
              <a:t> bien </a:t>
            </a:r>
            <a:r>
              <a:rPr lang="en-US" sz="1400" b="1" dirty="0" err="1"/>
              <a:t>en</a:t>
            </a:r>
            <a:r>
              <a:rPr lang="en-US" sz="1400" b="1" dirty="0"/>
              <a:t> la </a:t>
            </a:r>
            <a:r>
              <a:rPr lang="en-US" sz="1400" b="1" dirty="0" err="1"/>
              <a:t>escuela</a:t>
            </a:r>
            <a:r>
              <a:rPr lang="en-US" sz="1400" b="1" dirty="0"/>
              <a:t> y </a:t>
            </a:r>
            <a:r>
              <a:rPr lang="en-US" sz="1400" b="1" dirty="0" err="1"/>
              <a:t>sueña</a:t>
            </a:r>
            <a:r>
              <a:rPr lang="en-US" sz="1400" b="1" dirty="0"/>
              <a:t> con ser maestro </a:t>
            </a:r>
            <a:r>
              <a:rPr lang="en-US" sz="1400" b="1" dirty="0" err="1"/>
              <a:t>cuando</a:t>
            </a:r>
            <a:r>
              <a:rPr lang="en-US" sz="1400" b="1" dirty="0"/>
              <a:t> sea </a:t>
            </a:r>
            <a:r>
              <a:rPr lang="en-US" sz="1400" b="1" dirty="0" err="1"/>
              <a:t>grande</a:t>
            </a:r>
            <a:r>
              <a:rPr lang="en-US" sz="1400" b="1" dirty="0"/>
              <a:t>, y </a:t>
            </a:r>
            <a:r>
              <a:rPr lang="en-US" sz="1400" b="1" dirty="0" err="1"/>
              <a:t>ayudar</a:t>
            </a:r>
            <a:r>
              <a:rPr lang="en-US" sz="1400" b="1" dirty="0"/>
              <a:t> a los </a:t>
            </a:r>
            <a:r>
              <a:rPr lang="en-US" sz="1400" b="1" dirty="0" err="1"/>
              <a:t>demás</a:t>
            </a:r>
            <a:endParaRPr lang="en-US" sz="1400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FD37747-4A1F-4B03-891D-A0D7CB3F9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428" y="3207733"/>
            <a:ext cx="2754342" cy="2134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D4DE20-FE4F-4DEA-9ED5-2FAD79984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32" y="3214551"/>
            <a:ext cx="2681568" cy="2123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7E16E3-B5A9-46FD-82F7-93771FE02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07" y="3207733"/>
            <a:ext cx="2818260" cy="21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5" grpId="0"/>
      <p:bldP spid="30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>
            <a:extLst>
              <a:ext uri="{FF2B5EF4-FFF2-40B4-BE49-F238E27FC236}">
                <a16:creationId xmlns:a16="http://schemas.microsoft.com/office/drawing/2014/main" id="{0E10BD83-EF6C-493C-BB8A-E4036E11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AB5D4C-A2B3-4A90-8A37-DEE0572762C2}"/>
              </a:ext>
            </a:extLst>
          </p:cNvPr>
          <p:cNvSpPr txBox="1"/>
          <p:nvPr/>
        </p:nvSpPr>
        <p:spPr>
          <a:xfrm>
            <a:off x="52275" y="2189884"/>
            <a:ext cx="2931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Don Jaime, </a:t>
            </a:r>
            <a:r>
              <a:rPr lang="en-US" sz="1400" b="1" dirty="0" err="1"/>
              <a:t>el</a:t>
            </a:r>
            <a:r>
              <a:rPr lang="en-US" sz="1400" b="1" dirty="0"/>
              <a:t> padre de Enrique, </a:t>
            </a:r>
            <a:r>
              <a:rPr lang="en-US" sz="1400" b="1" dirty="0" err="1"/>
              <a:t>deseaba</a:t>
            </a:r>
            <a:r>
              <a:rPr lang="en-US" sz="1400" b="1" dirty="0"/>
              <a:t> que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hijo</a:t>
            </a:r>
            <a:r>
              <a:rPr lang="en-US" sz="1400" b="1" dirty="0"/>
              <a:t> sea </a:t>
            </a:r>
            <a:r>
              <a:rPr lang="en-US" sz="1400" b="1" dirty="0" err="1"/>
              <a:t>comerciante</a:t>
            </a:r>
            <a:r>
              <a:rPr lang="en-US" sz="1400" b="1" dirty="0"/>
              <a:t>, </a:t>
            </a:r>
            <a:r>
              <a:rPr lang="en-US" sz="1400" b="1" dirty="0" err="1"/>
              <a:t>asi</a:t>
            </a:r>
            <a:r>
              <a:rPr lang="en-US" sz="1400" b="1" dirty="0"/>
              <a:t> que decide </a:t>
            </a:r>
            <a:r>
              <a:rPr lang="en-US" sz="1400" b="1" dirty="0" err="1"/>
              <a:t>enviarlo</a:t>
            </a:r>
            <a:r>
              <a:rPr lang="en-US" sz="1400" b="1" dirty="0"/>
              <a:t> con un </a:t>
            </a:r>
            <a:r>
              <a:rPr lang="en-US" sz="1400" b="1" dirty="0" err="1"/>
              <a:t>tio</a:t>
            </a:r>
            <a:r>
              <a:rPr lang="en-US" sz="1400" b="1" dirty="0"/>
              <a:t> que </a:t>
            </a:r>
            <a:r>
              <a:rPr lang="en-US" sz="1400" b="1" dirty="0" err="1"/>
              <a:t>tiene</a:t>
            </a:r>
            <a:r>
              <a:rPr lang="en-US" sz="1400" b="1" dirty="0"/>
              <a:t> una tienda.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09421-AC32-4243-978E-2C614D72C441}"/>
              </a:ext>
            </a:extLst>
          </p:cNvPr>
          <p:cNvSpPr txBox="1"/>
          <p:nvPr/>
        </p:nvSpPr>
        <p:spPr>
          <a:xfrm>
            <a:off x="3035609" y="2206475"/>
            <a:ext cx="3248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Enrique </a:t>
            </a:r>
            <a:r>
              <a:rPr lang="en-US" sz="1400" b="1" dirty="0" err="1"/>
              <a:t>tiene</a:t>
            </a:r>
            <a:r>
              <a:rPr lang="en-US" sz="1400" b="1" dirty="0"/>
              <a:t> que </a:t>
            </a:r>
            <a:r>
              <a:rPr lang="en-US" sz="1400" b="1" dirty="0" err="1"/>
              <a:t>marcharse</a:t>
            </a:r>
            <a:r>
              <a:rPr lang="en-US" sz="1400" b="1" dirty="0"/>
              <a:t>, y </a:t>
            </a:r>
            <a:r>
              <a:rPr lang="en-US" sz="1400" b="1" dirty="0" err="1"/>
              <a:t>ve</a:t>
            </a:r>
            <a:r>
              <a:rPr lang="en-US" sz="1400" b="1" dirty="0"/>
              <a:t> que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madre</a:t>
            </a:r>
            <a:r>
              <a:rPr lang="en-US" sz="1400" b="1" dirty="0"/>
              <a:t> </a:t>
            </a:r>
            <a:r>
              <a:rPr lang="en-US" sz="1400" b="1" dirty="0" err="1"/>
              <a:t>llora</a:t>
            </a:r>
            <a:r>
              <a:rPr lang="en-US" sz="1400" b="1" dirty="0"/>
              <a:t>, no </a:t>
            </a:r>
            <a:r>
              <a:rPr lang="en-US" sz="1400" b="1" dirty="0" err="1"/>
              <a:t>quiere</a:t>
            </a:r>
            <a:r>
              <a:rPr lang="en-US" sz="1400" b="1" dirty="0"/>
              <a:t> que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hijo</a:t>
            </a:r>
            <a:r>
              <a:rPr lang="en-US" sz="1400" b="1" dirty="0"/>
              <a:t> se </a:t>
            </a:r>
            <a:r>
              <a:rPr lang="en-US" sz="1400" b="1" dirty="0" err="1"/>
              <a:t>vaya</a:t>
            </a:r>
            <a:r>
              <a:rPr lang="en-US" sz="1400" b="1" dirty="0"/>
              <a:t>. </a:t>
            </a:r>
            <a:r>
              <a:rPr lang="en-US" sz="1400" b="1" dirty="0" err="1"/>
              <a:t>Además</a:t>
            </a:r>
            <a:r>
              <a:rPr lang="en-US" sz="1400" b="1" dirty="0"/>
              <a:t> le </a:t>
            </a:r>
            <a:r>
              <a:rPr lang="en-US" sz="1400" b="1" dirty="0" err="1"/>
              <a:t>hubiera</a:t>
            </a:r>
            <a:r>
              <a:rPr lang="en-US" sz="1400" b="1" dirty="0"/>
              <a:t> </a:t>
            </a:r>
            <a:r>
              <a:rPr lang="en-US" sz="1400" b="1" dirty="0" err="1"/>
              <a:t>gustado</a:t>
            </a:r>
            <a:r>
              <a:rPr lang="en-US" sz="1400" b="1" dirty="0"/>
              <a:t> </a:t>
            </a:r>
            <a:r>
              <a:rPr lang="en-US" sz="1400" b="1" dirty="0" err="1"/>
              <a:t>ver</a:t>
            </a:r>
            <a:r>
              <a:rPr lang="en-US" sz="1400" b="1" dirty="0"/>
              <a:t> que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hijo</a:t>
            </a:r>
            <a:r>
              <a:rPr lang="en-US" sz="1400" b="1" dirty="0"/>
              <a:t> </a:t>
            </a:r>
            <a:r>
              <a:rPr lang="en-US" sz="1400" b="1" dirty="0" err="1"/>
              <a:t>fuera</a:t>
            </a:r>
            <a:r>
              <a:rPr lang="en-US" sz="1400" b="1" dirty="0"/>
              <a:t> </a:t>
            </a:r>
            <a:r>
              <a:rPr lang="en-US" sz="1400" b="1" dirty="0" err="1"/>
              <a:t>sacerdote</a:t>
            </a:r>
            <a:r>
              <a:rPr lang="en-US" sz="1400" b="1" dirty="0"/>
              <a:t> y no </a:t>
            </a:r>
            <a:r>
              <a:rPr lang="en-US" sz="1400" b="1" dirty="0" err="1"/>
              <a:t>comerciante</a:t>
            </a:r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D47AD-C0FA-473E-A766-DD980A4CA4B3}"/>
              </a:ext>
            </a:extLst>
          </p:cNvPr>
          <p:cNvSpPr txBox="1"/>
          <p:nvPr/>
        </p:nvSpPr>
        <p:spPr>
          <a:xfrm>
            <a:off x="6284115" y="2206475"/>
            <a:ext cx="2907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 los </a:t>
            </a:r>
            <a:r>
              <a:rPr lang="en-US" sz="1400" b="1" dirty="0" err="1"/>
              <a:t>pocos</a:t>
            </a:r>
            <a:r>
              <a:rPr lang="en-US" sz="1400" b="1" dirty="0"/>
              <a:t> meses de </a:t>
            </a:r>
            <a:r>
              <a:rPr lang="en-US" sz="1400" b="1" dirty="0" err="1"/>
              <a:t>estar</a:t>
            </a:r>
            <a:r>
              <a:rPr lang="en-US" sz="1400" b="1" dirty="0"/>
              <a:t> </a:t>
            </a:r>
            <a:r>
              <a:rPr lang="en-US" sz="1400" b="1" dirty="0" err="1"/>
              <a:t>donde</a:t>
            </a:r>
            <a:r>
              <a:rPr lang="en-US" sz="1400" b="1" dirty="0"/>
              <a:t>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tio</a:t>
            </a:r>
            <a:r>
              <a:rPr lang="en-US" sz="1400" b="1" dirty="0"/>
              <a:t>, Enrique se </a:t>
            </a:r>
            <a:r>
              <a:rPr lang="en-US" sz="1400" b="1" dirty="0" err="1"/>
              <a:t>enferma</a:t>
            </a:r>
            <a:r>
              <a:rPr lang="en-US" sz="1400" b="1" dirty="0"/>
              <a:t> y </a:t>
            </a:r>
            <a:r>
              <a:rPr lang="en-US" sz="1400" b="1" dirty="0" err="1"/>
              <a:t>estuvo</a:t>
            </a:r>
            <a:r>
              <a:rPr lang="en-US" sz="1400" b="1" dirty="0"/>
              <a:t> </a:t>
            </a:r>
            <a:r>
              <a:rPr lang="en-US" sz="1400" b="1" dirty="0" err="1"/>
              <a:t>muy</a:t>
            </a:r>
            <a:r>
              <a:rPr lang="en-US" sz="1400" b="1" dirty="0"/>
              <a:t> mal. El </a:t>
            </a:r>
            <a:r>
              <a:rPr lang="en-US" sz="1400" b="1" dirty="0" err="1"/>
              <a:t>tío</a:t>
            </a:r>
            <a:r>
              <a:rPr lang="en-US" sz="1400" b="1" dirty="0"/>
              <a:t> le </a:t>
            </a:r>
            <a:r>
              <a:rPr lang="en-US" sz="1400" b="1" dirty="0" err="1"/>
              <a:t>promete</a:t>
            </a:r>
            <a:r>
              <a:rPr lang="en-US" sz="1400" b="1" dirty="0"/>
              <a:t> </a:t>
            </a:r>
            <a:r>
              <a:rPr lang="en-US" sz="1400" b="1" dirty="0" err="1"/>
              <a:t>llevarlo</a:t>
            </a:r>
            <a:r>
              <a:rPr lang="en-US" sz="1400" b="1" dirty="0"/>
              <a:t> a la Virgen del Pilar </a:t>
            </a:r>
            <a:r>
              <a:rPr lang="en-US" sz="1400" b="1" dirty="0" err="1"/>
              <a:t>si</a:t>
            </a:r>
            <a:r>
              <a:rPr lang="en-US" sz="1400" b="1" dirty="0"/>
              <a:t> se </a:t>
            </a:r>
            <a:r>
              <a:rPr lang="en-US" sz="1400" b="1" dirty="0" err="1"/>
              <a:t>recuperaba</a:t>
            </a:r>
            <a:r>
              <a:rPr lang="en-US" sz="1400" b="1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CB4FFB-CE49-4CD5-8263-E0959E2D9DEF}"/>
              </a:ext>
            </a:extLst>
          </p:cNvPr>
          <p:cNvSpPr txBox="1"/>
          <p:nvPr/>
        </p:nvSpPr>
        <p:spPr>
          <a:xfrm>
            <a:off x="52275" y="5573904"/>
            <a:ext cx="29833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Desde</a:t>
            </a:r>
            <a:r>
              <a:rPr lang="en-US" sz="1400" b="1" dirty="0"/>
              <a:t> que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abuelo</a:t>
            </a:r>
            <a:r>
              <a:rPr lang="en-US" sz="1400" b="1" dirty="0"/>
              <a:t> le </a:t>
            </a:r>
            <a:r>
              <a:rPr lang="en-US" sz="1400" b="1" dirty="0" err="1"/>
              <a:t>habia</a:t>
            </a:r>
            <a:r>
              <a:rPr lang="en-US" sz="1400" b="1" dirty="0"/>
              <a:t> </a:t>
            </a:r>
            <a:r>
              <a:rPr lang="en-US" sz="1400" b="1" dirty="0" err="1"/>
              <a:t>hablado</a:t>
            </a:r>
            <a:r>
              <a:rPr lang="en-US" sz="1400" b="1" dirty="0"/>
              <a:t> de la Virgen del Pilar, Enrique tenia </a:t>
            </a:r>
            <a:r>
              <a:rPr lang="en-US" sz="1400" b="1" dirty="0" err="1"/>
              <a:t>muchas</a:t>
            </a:r>
            <a:r>
              <a:rPr lang="en-US" sz="1400" b="1" dirty="0"/>
              <a:t> </a:t>
            </a:r>
            <a:r>
              <a:rPr lang="en-US" sz="1400" b="1" dirty="0" err="1"/>
              <a:t>ganas</a:t>
            </a:r>
            <a:r>
              <a:rPr lang="en-US" sz="1400" b="1" dirty="0"/>
              <a:t> de </a:t>
            </a:r>
            <a:r>
              <a:rPr lang="en-US" sz="1400" b="1" dirty="0" err="1"/>
              <a:t>conocerla</a:t>
            </a:r>
            <a:r>
              <a:rPr lang="en-US" sz="1400" b="1" dirty="0"/>
              <a:t> y </a:t>
            </a:r>
            <a:r>
              <a:rPr lang="en-US" sz="1400" b="1" dirty="0" err="1"/>
              <a:t>mirándola</a:t>
            </a:r>
            <a:r>
              <a:rPr lang="en-US" sz="1400" b="1" dirty="0"/>
              <a:t> </a:t>
            </a:r>
            <a:r>
              <a:rPr lang="en-US" sz="1400" b="1" dirty="0" err="1"/>
              <a:t>dijo</a:t>
            </a:r>
            <a:r>
              <a:rPr lang="en-US" sz="1400" b="1" dirty="0"/>
              <a:t> Gracias </a:t>
            </a:r>
            <a:r>
              <a:rPr lang="en-US" sz="1400" b="1" dirty="0" err="1"/>
              <a:t>Madre!porque</a:t>
            </a:r>
            <a:r>
              <a:rPr lang="en-US" sz="1400" b="1" dirty="0"/>
              <a:t> no has </a:t>
            </a:r>
            <a:r>
              <a:rPr lang="en-US" sz="1400" b="1" dirty="0" err="1"/>
              <a:t>dejado</a:t>
            </a:r>
            <a:r>
              <a:rPr lang="en-US" sz="1400" b="1" dirty="0"/>
              <a:t> de </a:t>
            </a:r>
            <a:r>
              <a:rPr lang="en-US" sz="1400" b="1" dirty="0" err="1"/>
              <a:t>estar</a:t>
            </a:r>
            <a:r>
              <a:rPr lang="en-US" sz="1400" b="1" dirty="0"/>
              <a:t> junto a mi.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FB4589-487B-40F6-B4FB-941EC7C70217}"/>
              </a:ext>
            </a:extLst>
          </p:cNvPr>
          <p:cNvSpPr txBox="1"/>
          <p:nvPr/>
        </p:nvSpPr>
        <p:spPr>
          <a:xfrm>
            <a:off x="3105333" y="5573904"/>
            <a:ext cx="3248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Enrique </a:t>
            </a:r>
            <a:r>
              <a:rPr lang="en-US" sz="1400" b="1" dirty="0" err="1"/>
              <a:t>volvió</a:t>
            </a:r>
            <a:r>
              <a:rPr lang="en-US" sz="1400" b="1" dirty="0"/>
              <a:t> a casa a </a:t>
            </a:r>
            <a:r>
              <a:rPr lang="en-US" sz="1400" b="1" dirty="0" err="1"/>
              <a:t>tomar</a:t>
            </a:r>
            <a:r>
              <a:rPr lang="en-US" sz="1400" b="1" dirty="0"/>
              <a:t> un </a:t>
            </a:r>
            <a:r>
              <a:rPr lang="en-US" sz="1400" b="1" dirty="0" err="1"/>
              <a:t>descanso</a:t>
            </a:r>
            <a:r>
              <a:rPr lang="en-US" sz="1400" b="1" dirty="0"/>
              <a:t>. Pero pronto se </a:t>
            </a:r>
            <a:r>
              <a:rPr lang="en-US" sz="1400" b="1" dirty="0" err="1"/>
              <a:t>tuvo</a:t>
            </a:r>
            <a:r>
              <a:rPr lang="en-US" sz="1400" b="1" dirty="0"/>
              <a:t> que </a:t>
            </a:r>
            <a:r>
              <a:rPr lang="en-US" sz="1400" b="1" dirty="0" err="1"/>
              <a:t>ir</a:t>
            </a:r>
            <a:r>
              <a:rPr lang="en-US" sz="1400" b="1" dirty="0"/>
              <a:t> a una ciudad </a:t>
            </a:r>
            <a:r>
              <a:rPr lang="en-US" sz="1400" b="1" dirty="0" err="1"/>
              <a:t>grande</a:t>
            </a:r>
            <a:r>
              <a:rPr lang="en-US" sz="1400" b="1" dirty="0"/>
              <a:t> a </a:t>
            </a:r>
            <a:r>
              <a:rPr lang="en-US" sz="1400" b="1" dirty="0" err="1"/>
              <a:t>trabajar</a:t>
            </a:r>
            <a:r>
              <a:rPr lang="en-US" sz="1400" b="1" dirty="0"/>
              <a:t>. </a:t>
            </a:r>
            <a:r>
              <a:rPr lang="en-US" sz="1400" b="1" dirty="0" err="1"/>
              <a:t>Siempre</a:t>
            </a:r>
            <a:r>
              <a:rPr lang="en-US" sz="1400" b="1" dirty="0"/>
              <a:t> </a:t>
            </a:r>
            <a:r>
              <a:rPr lang="en-US" sz="1400" b="1" dirty="0" err="1"/>
              <a:t>leía</a:t>
            </a:r>
            <a:r>
              <a:rPr lang="en-US" sz="1400" b="1" dirty="0"/>
              <a:t> </a:t>
            </a:r>
            <a:r>
              <a:rPr lang="en-US" sz="1400" b="1" dirty="0" err="1"/>
              <a:t>el</a:t>
            </a:r>
            <a:r>
              <a:rPr lang="en-US" sz="1400" b="1" dirty="0"/>
              <a:t> </a:t>
            </a:r>
            <a:r>
              <a:rPr lang="en-US" sz="1400" b="1" dirty="0" err="1"/>
              <a:t>libro</a:t>
            </a:r>
            <a:r>
              <a:rPr lang="en-US" sz="1400" b="1" dirty="0"/>
              <a:t> de Teresa de Jesús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5AAA7A-9700-4052-BCCB-BC9474362B83}"/>
              </a:ext>
            </a:extLst>
          </p:cNvPr>
          <p:cNvSpPr txBox="1"/>
          <p:nvPr/>
        </p:nvSpPr>
        <p:spPr>
          <a:xfrm>
            <a:off x="6229017" y="5557470"/>
            <a:ext cx="2830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Tiempo</a:t>
            </a:r>
            <a:r>
              <a:rPr lang="en-US" sz="1400" b="1" dirty="0"/>
              <a:t> </a:t>
            </a:r>
            <a:r>
              <a:rPr lang="en-US" sz="1400" b="1" dirty="0" err="1"/>
              <a:t>después</a:t>
            </a:r>
            <a:r>
              <a:rPr lang="en-US" sz="1400" b="1" dirty="0"/>
              <a:t>,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madre</a:t>
            </a:r>
            <a:r>
              <a:rPr lang="en-US" sz="1400" b="1" dirty="0"/>
              <a:t> </a:t>
            </a:r>
            <a:r>
              <a:rPr lang="en-US" sz="1400" b="1" dirty="0" err="1"/>
              <a:t>enfermó</a:t>
            </a:r>
            <a:r>
              <a:rPr lang="en-US" sz="1400" b="1" dirty="0"/>
              <a:t> y </a:t>
            </a:r>
            <a:r>
              <a:rPr lang="en-US" sz="1400" b="1" dirty="0" err="1"/>
              <a:t>ella</a:t>
            </a:r>
            <a:r>
              <a:rPr lang="en-US" sz="1400" b="1" dirty="0"/>
              <a:t> le </a:t>
            </a:r>
            <a:r>
              <a:rPr lang="en-US" sz="1400" b="1" dirty="0" err="1"/>
              <a:t>repitió</a:t>
            </a:r>
            <a:r>
              <a:rPr lang="en-US" sz="1400" b="1" dirty="0"/>
              <a:t> lo </a:t>
            </a:r>
            <a:r>
              <a:rPr lang="en-US" sz="1400" b="1" dirty="0" err="1"/>
              <a:t>feliz</a:t>
            </a:r>
            <a:r>
              <a:rPr lang="en-US" sz="1400" b="1" dirty="0"/>
              <a:t> que </a:t>
            </a:r>
            <a:r>
              <a:rPr lang="en-US" sz="1400" b="1" dirty="0" err="1"/>
              <a:t>sería</a:t>
            </a:r>
            <a:r>
              <a:rPr lang="en-US" sz="1400" b="1" dirty="0"/>
              <a:t> </a:t>
            </a:r>
            <a:r>
              <a:rPr lang="en-US" sz="1400" b="1" dirty="0" err="1"/>
              <a:t>si</a:t>
            </a:r>
            <a:r>
              <a:rPr lang="en-US" sz="1400" b="1" dirty="0"/>
              <a:t> se </a:t>
            </a:r>
            <a:r>
              <a:rPr lang="en-US" sz="1400" b="1" dirty="0" err="1"/>
              <a:t>hiciera</a:t>
            </a:r>
            <a:r>
              <a:rPr lang="en-US" sz="1400" b="1" dirty="0"/>
              <a:t> </a:t>
            </a:r>
            <a:r>
              <a:rPr lang="en-US" sz="1400" b="1" dirty="0" err="1"/>
              <a:t>sacerdote</a:t>
            </a:r>
            <a:r>
              <a:rPr lang="en-US" sz="1400" b="1" dirty="0"/>
              <a:t>. Ella </a:t>
            </a:r>
            <a:r>
              <a:rPr lang="en-US" sz="1400" b="1" dirty="0" err="1"/>
              <a:t>murió</a:t>
            </a:r>
            <a:r>
              <a:rPr lang="en-US" sz="1400" b="1" dirty="0"/>
              <a:t> y </a:t>
            </a:r>
            <a:r>
              <a:rPr lang="en-US" sz="1400" b="1" dirty="0" err="1"/>
              <a:t>Enriqu</a:t>
            </a:r>
            <a:r>
              <a:rPr lang="en-US" sz="1400" b="1" dirty="0"/>
              <a:t> se </a:t>
            </a:r>
            <a:r>
              <a:rPr lang="en-US" sz="1400" b="1" dirty="0" err="1"/>
              <a:t>acordó</a:t>
            </a:r>
            <a:r>
              <a:rPr lang="en-US" sz="1400" b="1" dirty="0"/>
              <a:t> de Teresa que </a:t>
            </a:r>
            <a:r>
              <a:rPr lang="en-US" sz="1400" b="1" dirty="0" err="1"/>
              <a:t>también</a:t>
            </a:r>
            <a:r>
              <a:rPr lang="en-US" sz="1400" b="1" dirty="0"/>
              <a:t> </a:t>
            </a:r>
            <a:r>
              <a:rPr lang="en-US" sz="1400" b="1" dirty="0" err="1"/>
              <a:t>perdió</a:t>
            </a:r>
            <a:r>
              <a:rPr lang="en-US" sz="1400" b="1" dirty="0"/>
              <a:t> pronto a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madre</a:t>
            </a:r>
            <a:r>
              <a:rPr lang="en-US" sz="14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87EA5-05DB-4049-8D1D-F3A4F4549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0" y="130390"/>
            <a:ext cx="2661086" cy="2077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0AC4D-F7A1-4736-9D7F-201084046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538" y="89391"/>
            <a:ext cx="2661087" cy="2134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2252E-D51F-47A2-A9EA-568067E4D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847" y="89391"/>
            <a:ext cx="2755410" cy="2134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2A64CA-5061-4A64-B990-3B0DCD792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47" y="3181093"/>
            <a:ext cx="2830192" cy="2355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F71B7E-5A25-44FB-81A5-D17A26444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4766" y="3181092"/>
            <a:ext cx="3046985" cy="2355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91D3E9-D068-4C4D-8C04-168B03713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8472" y="3197685"/>
            <a:ext cx="2771282" cy="22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2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5" grpId="0"/>
      <p:bldP spid="30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>
            <a:extLst>
              <a:ext uri="{FF2B5EF4-FFF2-40B4-BE49-F238E27FC236}">
                <a16:creationId xmlns:a16="http://schemas.microsoft.com/office/drawing/2014/main" id="{0E10BD83-EF6C-493C-BB8A-E4036E11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AB5D4C-A2B3-4A90-8A37-DEE0572762C2}"/>
              </a:ext>
            </a:extLst>
          </p:cNvPr>
          <p:cNvSpPr txBox="1"/>
          <p:nvPr/>
        </p:nvSpPr>
        <p:spPr>
          <a:xfrm>
            <a:off x="52275" y="2189884"/>
            <a:ext cx="2931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Enrique </a:t>
            </a:r>
            <a:r>
              <a:rPr lang="en-US" sz="1400" b="1" dirty="0" err="1"/>
              <a:t>decidió</a:t>
            </a:r>
            <a:r>
              <a:rPr lang="en-US" sz="1400" b="1" dirty="0"/>
              <a:t> </a:t>
            </a:r>
            <a:r>
              <a:rPr lang="en-US" sz="1400" b="1" dirty="0" err="1"/>
              <a:t>ir</a:t>
            </a:r>
            <a:r>
              <a:rPr lang="en-US" sz="1400" b="1" dirty="0"/>
              <a:t> a Montserrat a </a:t>
            </a:r>
            <a:r>
              <a:rPr lang="en-US" sz="1400" b="1" dirty="0" err="1"/>
              <a:t>visitar</a:t>
            </a:r>
            <a:r>
              <a:rPr lang="en-US" sz="1400" b="1" dirty="0"/>
              <a:t> a la Virgen y </a:t>
            </a:r>
            <a:r>
              <a:rPr lang="en-US" sz="1400" b="1" dirty="0" err="1"/>
              <a:t>contarle</a:t>
            </a:r>
            <a:r>
              <a:rPr lang="en-US" sz="1400" b="1" dirty="0"/>
              <a:t>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deseo</a:t>
            </a:r>
            <a:r>
              <a:rPr lang="en-US" sz="1400" b="1" dirty="0"/>
              <a:t> de ser </a:t>
            </a:r>
            <a:r>
              <a:rPr lang="en-US" sz="1400" b="1" dirty="0" err="1"/>
              <a:t>sacerdote</a:t>
            </a:r>
            <a:r>
              <a:rPr lang="en-US" sz="14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09421-AC32-4243-978E-2C614D72C441}"/>
              </a:ext>
            </a:extLst>
          </p:cNvPr>
          <p:cNvSpPr txBox="1"/>
          <p:nvPr/>
        </p:nvSpPr>
        <p:spPr>
          <a:xfrm>
            <a:off x="3163620" y="2206475"/>
            <a:ext cx="2955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Pronto </a:t>
            </a:r>
            <a:r>
              <a:rPr lang="en-US" sz="1400" b="1" dirty="0" err="1"/>
              <a:t>ingresó</a:t>
            </a:r>
            <a:r>
              <a:rPr lang="en-US" sz="1400" b="1" dirty="0"/>
              <a:t> al </a:t>
            </a:r>
            <a:r>
              <a:rPr lang="en-US" sz="1400" b="1" dirty="0" err="1"/>
              <a:t>seminario</a:t>
            </a:r>
            <a:r>
              <a:rPr lang="en-US" sz="1400" b="1" dirty="0"/>
              <a:t> y </a:t>
            </a:r>
            <a:r>
              <a:rPr lang="en-US" sz="1400" b="1" dirty="0" err="1"/>
              <a:t>comenzó</a:t>
            </a:r>
            <a:r>
              <a:rPr lang="en-US" sz="1400" b="1" dirty="0"/>
              <a:t> a </a:t>
            </a:r>
            <a:r>
              <a:rPr lang="en-US" sz="1400" b="1" dirty="0" err="1"/>
              <a:t>prepararse</a:t>
            </a:r>
            <a:r>
              <a:rPr lang="en-US" sz="1400" b="1" dirty="0"/>
              <a:t> </a:t>
            </a:r>
            <a:r>
              <a:rPr lang="en-US" sz="1400" b="1" dirty="0" err="1"/>
              <a:t>como</a:t>
            </a:r>
            <a:r>
              <a:rPr lang="en-US" sz="1400" b="1" dirty="0"/>
              <a:t> </a:t>
            </a:r>
            <a:r>
              <a:rPr lang="en-US" sz="1400" b="1" dirty="0" err="1"/>
              <a:t>sacerdote</a:t>
            </a:r>
            <a:r>
              <a:rPr lang="en-US" sz="1400" b="1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D47AD-C0FA-473E-A766-DD980A4CA4B3}"/>
              </a:ext>
            </a:extLst>
          </p:cNvPr>
          <p:cNvSpPr txBox="1"/>
          <p:nvPr/>
        </p:nvSpPr>
        <p:spPr>
          <a:xfrm>
            <a:off x="6139865" y="2237317"/>
            <a:ext cx="2957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Pasaba</a:t>
            </a:r>
            <a:r>
              <a:rPr lang="en-US" sz="1400" b="1" dirty="0"/>
              <a:t> </a:t>
            </a:r>
            <a:r>
              <a:rPr lang="en-US" sz="1400" b="1" dirty="0" err="1"/>
              <a:t>mucho</a:t>
            </a:r>
            <a:r>
              <a:rPr lang="en-US" sz="1400" b="1" dirty="0"/>
              <a:t> </a:t>
            </a:r>
            <a:r>
              <a:rPr lang="en-US" sz="1400" b="1" dirty="0" err="1"/>
              <a:t>tiempo</a:t>
            </a:r>
            <a:r>
              <a:rPr lang="en-US" sz="1400" b="1" dirty="0"/>
              <a:t> con los </a:t>
            </a:r>
            <a:r>
              <a:rPr lang="en-US" sz="1400" b="1" dirty="0" err="1"/>
              <a:t>niños</a:t>
            </a:r>
            <a:r>
              <a:rPr lang="en-US" sz="1400" b="1" dirty="0"/>
              <a:t> y no se </a:t>
            </a:r>
            <a:r>
              <a:rPr lang="en-US" sz="1400" b="1" dirty="0" err="1"/>
              <a:t>cansaba</a:t>
            </a:r>
            <a:r>
              <a:rPr lang="en-US" sz="1400" b="1" dirty="0"/>
              <a:t> de </a:t>
            </a:r>
            <a:r>
              <a:rPr lang="en-US" sz="1400" b="1" dirty="0" err="1"/>
              <a:t>enseñarles</a:t>
            </a:r>
            <a:r>
              <a:rPr lang="en-US" sz="1400" b="1" dirty="0"/>
              <a:t> </a:t>
            </a:r>
            <a:r>
              <a:rPr lang="en-US" sz="1400" b="1" dirty="0" err="1"/>
              <a:t>acerca</a:t>
            </a:r>
            <a:r>
              <a:rPr lang="en-US" sz="1400" b="1" dirty="0"/>
              <a:t> de Jesús y de </a:t>
            </a:r>
            <a:r>
              <a:rPr lang="en-US" sz="1400" b="1" dirty="0" err="1"/>
              <a:t>repetirles</a:t>
            </a:r>
            <a:r>
              <a:rPr lang="en-US" sz="1400" b="1" dirty="0"/>
              <a:t> lo </a:t>
            </a:r>
            <a:r>
              <a:rPr lang="en-US" sz="1400" b="1" dirty="0" err="1"/>
              <a:t>importante</a:t>
            </a:r>
            <a:r>
              <a:rPr lang="en-US" sz="1400" b="1" dirty="0"/>
              <a:t> que es </a:t>
            </a:r>
            <a:r>
              <a:rPr lang="en-US" sz="1400" b="1" dirty="0" err="1"/>
              <a:t>orar</a:t>
            </a:r>
            <a:r>
              <a:rPr lang="en-US" sz="1400" b="1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CB4FFB-CE49-4CD5-8263-E0959E2D9DEF}"/>
              </a:ext>
            </a:extLst>
          </p:cNvPr>
          <p:cNvSpPr txBox="1"/>
          <p:nvPr/>
        </p:nvSpPr>
        <p:spPr>
          <a:xfrm>
            <a:off x="52275" y="5573904"/>
            <a:ext cx="3005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Cada</a:t>
            </a:r>
            <a:r>
              <a:rPr lang="en-US" sz="1400" b="1" dirty="0"/>
              <a:t> </a:t>
            </a:r>
            <a:r>
              <a:rPr lang="en-US" sz="1400" b="1" dirty="0" err="1"/>
              <a:t>vez</a:t>
            </a:r>
            <a:r>
              <a:rPr lang="en-US" sz="1400" b="1" dirty="0"/>
              <a:t> </a:t>
            </a:r>
            <a:r>
              <a:rPr lang="en-US" sz="1400" b="1" dirty="0" err="1"/>
              <a:t>había</a:t>
            </a:r>
            <a:r>
              <a:rPr lang="en-US" sz="1400" b="1" dirty="0"/>
              <a:t> </a:t>
            </a:r>
            <a:r>
              <a:rPr lang="en-US" sz="1400" b="1" dirty="0" err="1"/>
              <a:t>más</a:t>
            </a:r>
            <a:r>
              <a:rPr lang="en-US" sz="1400" b="1" dirty="0"/>
              <a:t> </a:t>
            </a:r>
            <a:r>
              <a:rPr lang="en-US" sz="1400" b="1" dirty="0" err="1"/>
              <a:t>niños</a:t>
            </a:r>
            <a:r>
              <a:rPr lang="en-US" sz="1400" b="1" dirty="0"/>
              <a:t> que </a:t>
            </a:r>
            <a:r>
              <a:rPr lang="en-US" sz="1400" b="1" dirty="0" err="1"/>
              <a:t>querían</a:t>
            </a:r>
            <a:r>
              <a:rPr lang="en-US" sz="1400" b="1" dirty="0"/>
              <a:t> ser Amigos de Jesús, los </a:t>
            </a:r>
            <a:r>
              <a:rPr lang="en-US" sz="1400" b="1" dirty="0" err="1"/>
              <a:t>niños</a:t>
            </a:r>
            <a:r>
              <a:rPr lang="en-US" sz="1400" b="1" dirty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casa </a:t>
            </a:r>
            <a:r>
              <a:rPr lang="en-US" sz="1400" b="1" dirty="0" err="1"/>
              <a:t>hablaban</a:t>
            </a:r>
            <a:r>
              <a:rPr lang="en-US" sz="1400" b="1" dirty="0"/>
              <a:t> de Jesús y </a:t>
            </a:r>
            <a:r>
              <a:rPr lang="en-US" sz="1400" b="1" dirty="0" err="1"/>
              <a:t>querían</a:t>
            </a:r>
            <a:r>
              <a:rPr lang="en-US" sz="1400" b="1" dirty="0"/>
              <a:t> que </a:t>
            </a:r>
            <a:r>
              <a:rPr lang="en-US" sz="1400" b="1" dirty="0" err="1"/>
              <a:t>en</a:t>
            </a:r>
            <a:r>
              <a:rPr lang="en-US" sz="1400" b="1" dirty="0"/>
              <a:t> casa </a:t>
            </a:r>
            <a:r>
              <a:rPr lang="en-US" sz="1400" b="1" dirty="0" err="1"/>
              <a:t>recen</a:t>
            </a:r>
            <a:r>
              <a:rPr lang="en-US" sz="1400" b="1" dirty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familia</a:t>
            </a:r>
            <a:r>
              <a:rPr lang="en-US" sz="1400" b="1" dirty="0"/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FB4589-487B-40F6-B4FB-941EC7C70217}"/>
              </a:ext>
            </a:extLst>
          </p:cNvPr>
          <p:cNvSpPr txBox="1"/>
          <p:nvPr/>
        </p:nvSpPr>
        <p:spPr>
          <a:xfrm>
            <a:off x="3100648" y="5444661"/>
            <a:ext cx="30897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Al </a:t>
            </a:r>
            <a:r>
              <a:rPr lang="en-US" sz="1400" b="1" dirty="0" err="1"/>
              <a:t>ver</a:t>
            </a:r>
            <a:r>
              <a:rPr lang="en-US" sz="1400" b="1" dirty="0"/>
              <a:t> que tantos </a:t>
            </a:r>
            <a:r>
              <a:rPr lang="en-US" sz="1400" b="1" dirty="0" err="1"/>
              <a:t>niños</a:t>
            </a:r>
            <a:r>
              <a:rPr lang="en-US" sz="1400" b="1" dirty="0"/>
              <a:t> </a:t>
            </a:r>
            <a:r>
              <a:rPr lang="en-US" sz="1400" b="1" dirty="0" err="1"/>
              <a:t>querian</a:t>
            </a:r>
            <a:r>
              <a:rPr lang="en-US" sz="1400" b="1" dirty="0"/>
              <a:t> ser Amigos de Jesús, Enrique </a:t>
            </a:r>
            <a:r>
              <a:rPr lang="en-US" sz="1400" b="1" dirty="0" err="1"/>
              <a:t>crea</a:t>
            </a:r>
            <a:r>
              <a:rPr lang="en-US" sz="1400" b="1" dirty="0"/>
              <a:t> la </a:t>
            </a:r>
            <a:r>
              <a:rPr lang="en-US" sz="1400" b="1" dirty="0" err="1"/>
              <a:t>Companía</a:t>
            </a:r>
            <a:r>
              <a:rPr lang="en-US" sz="1400" b="1" dirty="0"/>
              <a:t> de Santa Teresa de Jesús, con </a:t>
            </a:r>
            <a:r>
              <a:rPr lang="en-US" sz="1400" b="1" dirty="0" err="1"/>
              <a:t>hermanas</a:t>
            </a:r>
            <a:r>
              <a:rPr lang="en-US" sz="1400" b="1" dirty="0"/>
              <a:t> que </a:t>
            </a:r>
            <a:r>
              <a:rPr lang="en-US" sz="1400" b="1" dirty="0" err="1"/>
              <a:t>enseñen</a:t>
            </a:r>
            <a:r>
              <a:rPr lang="en-US" sz="1400" b="1" dirty="0"/>
              <a:t> a los </a:t>
            </a:r>
            <a:r>
              <a:rPr lang="en-US" sz="1400" b="1" dirty="0" err="1"/>
              <a:t>niños</a:t>
            </a:r>
            <a:r>
              <a:rPr lang="en-US" sz="1400" b="1" dirty="0"/>
              <a:t> </a:t>
            </a:r>
            <a:r>
              <a:rPr lang="en-US" sz="1400" b="1" dirty="0" err="1"/>
              <a:t>acerca</a:t>
            </a:r>
            <a:r>
              <a:rPr lang="en-US" sz="1400" b="1" dirty="0"/>
              <a:t> del Gran Amigo Jesús.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5AAA7A-9700-4052-BCCB-BC9474362B83}"/>
              </a:ext>
            </a:extLst>
          </p:cNvPr>
          <p:cNvSpPr txBox="1"/>
          <p:nvPr/>
        </p:nvSpPr>
        <p:spPr>
          <a:xfrm>
            <a:off x="6199913" y="5431610"/>
            <a:ext cx="3028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San Enrique </a:t>
            </a:r>
            <a:r>
              <a:rPr lang="en-US" sz="1400" b="1" dirty="0" err="1"/>
              <a:t>fue</a:t>
            </a:r>
            <a:r>
              <a:rPr lang="en-US" sz="1400" b="1" dirty="0"/>
              <a:t> </a:t>
            </a:r>
            <a:r>
              <a:rPr lang="en-US" sz="1400" b="1" dirty="0" err="1"/>
              <a:t>otro</a:t>
            </a:r>
            <a:r>
              <a:rPr lang="en-US" sz="1400" b="1" dirty="0"/>
              <a:t> Jesús </a:t>
            </a:r>
            <a:r>
              <a:rPr lang="en-US" sz="1400" b="1" dirty="0" err="1"/>
              <a:t>en</a:t>
            </a:r>
            <a:r>
              <a:rPr lang="en-US" sz="1400" b="1" dirty="0"/>
              <a:t> la Tierra, </a:t>
            </a:r>
            <a:r>
              <a:rPr lang="en-US" sz="1400" b="1" dirty="0" err="1"/>
              <a:t>nos</a:t>
            </a:r>
            <a:r>
              <a:rPr lang="en-US" sz="1400" b="1" dirty="0"/>
              <a:t> </a:t>
            </a:r>
            <a:r>
              <a:rPr lang="en-US" sz="1400" b="1" dirty="0" err="1"/>
              <a:t>enseñó</a:t>
            </a:r>
            <a:r>
              <a:rPr lang="en-US" sz="1400" b="1" dirty="0"/>
              <a:t> que </a:t>
            </a:r>
            <a:r>
              <a:rPr lang="en-US" sz="1400" b="1" dirty="0" err="1"/>
              <a:t>puedes</a:t>
            </a:r>
            <a:r>
              <a:rPr lang="en-US" sz="1400" b="1" dirty="0"/>
              <a:t> ser </a:t>
            </a:r>
            <a:r>
              <a:rPr lang="en-US" sz="1400" b="1" dirty="0" err="1"/>
              <a:t>Otro</a:t>
            </a:r>
            <a:r>
              <a:rPr lang="en-US" sz="1400" b="1" dirty="0"/>
              <a:t> Jesús </a:t>
            </a:r>
            <a:r>
              <a:rPr lang="en-US" sz="1400" b="1" dirty="0" err="1"/>
              <a:t>en</a:t>
            </a:r>
            <a:r>
              <a:rPr lang="en-US" sz="1400" b="1" dirty="0"/>
              <a:t> la Tierra, </a:t>
            </a:r>
            <a:r>
              <a:rPr lang="en-US" sz="1400" b="1" dirty="0" err="1"/>
              <a:t>si</a:t>
            </a:r>
            <a:r>
              <a:rPr lang="en-US" sz="1400" b="1" dirty="0"/>
              <a:t> </a:t>
            </a:r>
            <a:r>
              <a:rPr lang="en-US" sz="1400" b="1" dirty="0" err="1"/>
              <a:t>piensas</a:t>
            </a:r>
            <a:r>
              <a:rPr lang="en-US" sz="1400" b="1" dirty="0"/>
              <a:t>, vives y amas </a:t>
            </a:r>
            <a:r>
              <a:rPr lang="en-US" sz="1400" b="1" dirty="0" err="1"/>
              <a:t>como</a:t>
            </a:r>
            <a:r>
              <a:rPr lang="en-US" sz="1400" b="1" dirty="0"/>
              <a:t> Jesús.</a:t>
            </a:r>
          </a:p>
          <a:p>
            <a:r>
              <a:rPr lang="en-US" sz="1400" b="1" dirty="0"/>
              <a:t>Los Amigos de Jesús y María te </a:t>
            </a:r>
            <a:r>
              <a:rPr lang="en-US" sz="1400" b="1" dirty="0" err="1"/>
              <a:t>queremos</a:t>
            </a:r>
            <a:r>
              <a:rPr lang="en-US" sz="1400" b="1" dirty="0"/>
              <a:t>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26446-BC96-4111-9295-7FC3C1DA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73" y="89391"/>
            <a:ext cx="2785033" cy="2134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3B24F-E5CD-4CE2-B65E-DE9A64586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082" y="77684"/>
            <a:ext cx="2785033" cy="2159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6ACD4-3CB7-45F9-8DA2-7D4B3E6E6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535" y="77684"/>
            <a:ext cx="2806992" cy="2194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17DF0E-183F-4BC0-845F-65AE1AA7A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39" y="3197685"/>
            <a:ext cx="2846994" cy="2200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83048D-22CA-43AD-9CFD-F1D1B1386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973" y="3197685"/>
            <a:ext cx="2869685" cy="2218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B6C1D0-3875-498F-AB72-A47286F02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535" y="3171583"/>
            <a:ext cx="2871546" cy="221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7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5" grpId="0"/>
      <p:bldP spid="30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4405E5-F72F-4E76-AF51-FA9E416AC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923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114300" y="381000"/>
            <a:ext cx="902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</a:t>
            </a:r>
            <a:r>
              <a:rPr lang="en-US" sz="2700" dirty="0" err="1">
                <a:latin typeface="Arial Black" panose="020B0A04020102020204" pitchFamily="34" charset="0"/>
              </a:rPr>
              <a:t>Evangelio</a:t>
            </a:r>
            <a:r>
              <a:rPr lang="en-US" sz="2700" dirty="0">
                <a:latin typeface="Arial Black" panose="020B0A04020102020204" pitchFamily="34" charset="0"/>
              </a:rPr>
              <a:t>  “</a:t>
            </a:r>
            <a:r>
              <a:rPr lang="en-US" sz="2700" dirty="0" err="1">
                <a:latin typeface="Arial Black" panose="020B0A04020102020204" pitchFamily="34" charset="0"/>
              </a:rPr>
              <a:t>Nadie</a:t>
            </a:r>
            <a:r>
              <a:rPr lang="en-US" sz="2700" dirty="0">
                <a:latin typeface="Arial Black" panose="020B0A04020102020204" pitchFamily="34" charset="0"/>
              </a:rPr>
              <a:t> es </a:t>
            </a:r>
            <a:r>
              <a:rPr lang="en-US" sz="2700" dirty="0" err="1">
                <a:latin typeface="Arial Black" panose="020B0A04020102020204" pitchFamily="34" charset="0"/>
              </a:rPr>
              <a:t>profeta</a:t>
            </a:r>
            <a:r>
              <a:rPr lang="en-US" sz="2700" dirty="0">
                <a:latin typeface="Arial Black" panose="020B0A04020102020204" pitchFamily="34" charset="0"/>
              </a:rPr>
              <a:t> </a:t>
            </a:r>
            <a:r>
              <a:rPr lang="en-US" sz="2700" dirty="0" err="1">
                <a:latin typeface="Arial Black" panose="020B0A04020102020204" pitchFamily="34" charset="0"/>
              </a:rPr>
              <a:t>en</a:t>
            </a:r>
            <a:r>
              <a:rPr lang="en-US" sz="2700" dirty="0">
                <a:latin typeface="Arial Black" panose="020B0A04020102020204" pitchFamily="34" charset="0"/>
              </a:rPr>
              <a:t> </a:t>
            </a:r>
            <a:r>
              <a:rPr lang="en-US" sz="2700" dirty="0" err="1">
                <a:latin typeface="Arial Black" panose="020B0A04020102020204" pitchFamily="34" charset="0"/>
              </a:rPr>
              <a:t>su</a:t>
            </a:r>
            <a:r>
              <a:rPr lang="en-US" sz="2700" dirty="0">
                <a:latin typeface="Arial Black" panose="020B0A04020102020204" pitchFamily="34" charset="0"/>
              </a:rPr>
              <a:t> Tierra”</a:t>
            </a:r>
          </a:p>
          <a:p>
            <a:r>
              <a:rPr lang="en-US" sz="2700" dirty="0">
                <a:latin typeface="Arial Black" panose="020B0A04020102020204" pitchFamily="34" charset="0"/>
              </a:rPr>
              <a:t>                         Lucas 4, 21-30</a:t>
            </a:r>
          </a:p>
        </p:txBody>
      </p:sp>
    </p:spTree>
    <p:extLst>
      <p:ext uri="{BB962C8B-B14F-4D97-AF65-F5344CB8AC3E}">
        <p14:creationId xmlns:p14="http://schemas.microsoft.com/office/powerpoint/2010/main" val="115186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B76C6-CFFE-47C9-BFFF-7A11440AE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1"/>
            <a:ext cx="9144000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92362" y="14056"/>
            <a:ext cx="914400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 Black" panose="020B0A04020102020204" pitchFamily="34" charset="0"/>
              </a:rPr>
              <a:t>En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 err="1">
                <a:latin typeface="Arial Black" panose="020B0A04020102020204" pitchFamily="34" charset="0"/>
              </a:rPr>
              <a:t>aquel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 err="1">
                <a:latin typeface="Arial Black" panose="020B0A04020102020204" pitchFamily="34" charset="0"/>
              </a:rPr>
              <a:t>tiempo</a:t>
            </a:r>
            <a:r>
              <a:rPr lang="en-US" sz="3000" dirty="0">
                <a:latin typeface="Arial Black" panose="020B0A04020102020204" pitchFamily="34" charset="0"/>
              </a:rPr>
              <a:t>, </a:t>
            </a:r>
            <a:r>
              <a:rPr lang="en-US" sz="3000" dirty="0" err="1">
                <a:latin typeface="Arial Black" panose="020B0A04020102020204" pitchFamily="34" charset="0"/>
              </a:rPr>
              <a:t>después</a:t>
            </a:r>
            <a:r>
              <a:rPr lang="en-US" sz="3000" dirty="0">
                <a:latin typeface="Arial Black" panose="020B0A04020102020204" pitchFamily="34" charset="0"/>
              </a:rPr>
              <a:t> de que Jesús </a:t>
            </a:r>
            <a:r>
              <a:rPr lang="en-US" sz="3000" dirty="0" err="1">
                <a:latin typeface="Arial Black" panose="020B0A04020102020204" pitchFamily="34" charset="0"/>
              </a:rPr>
              <a:t>leyó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 err="1">
                <a:latin typeface="Arial Black" panose="020B0A04020102020204" pitchFamily="34" charset="0"/>
              </a:rPr>
              <a:t>en</a:t>
            </a:r>
            <a:r>
              <a:rPr lang="en-US" sz="3000" dirty="0">
                <a:latin typeface="Arial Black" panose="020B0A04020102020204" pitchFamily="34" charset="0"/>
              </a:rPr>
              <a:t> la </a:t>
            </a:r>
            <a:r>
              <a:rPr lang="en-US" sz="3000" dirty="0" err="1">
                <a:latin typeface="Arial Black" panose="020B0A04020102020204" pitchFamily="34" charset="0"/>
              </a:rPr>
              <a:t>sinagoga</a:t>
            </a:r>
            <a:r>
              <a:rPr lang="en-US" sz="3000" dirty="0">
                <a:latin typeface="Arial Black" panose="020B0A04020102020204" pitchFamily="34" charset="0"/>
              </a:rPr>
              <a:t> un </a:t>
            </a:r>
            <a:r>
              <a:rPr lang="en-US" sz="3000" dirty="0" err="1">
                <a:latin typeface="Arial Black" panose="020B0A04020102020204" pitchFamily="34" charset="0"/>
              </a:rPr>
              <a:t>pasaje</a:t>
            </a:r>
            <a:r>
              <a:rPr lang="en-US" sz="3000" dirty="0">
                <a:latin typeface="Arial Black" panose="020B0A04020102020204" pitchFamily="34" charset="0"/>
              </a:rPr>
              <a:t> de </a:t>
            </a:r>
            <a:r>
              <a:rPr lang="en-US" sz="3000" dirty="0" err="1">
                <a:latin typeface="Arial Black" panose="020B0A04020102020204" pitchFamily="34" charset="0"/>
              </a:rPr>
              <a:t>Isaías</a:t>
            </a:r>
            <a:r>
              <a:rPr lang="en-US" sz="3000" dirty="0">
                <a:latin typeface="Arial Black" panose="020B0A04020102020204" pitchFamily="34" charset="0"/>
              </a:rPr>
              <a:t>, </a:t>
            </a:r>
            <a:r>
              <a:rPr lang="en-US" sz="3000" dirty="0" err="1">
                <a:latin typeface="Arial Black" panose="020B0A04020102020204" pitchFamily="34" charset="0"/>
              </a:rPr>
              <a:t>dijo</a:t>
            </a:r>
            <a:r>
              <a:rPr lang="en-US" sz="3000" dirty="0">
                <a:latin typeface="Arial Black" panose="020B0A04020102020204" pitchFamily="34" charset="0"/>
              </a:rPr>
              <a:t>: “Hoy </a:t>
            </a:r>
            <a:r>
              <a:rPr lang="en-US" sz="3000" dirty="0" err="1">
                <a:latin typeface="Arial Black" panose="020B0A04020102020204" pitchFamily="34" charset="0"/>
              </a:rPr>
              <a:t>mismo</a:t>
            </a:r>
            <a:r>
              <a:rPr lang="en-US" sz="3000" dirty="0">
                <a:latin typeface="Arial Black" panose="020B0A04020102020204" pitchFamily="34" charset="0"/>
              </a:rPr>
              <a:t> se ha </a:t>
            </a:r>
            <a:r>
              <a:rPr lang="en-US" sz="3000" dirty="0" err="1">
                <a:latin typeface="Arial Black" panose="020B0A04020102020204" pitchFamily="34" charset="0"/>
              </a:rPr>
              <a:t>cumplido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 err="1">
                <a:latin typeface="Arial Black" panose="020B0A04020102020204" pitchFamily="34" charset="0"/>
              </a:rPr>
              <a:t>este</a:t>
            </a: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 err="1">
                <a:latin typeface="Arial Black" panose="020B0A04020102020204" pitchFamily="34" charset="0"/>
              </a:rPr>
              <a:t>pasaje</a:t>
            </a:r>
            <a:r>
              <a:rPr lang="en-US" sz="3000" dirty="0">
                <a:latin typeface="Arial Black" panose="020B0A04020102020204" pitchFamily="34" charset="0"/>
              </a:rPr>
              <a:t> de la </a:t>
            </a:r>
            <a:r>
              <a:rPr lang="en-US" sz="3000" dirty="0" err="1">
                <a:latin typeface="Arial Black" panose="020B0A04020102020204" pitchFamily="34" charset="0"/>
              </a:rPr>
              <a:t>Escritura</a:t>
            </a:r>
            <a:r>
              <a:rPr lang="en-US" sz="3000" dirty="0">
                <a:latin typeface="Arial Black" panose="020B0A04020102020204" pitchFamily="34" charset="0"/>
              </a:rPr>
              <a:t> que </a:t>
            </a:r>
            <a:r>
              <a:rPr lang="en-US" sz="3000" dirty="0" err="1">
                <a:latin typeface="Arial Black" panose="020B0A04020102020204" pitchFamily="34" charset="0"/>
              </a:rPr>
              <a:t>acaban</a:t>
            </a:r>
            <a:r>
              <a:rPr lang="en-US" sz="3000" dirty="0">
                <a:latin typeface="Arial Black" panose="020B0A04020102020204" pitchFamily="34" charset="0"/>
              </a:rPr>
              <a:t> de </a:t>
            </a:r>
            <a:r>
              <a:rPr lang="en-US" sz="3000" dirty="0" err="1">
                <a:latin typeface="Arial Black" panose="020B0A04020102020204" pitchFamily="34" charset="0"/>
              </a:rPr>
              <a:t>oír</a:t>
            </a:r>
            <a:r>
              <a:rPr lang="en-US" sz="3000" dirty="0">
                <a:latin typeface="Arial Black" panose="020B0A04020102020204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253607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F58DF2-C21B-4D04-BD5A-E6744AD68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764"/>
            <a:ext cx="9144000" cy="5114180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152400" y="16010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Todos le daban su aprobación y admiraban la sabiduría de las palabras que salían de sus labios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00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Microsoft Office PowerPoint</Application>
  <PresentationFormat>On-screen Show (4:3)</PresentationFormat>
  <Paragraphs>84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Aharoni</vt:lpstr>
      <vt:lpstr>Arial</vt:lpstr>
      <vt:lpstr>Arial Black</vt:lpstr>
      <vt:lpstr>Calibri</vt:lpstr>
      <vt:lpstr>Office Theme</vt:lpstr>
      <vt:lpstr> Ciclo C- IV Domingo del Tiempo Ordinario Nadie es Profeta en su Tierra (Lc 4, 21-30)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XIV Tiempo Ordinario Ciclo C Nadie es Profeta en su Tierra (Lc 4, 21-30) </dc:title>
  <dc:creator>Maria Varona</dc:creator>
  <cp:lastModifiedBy>Maria Varona</cp:lastModifiedBy>
  <cp:revision>2</cp:revision>
  <dcterms:modified xsi:type="dcterms:W3CDTF">2022-01-24T16:46:31Z</dcterms:modified>
</cp:coreProperties>
</file>