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1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19" name="Google Shape;21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jp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jp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lXHjnYFzA8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jp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ns3sVV4Nf4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jp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1214437" y="5000625"/>
            <a:ext cx="82296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Grupo de Oración para Niños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Ciclo C-V Domingo de Cuaresma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Evangelio según San Juan 8, 1-11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Mujer Adúltera</a:t>
            </a:r>
            <a:endParaRPr sz="2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841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25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20" y="214290"/>
            <a:ext cx="1606200" cy="16062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91" name="Google Shape;91;p13" descr="1er Domingo de Cuaresma • 6 marz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76" y="1857364"/>
            <a:ext cx="6572400" cy="30513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2" name="Google Shape;92;p13"/>
          <p:cNvSpPr/>
          <p:nvPr/>
        </p:nvSpPr>
        <p:spPr>
          <a:xfrm>
            <a:off x="928662" y="785794"/>
            <a:ext cx="7993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F1F8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gradFill>
                  <a:gsLst>
                    <a:gs pos="10000">
                      <a:srgbClr val="F1F1F8">
                        <a:alpha val="100000"/>
                      </a:srgbClr>
                    </a:gs>
                    <a:gs pos="60000">
                      <a:srgbClr val="D6D6E9">
                        <a:alpha val="100000"/>
                      </a:srgbClr>
                    </a:gs>
                    <a:gs pos="100000">
                      <a:srgbClr val="8686C6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AMIGOS DE JESÚS Y MARÍA</a:t>
            </a:r>
            <a:endParaRPr/>
          </a:p>
        </p:txBody>
      </p:sp>
      <p:pic>
        <p:nvPicPr>
          <p:cNvPr id="93" name="Google Shape;93;p13" descr="LOGO FC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1000" y="214312"/>
            <a:ext cx="895350" cy="1220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>
            <a:spLocks noGrp="1"/>
          </p:cNvSpPr>
          <p:nvPr>
            <p:ph type="body" idx="1"/>
          </p:nvPr>
        </p:nvSpPr>
        <p:spPr>
          <a:xfrm>
            <a:off x="500062" y="0"/>
            <a:ext cx="8229600" cy="3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500"/>
              <a:buFont typeface="Arial"/>
              <a:buNone/>
            </a:pPr>
            <a:r>
              <a:rPr lang="en-US" sz="25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   ¿Qué le preguntan a Jesús? </a:t>
            </a:r>
            <a:endParaRPr/>
          </a:p>
          <a:p>
            <a:pPr marL="342900" marR="0" lvl="0" indent="-3429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500"/>
              <a:buFont typeface="Arial"/>
              <a:buNone/>
            </a:pPr>
            <a:r>
              <a:rPr lang="en-US" sz="2500" b="1" i="1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500" b="1" i="1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0" i="1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“Moisés nos manda en la ley apedrear a </a:t>
            </a:r>
            <a:endParaRPr/>
          </a:p>
          <a:p>
            <a:pPr marL="342900" marR="0" lvl="0" indent="-3429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500"/>
              <a:buFont typeface="Arial"/>
              <a:buNone/>
            </a:pPr>
            <a:r>
              <a:rPr lang="en-US" sz="2500" b="0" i="1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  estas mujeres. </a:t>
            </a:r>
            <a:endParaRPr/>
          </a:p>
          <a:p>
            <a:pPr marL="342900" marR="0" lvl="0" indent="-3429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500"/>
              <a:buFont typeface="Arial"/>
              <a:buNone/>
            </a:pPr>
            <a:r>
              <a:rPr lang="en-US" sz="2500" b="0" i="1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25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¿Tú qué dices? </a:t>
            </a:r>
            <a:r>
              <a:rPr lang="en-US" sz="2500" b="0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Si Jesús dice que si, matarían a la mujer, algo que Jesús no quería; si dice que no, Jesús estaría contra la ley de Moisés.</a:t>
            </a:r>
            <a:endParaRPr/>
          </a:p>
        </p:txBody>
      </p:sp>
      <p:pic>
        <p:nvPicPr>
          <p:cNvPr id="164" name="Google Shape;164;p22" descr="Thinking boy and girl: fotos, imágenes y otros productos fotográficos de  stock | Shutterstock"/>
          <p:cNvPicPr preferRelativeResize="0"/>
          <p:nvPr/>
        </p:nvPicPr>
        <p:blipFill rotWithShape="1">
          <a:blip r:embed="rId3">
            <a:alphaModFix/>
          </a:blip>
          <a:srcRect b="6023"/>
          <a:stretch/>
        </p:blipFill>
        <p:spPr>
          <a:xfrm>
            <a:off x="4286248" y="2714620"/>
            <a:ext cx="4559931" cy="3714776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165" name="Google Shape;165;p22" descr="214 Personaje De La Biblia Moisés Imágenes y Fotos - 123R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100" y="2643182"/>
            <a:ext cx="2705700" cy="40719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166" name="Google Shape;166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67" name="Google Shape;167;p22" descr="LOGO FCP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01062" y="142875"/>
            <a:ext cx="466725" cy="63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>
            <a:spLocks noGrp="1"/>
          </p:cNvSpPr>
          <p:nvPr>
            <p:ph type="body" idx="1"/>
          </p:nvPr>
        </p:nvSpPr>
        <p:spPr>
          <a:xfrm>
            <a:off x="428625" y="214312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25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5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¿Cómo responde Jesús? </a:t>
            </a:r>
            <a:r>
              <a:rPr lang="en-US" sz="2500" b="0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Jesús se agachó y se puso a escribir en el suelo con el dedo. Después les dice, </a:t>
            </a:r>
            <a:r>
              <a:rPr lang="en-US" sz="2500" b="0" i="1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“Aquel de ustedes que no tenga pecado, que le tire la primera piedra”.</a:t>
            </a:r>
            <a:endParaRPr/>
          </a:p>
        </p:txBody>
      </p:sp>
      <p:pic>
        <p:nvPicPr>
          <p:cNvPr id="173" name="Google Shape;173;p23" descr="1.-5-T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356" y="2000240"/>
            <a:ext cx="5240850" cy="4643446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innerShdw blurRad="76200">
              <a:srgbClr val="000000"/>
            </a:innerShdw>
          </a:effectLst>
        </p:spPr>
      </p:pic>
      <p:pic>
        <p:nvPicPr>
          <p:cNvPr id="174" name="Google Shape;17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75" name="Google Shape;175;p23" descr="LOGO FC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05837" y="142875"/>
            <a:ext cx="466725" cy="63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body" idx="1"/>
          </p:nvPr>
        </p:nvSpPr>
        <p:spPr>
          <a:xfrm>
            <a:off x="428625" y="428625"/>
            <a:ext cx="8229600" cy="2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500"/>
              <a:buFont typeface="Arial"/>
              <a:buNone/>
            </a:pPr>
            <a:r>
              <a:rPr lang="en-US" sz="25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   ¿Qué hacen los escribas y fariseos</a:t>
            </a:r>
            <a:r>
              <a:rPr lang="en-US" sz="2500" b="1" i="0" u="none">
                <a:solidFill>
                  <a:srgbClr val="6B6BCF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r>
              <a:rPr lang="en-US" sz="25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0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Se fueron porque todos habían pecado. Jesús les hizo saber que todos pecamos y por eso solo Dios puede juzgar a los pecados de otros.</a:t>
            </a:r>
            <a:endParaRPr/>
          </a:p>
        </p:txBody>
      </p:sp>
      <p:pic>
        <p:nvPicPr>
          <p:cNvPr id="181" name="Google Shape;181;p24" descr="EXPLICANDO LO QUE ES EL PECADO PARA LOS NIÑOS – Santiago 4:17 | Caminando  con Yeshua (Jesús) – Historias bíblicas para los Niñ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910" y="2428868"/>
            <a:ext cx="8065800" cy="29289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pic>
        <p:nvPicPr>
          <p:cNvPr id="182" name="Google Shape;18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83" name="Google Shape;183;p24" descr="LOGO FC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1062" y="142875"/>
            <a:ext cx="466725" cy="63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>
            <a:spLocks noGrp="1"/>
          </p:cNvSpPr>
          <p:nvPr>
            <p:ph type="body" idx="1"/>
          </p:nvPr>
        </p:nvSpPr>
        <p:spPr>
          <a:xfrm>
            <a:off x="428625" y="1428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6BCF"/>
              </a:buClr>
              <a:buSzPts val="2500"/>
              <a:buFont typeface="Arial"/>
              <a:buNone/>
            </a:pPr>
            <a:r>
              <a:rPr lang="en-US" sz="2500" b="1" i="0" u="none">
                <a:solidFill>
                  <a:srgbClr val="6B6BCF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25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¿Qué le dice Jesús a la mujer pecadora? </a:t>
            </a:r>
            <a:br>
              <a:rPr lang="en-US" sz="25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5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0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“Mujer, ¿dónde están los que te acusaban?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500"/>
              <a:buFont typeface="Arial"/>
              <a:buNone/>
            </a:pPr>
            <a:r>
              <a:rPr lang="en-US" sz="2500" b="0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   ¿Nadie te ha condenado?… Tampoco yo te condeno.</a:t>
            </a:r>
            <a:br>
              <a:rPr lang="en-US" sz="2500" b="0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500" b="0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  Vete y ya no vuelvas a pecar”.</a:t>
            </a:r>
            <a:endParaRPr/>
          </a:p>
          <a:p>
            <a:pPr marL="342900" marR="0" lvl="0" indent="-1841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2500" b="0" i="0" u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25" descr="jesus-y-adulterajp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5984" y="2000240"/>
            <a:ext cx="4716462" cy="4538663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190" name="Google Shape;19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91" name="Google Shape;191;p25" descr="LOGO FC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1062" y="142875"/>
            <a:ext cx="466725" cy="63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>
            <a:spLocks noGrp="1"/>
          </p:cNvSpPr>
          <p:nvPr>
            <p:ph type="body" idx="1"/>
          </p:nvPr>
        </p:nvSpPr>
        <p:spPr>
          <a:xfrm>
            <a:off x="642937" y="357187"/>
            <a:ext cx="8229600" cy="21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500" b="0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Vemos como Jesús, por amor, quiere perdonar a pecadores y que dejen de pecar para que sientan el gran amor y gozo de Dios en sus corazones</a:t>
            </a:r>
            <a:r>
              <a:rPr lang="en-US" sz="3200" b="0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pic>
        <p:nvPicPr>
          <p:cNvPr id="197" name="Google Shape;197;p26" descr="Calaméo - Jesús Nos Perdon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250" y="1928812"/>
            <a:ext cx="7783512" cy="437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99" name="Google Shape;199;p26" descr="LOGO FC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1062" y="142875"/>
            <a:ext cx="466725" cy="63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7" descr="Actividades - Fundación Española del Corazón"/>
          <p:cNvPicPr preferRelativeResize="0"/>
          <p:nvPr/>
        </p:nvPicPr>
        <p:blipFill rotWithShape="1">
          <a:blip r:embed="rId3">
            <a:alphaModFix/>
          </a:blip>
          <a:srcRect b="28571"/>
          <a:stretch/>
        </p:blipFill>
        <p:spPr>
          <a:xfrm>
            <a:off x="142875" y="0"/>
            <a:ext cx="8391525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06" name="Google Shape;206;p27" descr="LOGO FC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1062" y="142875"/>
            <a:ext cx="466725" cy="63658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7"/>
          <p:cNvSpPr txBox="1"/>
          <p:nvPr/>
        </p:nvSpPr>
        <p:spPr>
          <a:xfrm>
            <a:off x="928687" y="3554412"/>
            <a:ext cx="8143800" cy="14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None/>
            </a:pPr>
            <a:r>
              <a:rPr lang="en-US" sz="8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>
            <a:spLocks noGrp="1"/>
          </p:cNvSpPr>
          <p:nvPr>
            <p:ph type="title"/>
          </p:nvPr>
        </p:nvSpPr>
        <p:spPr>
          <a:xfrm>
            <a:off x="130561" y="1022684"/>
            <a:ext cx="2214531" cy="289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E20"/>
              </a:buClr>
              <a:buSzPts val="2300"/>
              <a:buFont typeface="Arial"/>
              <a:buNone/>
            </a:pPr>
            <a:r>
              <a:rPr lang="en-US" sz="2300" b="0" i="0" u="none" dirty="0" err="1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Colorea</a:t>
            </a:r>
            <a:r>
              <a:rPr lang="en-US" sz="2300" b="0" i="0" u="none" dirty="0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dirty="0" err="1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2300" b="0" i="0" u="none" dirty="0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dirty="0" err="1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dibujo</a:t>
            </a:r>
            <a:r>
              <a:rPr lang="en-US" sz="2300" b="0" i="0" u="none" dirty="0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2300" b="0" i="0" u="none" dirty="0" err="1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escribir</a:t>
            </a:r>
            <a:r>
              <a:rPr lang="en-US" sz="2300" b="0" i="0" u="none" dirty="0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 las </a:t>
            </a:r>
            <a:r>
              <a:rPr lang="en-US" sz="2300" b="0" i="0" u="none" dirty="0" err="1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letras</a:t>
            </a:r>
            <a:r>
              <a:rPr lang="en-US" sz="2300" b="0" i="0" u="none" dirty="0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dirty="0" err="1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300" b="0" i="0" u="none" dirty="0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 la forma que le        </a:t>
            </a:r>
            <a:r>
              <a:rPr lang="en-US" sz="2300" b="0" i="0" u="none" dirty="0" err="1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corresponde</a:t>
            </a:r>
            <a:r>
              <a:rPr lang="en-US" sz="2300" b="0" i="0" u="none" dirty="0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2300" b="0" i="0" u="none" dirty="0" err="1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ver</a:t>
            </a:r>
            <a:r>
              <a:rPr lang="en-US" sz="2300" b="0" i="0" u="none" dirty="0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dirty="0" err="1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2300" b="0" i="0" u="none" dirty="0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dirty="0" err="1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mensaje</a:t>
            </a:r>
            <a:r>
              <a:rPr lang="en-US" sz="2300" b="0" i="0" u="none" dirty="0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 de Jesús.</a:t>
            </a:r>
            <a:endParaRPr dirty="0"/>
          </a:p>
        </p:txBody>
      </p:sp>
      <p:pic>
        <p:nvPicPr>
          <p:cNvPr id="213" name="Google Shape;213;p28" descr="230 ideas de Juegosbiblicos | escuela dominical para niños, biblia para  niños, lecciones bíblicas para niñ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2411" y="0"/>
            <a:ext cx="67015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 descr="fondo para pinta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2875" y="4143375"/>
            <a:ext cx="2681287" cy="302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16" name="Google Shape;216;p28" descr="LOGO FCP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01062" y="142875"/>
            <a:ext cx="466725" cy="6365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499BAA-2FF7-4AA5-8EAE-F100944267BD}"/>
              </a:ext>
            </a:extLst>
          </p:cNvPr>
          <p:cNvSpPr txBox="1"/>
          <p:nvPr/>
        </p:nvSpPr>
        <p:spPr>
          <a:xfrm>
            <a:off x="3013911" y="5017168"/>
            <a:ext cx="330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8E8C6-75BB-455E-8F6A-299558787EE2}"/>
              </a:ext>
            </a:extLst>
          </p:cNvPr>
          <p:cNvSpPr txBox="1"/>
          <p:nvPr/>
        </p:nvSpPr>
        <p:spPr>
          <a:xfrm>
            <a:off x="3571626" y="5025189"/>
            <a:ext cx="330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0965F4-BEFC-4AA2-ADDA-A695AE072CB7}"/>
              </a:ext>
            </a:extLst>
          </p:cNvPr>
          <p:cNvSpPr txBox="1"/>
          <p:nvPr/>
        </p:nvSpPr>
        <p:spPr>
          <a:xfrm>
            <a:off x="3855652" y="5349279"/>
            <a:ext cx="330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B6F5B9-2183-4ADD-BE18-EA3851F79B35}"/>
              </a:ext>
            </a:extLst>
          </p:cNvPr>
          <p:cNvSpPr txBox="1"/>
          <p:nvPr/>
        </p:nvSpPr>
        <p:spPr>
          <a:xfrm>
            <a:off x="4406566" y="5358788"/>
            <a:ext cx="330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F75D19-EC4D-42EE-B82C-31231BE731CB}"/>
              </a:ext>
            </a:extLst>
          </p:cNvPr>
          <p:cNvSpPr txBox="1"/>
          <p:nvPr/>
        </p:nvSpPr>
        <p:spPr>
          <a:xfrm>
            <a:off x="3013911" y="5783695"/>
            <a:ext cx="330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4D93D0-335B-4176-BEF7-992A34717A73}"/>
              </a:ext>
            </a:extLst>
          </p:cNvPr>
          <p:cNvSpPr txBox="1"/>
          <p:nvPr/>
        </p:nvSpPr>
        <p:spPr>
          <a:xfrm rot="10800000" flipH="1" flipV="1">
            <a:off x="3534402" y="5776055"/>
            <a:ext cx="405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7F0B89-1E86-4062-88CE-7B5C03DF954B}"/>
              </a:ext>
            </a:extLst>
          </p:cNvPr>
          <p:cNvSpPr txBox="1"/>
          <p:nvPr/>
        </p:nvSpPr>
        <p:spPr>
          <a:xfrm>
            <a:off x="4101045" y="5800617"/>
            <a:ext cx="330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506AC4-D93C-4579-8415-5118F598C0F0}"/>
              </a:ext>
            </a:extLst>
          </p:cNvPr>
          <p:cNvSpPr txBox="1"/>
          <p:nvPr/>
        </p:nvSpPr>
        <p:spPr>
          <a:xfrm>
            <a:off x="4604839" y="5800617"/>
            <a:ext cx="330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43B4FB-C641-4150-B1DB-5D5437B71A44}"/>
              </a:ext>
            </a:extLst>
          </p:cNvPr>
          <p:cNvSpPr txBox="1"/>
          <p:nvPr/>
        </p:nvSpPr>
        <p:spPr>
          <a:xfrm>
            <a:off x="5188179" y="5800617"/>
            <a:ext cx="330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171900-67B1-4014-8060-A95EC34248D5}"/>
              </a:ext>
            </a:extLst>
          </p:cNvPr>
          <p:cNvSpPr txBox="1"/>
          <p:nvPr/>
        </p:nvSpPr>
        <p:spPr>
          <a:xfrm>
            <a:off x="5800961" y="5805352"/>
            <a:ext cx="330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014365-AB1E-4431-B621-9688C3007D9F}"/>
              </a:ext>
            </a:extLst>
          </p:cNvPr>
          <p:cNvSpPr txBox="1"/>
          <p:nvPr/>
        </p:nvSpPr>
        <p:spPr>
          <a:xfrm>
            <a:off x="6376425" y="5800617"/>
            <a:ext cx="330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9" descr="Pin en Religios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4625" y="1039812"/>
            <a:ext cx="4978400" cy="581818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9"/>
          <p:cNvSpPr txBox="1"/>
          <p:nvPr/>
        </p:nvSpPr>
        <p:spPr>
          <a:xfrm>
            <a:off x="714375" y="214312"/>
            <a:ext cx="7858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E2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Haz la tarjeta del perdón y escribe adentro personas que tienes que perdonar. Pídele a Dios ayuda para perdonarlos.</a:t>
            </a:r>
            <a:endParaRPr/>
          </a:p>
        </p:txBody>
      </p:sp>
      <p:pic>
        <p:nvPicPr>
          <p:cNvPr id="224" name="Google Shape;224;p29" descr="6737f355a6551830a18499ae981e7ed4__1_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2875" y="4572000"/>
            <a:ext cx="2609850" cy="2166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26" name="Google Shape;226;p29" descr="LOGO FCP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01062" y="142875"/>
            <a:ext cx="466725" cy="63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0" descr="ARTE_ORACION_FINAL-removebg-previ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62" y="539750"/>
            <a:ext cx="8221661" cy="63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0"/>
          <p:cNvSpPr txBox="1"/>
          <p:nvPr/>
        </p:nvSpPr>
        <p:spPr>
          <a:xfrm>
            <a:off x="5786437" y="3211512"/>
            <a:ext cx="2428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ORACIÓN</a:t>
            </a:r>
            <a:endParaRPr/>
          </a:p>
        </p:txBody>
      </p:sp>
      <p:sp>
        <p:nvSpPr>
          <p:cNvPr id="233" name="Google Shape;233;p30"/>
          <p:cNvSpPr txBox="1"/>
          <p:nvPr/>
        </p:nvSpPr>
        <p:spPr>
          <a:xfrm>
            <a:off x="1000125" y="2286000"/>
            <a:ext cx="3786300" cy="4143300"/>
          </a:xfrm>
          <a:prstGeom prst="rect">
            <a:avLst/>
          </a:prstGeom>
          <a:solidFill>
            <a:srgbClr val="FEF4D6"/>
          </a:solidFill>
          <a:ln w="25400" cap="flat" cmpd="sng">
            <a:solidFill>
              <a:srgbClr val="89A4A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0"/>
          <p:cNvSpPr txBox="1"/>
          <p:nvPr/>
        </p:nvSpPr>
        <p:spPr>
          <a:xfrm>
            <a:off x="1071562" y="2428875"/>
            <a:ext cx="3643200" cy="42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E20"/>
              </a:buClr>
              <a:buSzPts val="2300"/>
              <a:buFont typeface="Arial"/>
              <a:buNone/>
            </a:pPr>
            <a:r>
              <a:rPr lang="en-US" sz="2300" b="0" i="0" u="none">
                <a:solidFill>
                  <a:srgbClr val="0E1E20"/>
                </a:solidFill>
                <a:latin typeface="Arial"/>
                <a:ea typeface="Arial"/>
                <a:cs typeface="Arial"/>
                <a:sym typeface="Arial"/>
              </a:rPr>
              <a:t>Señor, a veces juzgamos duramente a las personas de nuestro alrededor y no vemos nuestros errores. Tú quieres perdonarnos, pero quieres que nosotros nos perdonemos unos a otros. Ayúdame a siempre arrepentirme y a siempre perdonar a los que me ofenden. Amén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0" i="0" u="none">
              <a:solidFill>
                <a:srgbClr val="0E1E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36" name="Google Shape;236;p30" descr="LOGO FC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1062" y="142875"/>
            <a:ext cx="466725" cy="63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>
            <a:spLocks noGrp="1"/>
          </p:cNvSpPr>
          <p:nvPr>
            <p:ph type="body" idx="1"/>
          </p:nvPr>
        </p:nvSpPr>
        <p:spPr>
          <a:xfrm>
            <a:off x="914400" y="357187"/>
            <a:ext cx="82296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r>
              <a:rPr lang="en-US" sz="3200" b="0" i="0" u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</a:t>
            </a:r>
            <a:r>
              <a:rPr lang="en-US" sz="2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Canción: Tu Que Siempre me Perdonas </a:t>
            </a:r>
            <a:r>
              <a:rPr lang="en-US" sz="2500" b="0" i="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https://youtu.be/llXHjnYFzA8</a:t>
            </a:r>
            <a:r>
              <a:rPr lang="en-US" sz="2500" b="0" i="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(Peques)</a:t>
            </a:r>
            <a:endParaRPr/>
          </a:p>
        </p:txBody>
      </p:sp>
      <p:pic>
        <p:nvPicPr>
          <p:cNvPr id="242" name="Google Shape;242;p31" descr="LAPTOP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000" y="1357312"/>
            <a:ext cx="6800850" cy="618331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1"/>
          <p:cNvSpPr txBox="1"/>
          <p:nvPr/>
        </p:nvSpPr>
        <p:spPr>
          <a:xfrm>
            <a:off x="1428750" y="1643062"/>
            <a:ext cx="6286500" cy="392910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45" name="Google Shape;245;p31" descr="LOGO FCP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01062" y="142875"/>
            <a:ext cx="466725" cy="63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1"/>
          <p:cNvPicPr preferRelativeResize="0"/>
          <p:nvPr/>
        </p:nvPicPr>
        <p:blipFill rotWithShape="1">
          <a:blip r:embed="rId7">
            <a:alphaModFix/>
          </a:blip>
          <a:srcRect l="5274" t="20831" r="40232" b="23956"/>
          <a:stretch/>
        </p:blipFill>
        <p:spPr>
          <a:xfrm>
            <a:off x="1500187" y="1857375"/>
            <a:ext cx="6107110" cy="347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357187" y="714375"/>
            <a:ext cx="85725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2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aquel tiempo, Jesús se retiró al monte de los Olivos y al amanecer se presentó de nuevo en el templo, donde la multitud se le acercaba; y él, sentado entre ellos, les enseñaba. 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3">
            <a:alphaModFix/>
          </a:blip>
          <a:srcRect l="6405" t="20876" r="40212" b="33571"/>
          <a:stretch/>
        </p:blipFill>
        <p:spPr>
          <a:xfrm>
            <a:off x="1000100" y="2500306"/>
            <a:ext cx="6548400" cy="31434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01" name="Google Shape;101;p14" descr="LOGO FC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1062" y="142875"/>
            <a:ext cx="466725" cy="63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>
            <a:spLocks noGrp="1"/>
          </p:cNvSpPr>
          <p:nvPr>
            <p:ph type="body" idx="1"/>
          </p:nvPr>
        </p:nvSpPr>
        <p:spPr>
          <a:xfrm>
            <a:off x="914400" y="357187"/>
            <a:ext cx="82296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r>
              <a:rPr lang="en-US" sz="3200" b="0" i="0" u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</a:t>
            </a:r>
            <a:r>
              <a:rPr lang="en-US" sz="25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Canción</a:t>
            </a:r>
            <a:r>
              <a:rPr lang="en-US" sz="25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500" b="0" i="0" u="none" dirty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Me</a:t>
            </a:r>
            <a:r>
              <a:rPr lang="en-US" sz="3200" b="0" i="0" u="none" dirty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0" i="0" u="none" dirty="0" err="1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Perdonas</a:t>
            </a:r>
            <a:r>
              <a:rPr lang="en-US" sz="2500" b="0" i="0" u="none" dirty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, Lifetree Kids, </a:t>
            </a:r>
            <a:r>
              <a:rPr lang="en-US" sz="2500" b="0" i="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https://youtu.be/sns3sVV4Nf4</a:t>
            </a:r>
            <a:r>
              <a:rPr lang="en-US" sz="2500" b="0" i="0" u="none" dirty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 (Grandes)</a:t>
            </a:r>
            <a:endParaRPr dirty="0"/>
          </a:p>
        </p:txBody>
      </p:sp>
      <p:pic>
        <p:nvPicPr>
          <p:cNvPr id="252" name="Google Shape;252;p32" descr="LAPTOP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000" y="1357312"/>
            <a:ext cx="6800850" cy="618331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2"/>
          <p:cNvSpPr txBox="1"/>
          <p:nvPr/>
        </p:nvSpPr>
        <p:spPr>
          <a:xfrm>
            <a:off x="1428750" y="1643062"/>
            <a:ext cx="6286500" cy="3929100"/>
          </a:xfrm>
          <a:prstGeom prst="rect">
            <a:avLst/>
          </a:prstGeom>
          <a:solidFill>
            <a:srgbClr val="FFCC99"/>
          </a:solidFill>
          <a:ln w="25400" cap="flat" cmpd="sng">
            <a:solidFill>
              <a:srgbClr val="89A4A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55" name="Google Shape;255;p32" descr="LOGO FCP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01062" y="142875"/>
            <a:ext cx="466725" cy="63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2"/>
          <p:cNvPicPr preferRelativeResize="0"/>
          <p:nvPr/>
        </p:nvPicPr>
        <p:blipFill rotWithShape="1">
          <a:blip r:embed="rId7">
            <a:alphaModFix/>
          </a:blip>
          <a:srcRect l="13474" t="27083" r="40235" b="24998"/>
          <a:stretch/>
        </p:blipFill>
        <p:spPr>
          <a:xfrm>
            <a:off x="1643062" y="1917700"/>
            <a:ext cx="5908672" cy="3440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body" idx="1"/>
          </p:nvPr>
        </p:nvSpPr>
        <p:spPr>
          <a:xfrm>
            <a:off x="357187" y="500062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Entonces los escribas y fariseos le llevaron a una mujer sorprendida en adulterio, y poniéndola frente a él, le dijeron: “Maestro, esta mujer ha sido sorprendida en flagrante adulterio. </a:t>
            </a:r>
            <a:endParaRPr/>
          </a:p>
        </p:txBody>
      </p:sp>
      <p:pic>
        <p:nvPicPr>
          <p:cNvPr id="107" name="Google Shape;107;p15"/>
          <p:cNvPicPr preferRelativeResize="0"/>
          <p:nvPr/>
        </p:nvPicPr>
        <p:blipFill rotWithShape="1">
          <a:blip r:embed="rId3">
            <a:alphaModFix/>
          </a:blip>
          <a:srcRect l="6882" t="22022" r="40822" b="36378"/>
          <a:stretch/>
        </p:blipFill>
        <p:spPr>
          <a:xfrm>
            <a:off x="928687" y="2143125"/>
            <a:ext cx="7505700" cy="335756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2700000">
              <a:srgbClr val="000000">
                <a:alpha val="42750"/>
              </a:srgbClr>
            </a:outerShdw>
          </a:effectLst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09" name="Google Shape;109;p15" descr="LOGO FC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72500" y="71437"/>
            <a:ext cx="466725" cy="63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 rotWithShape="1">
          <a:blip r:embed="rId3">
            <a:alphaModFix/>
          </a:blip>
          <a:srcRect l="8242" t="20508" r="40659" b="32616"/>
          <a:stretch/>
        </p:blipFill>
        <p:spPr>
          <a:xfrm>
            <a:off x="1428728" y="2285992"/>
            <a:ext cx="5997300" cy="3286200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sp>
        <p:nvSpPr>
          <p:cNvPr id="115" name="Google Shape;115;p16"/>
          <p:cNvSpPr txBox="1"/>
          <p:nvPr/>
        </p:nvSpPr>
        <p:spPr>
          <a:xfrm>
            <a:off x="928687" y="428625"/>
            <a:ext cx="6500700" cy="1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Moisés nos manda en la ley apedrear a estas mujeres. ¿Tú que dices?”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 preguntaban esto para ponerle una trampa y poder acusarlo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pic>
        <p:nvPicPr>
          <p:cNvPr id="116" name="Google Shape;11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17" name="Google Shape;117;p16" descr="LOGO FC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1062" y="142875"/>
            <a:ext cx="466725" cy="63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body" idx="1"/>
          </p:nvPr>
        </p:nvSpPr>
        <p:spPr>
          <a:xfrm>
            <a:off x="285750" y="357187"/>
            <a:ext cx="8229600" cy="20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2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Pero Jesús se agachó y se puso a escribir en el suelo con el dedo. Como insistían en su pregunta, se incorporó y les dijo: “Aquel de ustedes que no tenga pecado, que le tire la primera piedra”. Se volvió a agachar y siguió escribiendo en el suelo.</a:t>
            </a:r>
            <a:endParaRPr/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24" name="Google Shape;124;p17" descr="LOGO FC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01062" y="142875"/>
            <a:ext cx="466725" cy="63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 rotWithShape="1">
          <a:blip r:embed="rId5">
            <a:alphaModFix/>
          </a:blip>
          <a:srcRect l="14647" t="20833" r="49022" b="24998"/>
          <a:stretch/>
        </p:blipFill>
        <p:spPr>
          <a:xfrm>
            <a:off x="1928812" y="2571750"/>
            <a:ext cx="4714874" cy="395446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2700000">
              <a:srgbClr val="000000">
                <a:alpha val="4275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500062" y="571500"/>
            <a:ext cx="8229600" cy="25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2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Al oír aquellas palabras, los acusadores comenzaron a irse uno tras otro, empezando por los más viejos, hasta que dejaron solos a Jesús y a la mujer, que estaba de pie, junto a él.</a:t>
            </a:r>
            <a:endParaRPr/>
          </a:p>
        </p:txBody>
      </p:sp>
      <p:pic>
        <p:nvPicPr>
          <p:cNvPr id="131" name="Google Shape;131;p18"/>
          <p:cNvPicPr preferRelativeResize="0"/>
          <p:nvPr/>
        </p:nvPicPr>
        <p:blipFill rotWithShape="1">
          <a:blip r:embed="rId3">
            <a:alphaModFix/>
          </a:blip>
          <a:srcRect l="5583" t="22326" r="39997" b="33020"/>
          <a:stretch/>
        </p:blipFill>
        <p:spPr>
          <a:xfrm>
            <a:off x="857224" y="2143116"/>
            <a:ext cx="7584334" cy="3500463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132" name="Google Shape;13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33" name="Google Shape;133;p18" descr="LOGO FC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72500" y="71437"/>
            <a:ext cx="466725" cy="63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>
            <a:spLocks noGrp="1"/>
          </p:cNvSpPr>
          <p:nvPr>
            <p:ph type="body" idx="1"/>
          </p:nvPr>
        </p:nvSpPr>
        <p:spPr>
          <a:xfrm>
            <a:off x="342900" y="357187"/>
            <a:ext cx="8229600" cy="3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2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Entonces Jesús se enderezó y le preguntó: </a:t>
            </a:r>
            <a:endParaRPr/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2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“Mujer, ¿dónde están los que te acusaban? ¿Nadie te ha condenado?” Ella le contestó: “Nadie, Señor”. Y Jesús le dijo: “Tampoco yo te condeno. Vete y ya no vuelvas a pecar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”.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500" b="0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Palabra del Señor. </a:t>
            </a:r>
            <a:br>
              <a:rPr lang="en-US" sz="2500" b="0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5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Gloria a Ti, Señor Jesús. </a:t>
            </a:r>
            <a:endParaRPr/>
          </a:p>
          <a:p>
            <a:pPr marL="342900" marR="0" lvl="0" indent="-1841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2500" b="0" i="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19"/>
          <p:cNvPicPr preferRelativeResize="0"/>
          <p:nvPr/>
        </p:nvPicPr>
        <p:blipFill rotWithShape="1">
          <a:blip r:embed="rId3">
            <a:alphaModFix/>
          </a:blip>
          <a:srcRect l="16012" t="23314" r="49938" b="32967"/>
          <a:stretch/>
        </p:blipFill>
        <p:spPr>
          <a:xfrm>
            <a:off x="571472" y="3571876"/>
            <a:ext cx="3857700" cy="2786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292929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28000" endPos="28000" dist="5000" dir="5400000" fadeDir="5400012" sy="-100000" algn="bl" rotWithShape="0"/>
          </a:effectLst>
        </p:spPr>
      </p:pic>
      <p:pic>
        <p:nvPicPr>
          <p:cNvPr id="140" name="Google Shape;14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41" name="Google Shape;141;p19" descr="LOGO FC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1062" y="142875"/>
            <a:ext cx="466725" cy="63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 rotWithShape="1">
          <a:blip r:embed="rId6">
            <a:alphaModFix/>
          </a:blip>
          <a:srcRect l="16993" t="21876" r="51951" b="32289"/>
          <a:stretch/>
        </p:blipFill>
        <p:spPr>
          <a:xfrm>
            <a:off x="4857752" y="3286124"/>
            <a:ext cx="3786300" cy="3143400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0" descr="Imágenes de Nino Pensando | Vectores, fotos de stock y PSD gratuit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500" y="1571625"/>
            <a:ext cx="5962800" cy="45243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50"/>
              </a:srgbClr>
            </a:outerShdw>
          </a:effectLst>
        </p:spPr>
      </p:pic>
      <p:sp>
        <p:nvSpPr>
          <p:cNvPr id="148" name="Google Shape;148;p20"/>
          <p:cNvSpPr/>
          <p:nvPr/>
        </p:nvSpPr>
        <p:spPr>
          <a:xfrm>
            <a:off x="2285984" y="285728"/>
            <a:ext cx="4956900" cy="10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7BDB"/>
              </a:buClr>
              <a:buSzPts val="6500"/>
              <a:buFont typeface="Arial"/>
              <a:buNone/>
            </a:pPr>
            <a:r>
              <a:rPr lang="en-US" sz="6500" b="1" i="0" u="none" strike="noStrike" cap="none">
                <a:gradFill>
                  <a:gsLst>
                    <a:gs pos="0">
                      <a:srgbClr val="7B7BDB">
                        <a:alpha val="100000"/>
                      </a:srgbClr>
                    </a:gs>
                    <a:gs pos="75000">
                      <a:srgbClr val="2828A9">
                        <a:alpha val="100000"/>
                      </a:srgbClr>
                    </a:gs>
                    <a:gs pos="100000">
                      <a:srgbClr val="0000A2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REFLEXIÓN</a:t>
            </a:r>
            <a:endParaRPr/>
          </a:p>
        </p:txBody>
      </p:sp>
      <p:pic>
        <p:nvPicPr>
          <p:cNvPr id="149" name="Google Shape;14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50" name="Google Shape;150;p20" descr="LOGO FC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1062" y="142875"/>
            <a:ext cx="466725" cy="63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body" idx="1"/>
          </p:nvPr>
        </p:nvSpPr>
        <p:spPr>
          <a:xfrm>
            <a:off x="285750" y="428625"/>
            <a:ext cx="8229600" cy="4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2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2500" b="0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Jesús enseñaba a la multitud, cuando los escribas y fariseos le llevan a una mujer sorprendida en pecado. Los escribas y fariseos eran los superiores de los judíos. Su intención era de poner a Jesús en trampa para acusarlo porque no querían aceptar que Él era </a:t>
            </a:r>
            <a:r>
              <a:rPr lang="en-US" sz="25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El Salvador.</a:t>
            </a:r>
            <a:endParaRPr/>
          </a:p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44" y="142852"/>
            <a:ext cx="571500" cy="571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57" name="Google Shape;157;p21" descr="LOGO FC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01062" y="142875"/>
            <a:ext cx="466725" cy="63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 descr="jaloerse priesters toneel bybel die pasen verhaal priesters fariseërs nuw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8662" y="2714620"/>
            <a:ext cx="7858181" cy="3929092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699</Words>
  <Application>Microsoft Office PowerPoint</Application>
  <PresentationFormat>On-screen Show (4:3)</PresentationFormat>
  <Paragraphs>45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Cambria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Colorea el dibujo y escribir las letras en la forma que le        corresponde para ver el mensaje de Jesús.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Varona</dc:creator>
  <cp:lastModifiedBy>Maria Varona</cp:lastModifiedBy>
  <cp:revision>2</cp:revision>
  <dcterms:modified xsi:type="dcterms:W3CDTF">2022-03-25T20:36:29Z</dcterms:modified>
</cp:coreProperties>
</file>