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9" r:id="rId14"/>
    <p:sldId id="268" r:id="rId15"/>
    <p:sldId id="269" r:id="rId16"/>
    <p:sldId id="270" r:id="rId17"/>
    <p:sldId id="307" r:id="rId18"/>
    <p:sldId id="308" r:id="rId19"/>
  </p:sldIdLst>
  <p:sldSz cx="9144000" cy="6858000" type="screen4x3"/>
  <p:notesSz cx="6858000" cy="9144000"/>
  <p:defaultTextStyle>
    <a:defPPr lvl="0">
      <a:defRPr lang="es-EC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59D04-B8C4-407B-8360-0E4DBB273A6E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60E0-6F11-4583-9019-0C7C496A463E}" type="slidenum">
              <a:rPr lang="es-EC" smtClean="0"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60E0-6F11-4583-9019-0C7C496A463E}" type="slidenum">
              <a:rPr lang="es-EC" smtClean="0"/>
              <a:t>15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2124-5313-4E33-A798-0E1C4DD1C6F3}" type="datetimeFigureOut">
              <a:rPr lang="es-EC" smtClean="0"/>
              <a:t>9/5/2022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6706-8604-4677-888F-0885E1D0A1A1}" type="slidenum">
              <a:rPr lang="es-EC" smtClean="0"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4e1AUeJNw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G4e1AUeJNw?feature=oembed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XkPmdxMypA%20(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XkPmdxMypA?feature=oembed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AMIGOS DE JESUS Y DE MARIA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1043608" cy="1171739"/>
          </a:xfrm>
          <a:prstGeom prst="rect">
            <a:avLst/>
          </a:prstGeom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12" t="4372" r="4820" b="13115"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1412776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rgbClr val="002060"/>
                </a:solidFill>
              </a:rPr>
              <a:t>Ciclo C - V Domingo de Pascua</a:t>
            </a:r>
          </a:p>
          <a:p>
            <a:pPr algn="ctr"/>
            <a:r>
              <a:rPr lang="es-PE" sz="2400" dirty="0">
                <a:solidFill>
                  <a:srgbClr val="002060"/>
                </a:solidFill>
              </a:rPr>
              <a:t>Juan 13,31-33.34-35 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2554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>
                <a:solidFill>
                  <a:srgbClr val="002060"/>
                </a:solidFill>
              </a:rPr>
              <a:t>¿Cómo vamos amar a ejemplo de Jesús?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65662" r="13454" b="69550"/>
          <a:stretch>
            <a:fillRect/>
          </a:stretch>
        </p:blipFill>
        <p:spPr bwMode="auto">
          <a:xfrm>
            <a:off x="611560" y="1700808"/>
            <a:ext cx="2627784" cy="2075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4139952" y="2060848"/>
            <a:ext cx="201622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Compartiendo nuestra comida con el mas necesitado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77351" t="27091" b="40836"/>
          <a:stretch>
            <a:fillRect/>
          </a:stretch>
        </p:blipFill>
        <p:spPr bwMode="auto">
          <a:xfrm>
            <a:off x="683568" y="3933056"/>
            <a:ext cx="228714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4139952" y="4725144"/>
            <a:ext cx="165618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2060"/>
                </a:solidFill>
              </a:rPr>
              <a:t>Dando un vaso de agua al que esta con sed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80" t="68259" r="28160"/>
          <a:stretch>
            <a:fillRect/>
          </a:stretch>
        </p:blipFill>
        <p:spPr bwMode="auto">
          <a:xfrm>
            <a:off x="6804248" y="1772816"/>
            <a:ext cx="1656184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6804248" y="4869160"/>
            <a:ext cx="1584176" cy="9233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2060"/>
                </a:solidFill>
              </a:rPr>
              <a:t>Cuidando al que esta enfermo</a:t>
            </a:r>
          </a:p>
        </p:txBody>
      </p:sp>
      <p:cxnSp>
        <p:nvCxnSpPr>
          <p:cNvPr id="11" name="10 Conector recto de flecha"/>
          <p:cNvCxnSpPr>
            <a:endCxn id="5" idx="1"/>
          </p:cNvCxnSpPr>
          <p:nvPr/>
        </p:nvCxnSpPr>
        <p:spPr>
          <a:xfrm>
            <a:off x="3203848" y="2492896"/>
            <a:ext cx="936104" cy="2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699792" y="53732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308304" y="429309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70559" t="61854"/>
          <a:stretch>
            <a:fillRect/>
          </a:stretch>
        </p:blipFill>
        <p:spPr bwMode="auto">
          <a:xfrm>
            <a:off x="5580112" y="2276872"/>
            <a:ext cx="244827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059832" y="2564904"/>
            <a:ext cx="230425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Compartiendo nuestra  ropa con el que no tiene</a:t>
            </a:r>
          </a:p>
        </p:txBody>
      </p:sp>
      <p:pic>
        <p:nvPicPr>
          <p:cNvPr id="27652" name="Picture 4" descr="Pin en obras misericordiales"/>
          <p:cNvPicPr>
            <a:picLocks noChangeAspect="1" noChangeArrowheads="1"/>
          </p:cNvPicPr>
          <p:nvPr/>
        </p:nvPicPr>
        <p:blipFill>
          <a:blip r:embed="rId3" cstate="print"/>
          <a:srcRect l="78805" t="82527"/>
          <a:stretch>
            <a:fillRect/>
          </a:stretch>
        </p:blipFill>
        <p:spPr bwMode="auto">
          <a:xfrm>
            <a:off x="251520" y="4365104"/>
            <a:ext cx="18002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Pin en obras misericordiales"/>
          <p:cNvPicPr>
            <a:picLocks noChangeAspect="1" noChangeArrowheads="1"/>
          </p:cNvPicPr>
          <p:nvPr/>
        </p:nvPicPr>
        <p:blipFill>
          <a:blip r:embed="rId3" cstate="print"/>
          <a:srcRect l="78645" t="16298" b="68657"/>
          <a:stretch>
            <a:fillRect/>
          </a:stretch>
        </p:blipFill>
        <p:spPr bwMode="auto">
          <a:xfrm>
            <a:off x="6407696" y="4725144"/>
            <a:ext cx="2340768" cy="1440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Pin en obras misericordiales"/>
          <p:cNvPicPr>
            <a:picLocks noChangeAspect="1" noChangeArrowheads="1"/>
          </p:cNvPicPr>
          <p:nvPr/>
        </p:nvPicPr>
        <p:blipFill>
          <a:blip r:embed="rId3" cstate="print"/>
          <a:srcRect l="74681" t="36358" b="46601"/>
          <a:stretch>
            <a:fillRect/>
          </a:stretch>
        </p:blipFill>
        <p:spPr bwMode="auto">
          <a:xfrm>
            <a:off x="7308304" y="1052736"/>
            <a:ext cx="1326381" cy="978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Pin en obras misericordiales"/>
          <p:cNvPicPr>
            <a:picLocks noChangeAspect="1" noChangeArrowheads="1"/>
          </p:cNvPicPr>
          <p:nvPr/>
        </p:nvPicPr>
        <p:blipFill>
          <a:blip r:embed="rId3" cstate="print"/>
          <a:srcRect l="49940" t="15642" r="23050" b="69314"/>
          <a:stretch>
            <a:fillRect/>
          </a:stretch>
        </p:blipFill>
        <p:spPr bwMode="auto">
          <a:xfrm>
            <a:off x="395536" y="692696"/>
            <a:ext cx="165618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483768" y="980728"/>
            <a:ext cx="2016224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Orando unos por otros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36096" y="836712"/>
            <a:ext cx="136815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Perdonando a los que nos ofenden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23728" y="5157192"/>
            <a:ext cx="158417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Ayudando a los demás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44008" y="5013176"/>
            <a:ext cx="151216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Teniendo paciencia con los demás</a:t>
            </a:r>
          </a:p>
        </p:txBody>
      </p:sp>
      <p:cxnSp>
        <p:nvCxnSpPr>
          <p:cNvPr id="15" name="14 Conector angular"/>
          <p:cNvCxnSpPr>
            <a:endCxn id="10" idx="1"/>
          </p:cNvCxnSpPr>
          <p:nvPr/>
        </p:nvCxnSpPr>
        <p:spPr>
          <a:xfrm flipV="1">
            <a:off x="2123728" y="1303894"/>
            <a:ext cx="360040" cy="1808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11" idx="3"/>
            <a:endCxn id="8" idx="1"/>
          </p:cNvCxnSpPr>
          <p:nvPr/>
        </p:nvCxnSpPr>
        <p:spPr>
          <a:xfrm>
            <a:off x="6804248" y="1298377"/>
            <a:ext cx="504056" cy="2437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/>
          <p:nvPr/>
        </p:nvCxnSpPr>
        <p:spPr>
          <a:xfrm>
            <a:off x="5004048" y="3501008"/>
            <a:ext cx="504056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10800000" flipV="1">
            <a:off x="5508104" y="4797152"/>
            <a:ext cx="864096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Forma"/>
          <p:cNvCxnSpPr>
            <a:endCxn id="12" idx="0"/>
          </p:cNvCxnSpPr>
          <p:nvPr/>
        </p:nvCxnSpPr>
        <p:spPr>
          <a:xfrm>
            <a:off x="2051720" y="4725144"/>
            <a:ext cx="864096" cy="4320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6600" dirty="0">
                <a:solidFill>
                  <a:srgbClr val="002060"/>
                </a:solidFill>
              </a:rPr>
              <a:t>ACTIVIDAD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D948E-7691-0288-D66C-6470FD9D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0" y="857250"/>
            <a:ext cx="825258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DB739-63F5-329C-B22F-5D7B66D2EE44}"/>
              </a:ext>
            </a:extLst>
          </p:cNvPr>
          <p:cNvSpPr txBox="1"/>
          <p:nvPr/>
        </p:nvSpPr>
        <p:spPr>
          <a:xfrm>
            <a:off x="6973910" y="1543050"/>
            <a:ext cx="1728989" cy="1801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88" b="1" dirty="0"/>
              <a:t>Seguimos las flechas desde cada silaba o letra y la escribimos dentro de las manos y de los corazones para ver el mandamiento nuevo de Jesús.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F9BEE-AA93-D634-47BF-6F649DBE09DA}"/>
              </a:ext>
            </a:extLst>
          </p:cNvPr>
          <p:cNvSpPr txBox="1"/>
          <p:nvPr/>
        </p:nvSpPr>
        <p:spPr>
          <a:xfrm>
            <a:off x="1574442" y="1069751"/>
            <a:ext cx="347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F4C08-D955-109B-BD6B-CB262B48ECE1}"/>
              </a:ext>
            </a:extLst>
          </p:cNvPr>
          <p:cNvSpPr txBox="1"/>
          <p:nvPr/>
        </p:nvSpPr>
        <p:spPr>
          <a:xfrm>
            <a:off x="2420059" y="1069751"/>
            <a:ext cx="535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EFFD9-5F32-19B2-7B3E-EF03F6B18868}"/>
              </a:ext>
            </a:extLst>
          </p:cNvPr>
          <p:cNvSpPr txBox="1"/>
          <p:nvPr/>
        </p:nvSpPr>
        <p:spPr>
          <a:xfrm>
            <a:off x="4398135" y="1102000"/>
            <a:ext cx="3477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D2952-B72F-3AFE-ABAE-6B6B293C3AD4}"/>
              </a:ext>
            </a:extLst>
          </p:cNvPr>
          <p:cNvSpPr txBox="1"/>
          <p:nvPr/>
        </p:nvSpPr>
        <p:spPr>
          <a:xfrm>
            <a:off x="5339903" y="1134248"/>
            <a:ext cx="347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3B4C1-1741-5FD0-6E7A-1669ED9DE33D}"/>
              </a:ext>
            </a:extLst>
          </p:cNvPr>
          <p:cNvSpPr txBox="1"/>
          <p:nvPr/>
        </p:nvSpPr>
        <p:spPr>
          <a:xfrm>
            <a:off x="1458532" y="4458505"/>
            <a:ext cx="579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NOS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C6994-D959-AD87-1EEB-E9E2D155371A}"/>
              </a:ext>
            </a:extLst>
          </p:cNvPr>
          <p:cNvSpPr txBox="1"/>
          <p:nvPr/>
        </p:nvSpPr>
        <p:spPr>
          <a:xfrm>
            <a:off x="2781836" y="4458505"/>
            <a:ext cx="347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E1831-6950-E654-C390-1640AB35DFE6}"/>
              </a:ext>
            </a:extLst>
          </p:cNvPr>
          <p:cNvSpPr txBox="1"/>
          <p:nvPr/>
        </p:nvSpPr>
        <p:spPr>
          <a:xfrm>
            <a:off x="3863660" y="4458505"/>
            <a:ext cx="347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4A661-9410-2A15-9D9D-6D8D5EDEC672}"/>
              </a:ext>
            </a:extLst>
          </p:cNvPr>
          <p:cNvSpPr txBox="1"/>
          <p:nvPr/>
        </p:nvSpPr>
        <p:spPr>
          <a:xfrm>
            <a:off x="4745865" y="4458505"/>
            <a:ext cx="594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TROS</a:t>
            </a:r>
          </a:p>
        </p:txBody>
      </p:sp>
    </p:spTree>
    <p:extLst>
      <p:ext uri="{BB962C8B-B14F-4D97-AF65-F5344CB8AC3E}">
        <p14:creationId xmlns:p14="http://schemas.microsoft.com/office/powerpoint/2010/main" val="324434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Resultado de imagen para amense los unos a los otros actividad | Mandamiento  del amor, Religión, Actividades"/>
          <p:cNvPicPr>
            <a:picLocks noChangeAspect="1" noChangeArrowheads="1"/>
          </p:cNvPicPr>
          <p:nvPr/>
        </p:nvPicPr>
        <p:blipFill>
          <a:blip r:embed="rId2" cstate="print"/>
          <a:srcRect b="3926"/>
          <a:stretch>
            <a:fillRect/>
          </a:stretch>
        </p:blipFill>
        <p:spPr bwMode="auto">
          <a:xfrm>
            <a:off x="107504" y="377280"/>
            <a:ext cx="9144000" cy="6480720"/>
          </a:xfrm>
          <a:prstGeom prst="rect">
            <a:avLst/>
          </a:prstGeom>
          <a:noFill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71739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16 | septiembre | 2020 | Alforjas de Pasto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424936" cy="6264696"/>
          </a:xfrm>
          <a:prstGeom prst="rect">
            <a:avLst/>
          </a:prstGeom>
          <a:noFill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ORACION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44465" t="25926" r="2177" b="9259"/>
          <a:stretch>
            <a:fillRect/>
          </a:stretch>
        </p:blipFill>
        <p:spPr bwMode="auto">
          <a:xfrm>
            <a:off x="1115616" y="3861048"/>
            <a:ext cx="66247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9B4C-46E3-B71E-7350-9AC56474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9095"/>
            <a:ext cx="7029450" cy="360608"/>
          </a:xfrm>
        </p:spPr>
        <p:txBody>
          <a:bodyPr/>
          <a:lstStyle/>
          <a:p>
            <a:r>
              <a:rPr lang="es-ES" sz="135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Mandamiento de Amor, </a:t>
            </a:r>
            <a:r>
              <a:rPr lang="es-ES" sz="1350" dirty="0" err="1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padreadolfo</a:t>
            </a:r>
            <a:r>
              <a:rPr lang="es-ES" sz="135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50" u="sng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https://youtu.be/RG4e1AUeJNw</a:t>
            </a:r>
            <a:r>
              <a:rPr lang="es-ES" sz="135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(3-7 años)</a:t>
            </a:r>
            <a:endParaRPr lang="en-US" dirty="0"/>
          </a:p>
        </p:txBody>
      </p:sp>
      <p:pic>
        <p:nvPicPr>
          <p:cNvPr id="3" name="Online Media 2" title="El Mandamiento del Amor para Niños">
            <a:hlinkClick r:id="" action="ppaction://media"/>
            <a:extLst>
              <a:ext uri="{FF2B5EF4-FFF2-40B4-BE49-F238E27FC236}">
                <a16:creationId xmlns:a16="http://schemas.microsoft.com/office/drawing/2014/main" id="{AA2F33D5-5FD0-535C-5CEC-D05049D37D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54532"/>
            <a:ext cx="9144000" cy="64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4230-5481-3E86-E20B-306F6746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68" y="16002"/>
            <a:ext cx="7029450" cy="312313"/>
          </a:xfrm>
        </p:spPr>
        <p:txBody>
          <a:bodyPr>
            <a:normAutofit/>
          </a:bodyPr>
          <a:lstStyle/>
          <a:p>
            <a:r>
              <a:rPr lang="es-ES" sz="135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al Prójimo, Jairo Massanet, </a:t>
            </a:r>
            <a:r>
              <a:rPr lang="es-ES" sz="1350" u="sng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https://youtu.be/HXkPmdxMypA (8</a:t>
            </a:r>
            <a:r>
              <a:rPr lang="es-ES" sz="135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años)</a:t>
            </a:r>
            <a:endParaRPr lang="en-US" dirty="0"/>
          </a:p>
        </p:txBody>
      </p:sp>
      <p:pic>
        <p:nvPicPr>
          <p:cNvPr id="3" name="Online Media 2" title="amor al projim cancion">
            <a:hlinkClick r:id="" action="ppaction://media"/>
            <a:extLst>
              <a:ext uri="{FF2B5EF4-FFF2-40B4-BE49-F238E27FC236}">
                <a16:creationId xmlns:a16="http://schemas.microsoft.com/office/drawing/2014/main" id="{CDF5FC5B-18DB-04BB-F812-6A4BD58F57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65373"/>
            <a:ext cx="9144000" cy="64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,452 Gloria De Dios Imágenes y Fotos - 123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3816424"/>
          </a:xfr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dirty="0">
                <a:solidFill>
                  <a:srgbClr val="002060"/>
                </a:solidFill>
              </a:rPr>
              <a:t>“Ahora es glorificado el Hijo del hombre, y Dios es glorificado en él. Si Dios es glorificado en él. por lo tanto, Dios lo va introducir en su propia Gloria, y lo glorificará muy pronto.”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>
                <a:solidFill>
                  <a:srgbClr val="002060"/>
                </a:solidFill>
              </a:rPr>
              <a:t>Hijos míos, yo estaré con ustedes por muy poco tiempo.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253" t="49941" r="21125" b="4443"/>
          <a:stretch>
            <a:fillRect/>
          </a:stretch>
        </p:blipFill>
        <p:spPr bwMode="auto">
          <a:xfrm>
            <a:off x="107504" y="1916832"/>
            <a:ext cx="878497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cedlo Todo para la Gloria de Dios” — EB Global: Enfoque Bíblico / Bible  Fo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139952" y="404664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rgbClr val="002060"/>
                </a:solidFill>
              </a:rPr>
              <a:t>Me  bucarán, y no como ya dije a los judios,ahora se lo digo a ustedes: donde yo voy, ustedes no pueden venir,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95128" y="116632"/>
            <a:ext cx="74533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dirty="0">
                <a:solidFill>
                  <a:srgbClr val="002060"/>
                </a:solidFill>
              </a:rPr>
              <a:t>Les doy un mandamiento nuevo: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171739" cy="117173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619268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99584" y="3429000"/>
            <a:ext cx="374441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4400" dirty="0">
                <a:solidFill>
                  <a:srgbClr val="002060"/>
                </a:solidFill>
              </a:rPr>
              <a:t>“Que os améis</a:t>
            </a:r>
          </a:p>
          <a:p>
            <a:r>
              <a:rPr lang="es-EC" sz="4400" dirty="0">
                <a:solidFill>
                  <a:srgbClr val="002060"/>
                </a:solidFill>
              </a:rPr>
              <a:t> unos a otros; </a:t>
            </a:r>
          </a:p>
          <a:p>
            <a:pPr algn="ctr"/>
            <a:r>
              <a:rPr lang="es-EC" sz="4400" dirty="0">
                <a:solidFill>
                  <a:srgbClr val="002060"/>
                </a:solidFill>
              </a:rPr>
              <a:t>como yo os</a:t>
            </a:r>
          </a:p>
          <a:p>
            <a:pPr algn="ctr"/>
            <a:r>
              <a:rPr lang="es-EC" sz="4400" dirty="0">
                <a:solidFill>
                  <a:srgbClr val="002060"/>
                </a:solidFill>
              </a:rPr>
              <a:t> he amado</a:t>
            </a:r>
            <a:r>
              <a:rPr lang="es-EC" sz="4800" dirty="0">
                <a:solidFill>
                  <a:srgbClr val="00206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José Nicolás Madrid: Evangelio del Día: &quot;Ámense los unos a los otros, como  yo los he amado&quot; (Juan 15,12-1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58924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-99392"/>
            <a:ext cx="914400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C" sz="4800" dirty="0"/>
              <a:t>		</a:t>
            </a:r>
            <a:r>
              <a:rPr lang="es-EC" sz="4400" dirty="0">
                <a:solidFill>
                  <a:srgbClr val="002060"/>
                </a:solidFill>
              </a:rPr>
              <a:t>En esto conocerán todos que </a:t>
            </a:r>
          </a:p>
          <a:p>
            <a:pPr algn="just"/>
            <a:r>
              <a:rPr lang="es-EC" sz="4400" dirty="0">
                <a:solidFill>
                  <a:srgbClr val="002060"/>
                </a:solidFill>
              </a:rPr>
              <a:t>		sois mis discípulos, si tenéis 			amor los unos por los otros</a:t>
            </a:r>
            <a:r>
              <a:rPr lang="es-EC" sz="4800" dirty="0">
                <a:solidFill>
                  <a:srgbClr val="002060"/>
                </a:solidFill>
              </a:rPr>
              <a:t>.</a:t>
            </a:r>
          </a:p>
          <a:p>
            <a:endParaRPr lang="es-EC" sz="4800" dirty="0">
              <a:solidFill>
                <a:srgbClr val="00206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sz="8800" dirty="0">
                <a:solidFill>
                  <a:srgbClr val="002060"/>
                </a:solidFill>
              </a:rPr>
              <a:t>Reflexión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 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1171739" cy="1171739"/>
          </a:xfrm>
          <a:prstGeom prst="rect">
            <a:avLst/>
          </a:prstGeom>
        </p:spPr>
      </p:pic>
      <p:pic>
        <p:nvPicPr>
          <p:cNvPr id="5" name="Picture 4" descr="Pin en MEDITACIONES Y REFLEXI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5530626"/>
          </a:xfrm>
        </p:spPr>
        <p:txBody>
          <a:bodyPr>
            <a:normAutofit fontScale="90000"/>
          </a:bodyPr>
          <a:lstStyle/>
          <a:p>
            <a:r>
              <a:rPr lang="es-EC" dirty="0"/>
              <a:t>Jesús conversa con sus discípulos</a:t>
            </a:r>
            <a:br>
              <a:rPr lang="es-EC" dirty="0"/>
            </a:br>
            <a:r>
              <a:rPr lang="es-EC" dirty="0"/>
              <a:t>y </a:t>
            </a:r>
            <a:r>
              <a:rPr lang="es-EC" dirty="0">
                <a:solidFill>
                  <a:srgbClr val="002060"/>
                </a:solidFill>
              </a:rPr>
              <a:t>les dice:</a:t>
            </a:r>
            <a:br>
              <a:rPr lang="es-EC" dirty="0">
                <a:solidFill>
                  <a:srgbClr val="002060"/>
                </a:solidFill>
              </a:rPr>
            </a:br>
            <a:r>
              <a:rPr lang="es-EC" dirty="0">
                <a:solidFill>
                  <a:srgbClr val="002060"/>
                </a:solidFill>
              </a:rPr>
              <a:t> que pronto será glorificado y</a:t>
            </a:r>
            <a:br>
              <a:rPr lang="es-EC" dirty="0">
                <a:solidFill>
                  <a:srgbClr val="002060"/>
                </a:solidFill>
              </a:rPr>
            </a:br>
            <a:r>
              <a:rPr lang="es-EC" dirty="0">
                <a:solidFill>
                  <a:srgbClr val="002060"/>
                </a:solidFill>
              </a:rPr>
              <a:t>veros su gloria porque venció a la muerte.</a:t>
            </a:r>
            <a:br>
              <a:rPr lang="es-EC" dirty="0"/>
            </a:br>
            <a:endParaRPr lang="es-EC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nos deja un mandamiento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83968" y="2348880"/>
            <a:ext cx="3707904" cy="26776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800" dirty="0">
                <a:solidFill>
                  <a:srgbClr val="002060"/>
                </a:solidFill>
              </a:rPr>
              <a:t>Amar al estilo de Jesús, es  sentirse amados por Él y esta es la única forma de testimoniar que hemos sentido su amor en nuestra vida.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240360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CuadroTexto"/>
          <p:cNvSpPr txBox="1"/>
          <p:nvPr/>
        </p:nvSpPr>
        <p:spPr>
          <a:xfrm>
            <a:off x="179512" y="1268760"/>
            <a:ext cx="85689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s-EC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«Amaos los unos a los otros como yo os he amado».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171739" cy="1171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(4:3)</PresentationFormat>
  <Paragraphs>42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Tema de Office</vt:lpstr>
      <vt:lpstr>AMIGOS DE JESUS Y DE MARIA</vt:lpstr>
      <vt:lpstr>“Ahora es glorificado el Hijo del hombre, y Dios es glorificado en él. Si Dios es glorificado en él. por lo tanto, Dios lo va introducir en su propia Gloria, y lo glorificará muy pronto.”</vt:lpstr>
      <vt:lpstr>Hijos míos, yo estaré con ustedes por muy poco tiempo.</vt:lpstr>
      <vt:lpstr>PowerPoint Presentation</vt:lpstr>
      <vt:lpstr>PowerPoint Presentation</vt:lpstr>
      <vt:lpstr>PowerPoint Presentation</vt:lpstr>
      <vt:lpstr>Reflexión</vt:lpstr>
      <vt:lpstr>Jesús conversa con sus discípulos y les dice:  que pronto será glorificado y veros su gloria porque venció a la muerte. </vt:lpstr>
      <vt:lpstr>Y nos deja un mandamiento</vt:lpstr>
      <vt:lpstr>¿Cómo vamos amar a ejemplo de Jesús?</vt:lpstr>
      <vt:lpstr>PowerPoint Presentation</vt:lpstr>
      <vt:lpstr>ACTIVIDAD</vt:lpstr>
      <vt:lpstr>PowerPoint Presentation</vt:lpstr>
      <vt:lpstr>PowerPoint Presentation</vt:lpstr>
      <vt:lpstr>PowerPoint Presentation</vt:lpstr>
      <vt:lpstr>ORACION</vt:lpstr>
      <vt:lpstr>El Mandamiento de Amor, padreadolfo https://youtu.be/RG4e1AUeJNw (3-7 años)</vt:lpstr>
      <vt:lpstr>Amor al Prójimo, Jairo Massanet, https://youtu.be/HXkPmdxMypA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JESUS Y DE MARIA</dc:title>
  <dc:creator>Maria Varona</dc:creator>
  <cp:lastModifiedBy>Maria Varona</cp:lastModifiedBy>
  <cp:revision>1</cp:revision>
  <dcterms:modified xsi:type="dcterms:W3CDTF">2022-05-09T12:42:28Z</dcterms:modified>
</cp:coreProperties>
</file>