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92" r:id="rId3"/>
    <p:sldId id="331" r:id="rId4"/>
    <p:sldId id="360" r:id="rId5"/>
    <p:sldId id="376" r:id="rId6"/>
    <p:sldId id="359" r:id="rId7"/>
    <p:sldId id="383" r:id="rId8"/>
    <p:sldId id="384" r:id="rId9"/>
    <p:sldId id="385" r:id="rId10"/>
    <p:sldId id="362" r:id="rId11"/>
    <p:sldId id="377" r:id="rId12"/>
    <p:sldId id="386" r:id="rId13"/>
    <p:sldId id="379" r:id="rId14"/>
    <p:sldId id="387" r:id="rId15"/>
    <p:sldId id="388" r:id="rId16"/>
    <p:sldId id="365" r:id="rId17"/>
    <p:sldId id="389" r:id="rId18"/>
    <p:sldId id="367" r:id="rId19"/>
    <p:sldId id="270" r:id="rId20"/>
    <p:sldId id="390" r:id="rId21"/>
    <p:sldId id="391" r:id="rId22"/>
    <p:sldId id="358" r:id="rId23"/>
    <p:sldId id="382" r:id="rId24"/>
    <p:sldId id="3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46:00.78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 0,'0'61,"2"-16,-3 1,-1-1,-17 86,11-81,2-1,2 1,3 0,5 63,-1 2,-3 1906,2-1975,15 80,-3-29,-9-68,1 0,12 35,-9-37,-2 1,6 43,-3-4,3 0,36 112,-36-132,7 59,-1-5,-17-95,1-1,-1 1,1 0,0-1,0 0,0 1,1-1,0-1,0 1,0 0,1-1,-1 0,1 0,0-1,0 1,1-1,-1 0,1 0,10 3,-9-3,0 0,0 1,-1 0,1 0,-1 0,0 1,0 0,0 0,-1 0,0 1,0-1,6 10,-1 7,-1 1,-2 0,0 0,-1 0,3 30,-3-19,15 46,-18-69,2 0,-1 0,2 0,-1-1,1 0,1 0,0-1,9 10,11 11,-23-23,1-1,0 1,0-2,1 1,0 0,0-1,0 0,1-1,-1 1,1-1,0-1,0 1,1-1,-1 0,1-1,9 2,158 12,22 3,-13 9,1-8,229-4,-386-16,14 1,0-2,0-2,67-14,-63 9,0 3,0 1,1 2,59 6,-3-1,-78-2,1-1,-1-1,0-1,1-1,-1-2,-1 0,1-1,-1-2,42-19,-4-2,81-27,-77 32,13 1,-61 19,0-1,0-1,-1 0,0-2,24-12,33-26,120-56,-159 89,0 1,46-8,-51 14,-1-2,-1-1,1 0,44-24,5-16,79-65,-87 59,105-60,-67 55,312-158,-379 198,-2-2,0-1,-2-2,35-31,-42 33,-8 9,1 0,0 2,46-19,13-6,-30 13,-34 17,0-1,-1-1,16-11,23-16,97-46,-129 70,22-8,1 1,52-12,45-16,-53 0,-64 31,44-18,-44 22,0-1,-1-1,37-26,-24 16,76-33,-66 35,7-1,1 3,1 3,85-14,-141 30,16-4,0 0,31-15,-35 14,0 0,1 0,0 2,28-6,50-4,-41 6,86-4,-99 11,1-2,-1-1,0-3,0-1,-1-1,48-20,-62 21,0 1,1 2,0 0,38-2,101 5,-88 4,-44 0,-1 1,34 8,46 4,-32-14,-42-1,52 6,-75-4,-1 1,0 0,-1 1,1 0,-1 1,1 1,18 10,210 149,-41-26,-117-77,9 6,-63-47,-1 1,-1 1,26 28,29 25,-64-59,-2 0,0 0,0 2,-2 0,0 1,-2 0,0 1,-1 0,-1 1,9 29,-8-27,1-1,20 31,-15-27,-5-5,-1 1,-1 0,10 36,-14-40,0 1,1-1,2-1,-1 1,2-1,17 23,-5-13,0 1,-2 1,-2 1,-1 0,-1 1,20 57,-36-89,9 26,-2 0,0 1,-2-1,0 1,0 30,-3-40,0 0,2 0,0 0,1 0,1 0,0-1,1 0,18 29,-11-20,-2 0,14 40,0 16,20 78,-35-110,1 0,3-1,21 46,-31-81,-1 0,0 1,0-1,-1 1,-1 0,1 18,-4 88,-2-55,1-20,-12 63,6-63,-1 66,9-73,-1-1,-1 0,-2 0,-2 0,-2 0,-13 40,6-35,-39 97,11-52,-96 145,89-162,29-43,1 1,2 0,-25 51,16-11,17-38,-2 0,-1 0,-1-2,-2 0,0 0,-34 40,37-57,-1-1,-1 0,0-1,0-1,-1 0,0-1,0-1,-30 8,1 1,-33 17,-97 53,113-51,-132 50,165-73,-1-2,0 0,0-3,-1 0,0-2,-33 0,32-2,1 1,0 1,0 2,-43 13,22-5,5-6,0-2,0-2,0-2,-66-6,8 1,-713 3,812 0,-1-1,1 0,0 0,-1 0,1 0,0-1,0 0,0-1,0 1,1-1,-1 0,1-1,-1 1,1-1,-5-5,-26-16,29 21,0-1,-1 1,0 1,0 0,0 0,0 0,0 1,0 0,-1 1,1 0,0 0,-1 1,1 0,-1 0,1 1,-14 3,11-1,0 0,1 1,-1 1,1 0,0 0,0 1,1 0,0 1,0 0,0 1,-13 14,9-9,-1 0,0-2,-1 0,-21 12,24-16,0 0,0 1,1 1,0-1,0 2,1 0,1 0,-1 0,-7 13,7-4,0 1,1 0,1 0,1 1,1 0,0 0,2 1,-2 29,-7 33,6-37,-3 74,13 33,-6 130,1-273,0-1,-1 1,-1-1,0 0,0 0,-1-1,0 1,0-1,-1 0,0 0,-1-1,0 0,-11 10,8-8,0 1,1-1,1 2,0-1,1 1,0 0,-8 19,-3 32,2 0,-11 88,19-52,8 159,3-106,-2-129,1-1,11 45,-7-43,-2 1,2 31,-5 6,-1-35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53.81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54.36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  <inkml:trace contextRef="#ctx0" brushRef="#br0" timeOffset="1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3.03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3.54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3.91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4.43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4.79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5.19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5.6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05.99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  <inkml:trace contextRef="#ctx0" brushRef="#br0" timeOffset="1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47:45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 1,'0'1193,"-2"-1145,-12 65,-1 38,13-105,5 256,3-262,1 1,13 40,8 46,36 180,-61-295,-1 0,1 0,1 0,0 0,1-1,0 0,0 0,1 0,1 0,0-1,0 0,1-1,11 11,-11-10,1 0,-1 1,-1 0,12 24,-15-25,1 0,1-1,-1 0,1 0,1 0,0-1,0 0,11 9,-1-3,-1 1,0 1,21 28,9 9,29 38,-52-60,35 36,-12-11,-39-45,2 0,0 0,0 0,1-2,12 11,50 40,-47-37,40 27,-55-44,0 0,0-1,1 0,0 0,0-1,0 0,0-1,12 1,36 6,10 1,125 4,-79-18,146 6,-225 2,-1 3,1 0,-2 3,50 21,38 11,-29-12,-66-20,0-1,1-2,0-1,0-1,52 4,-28-6,0 3,-1 2,0 3,76 27,-76-23,-19-5,-1 2,35 20,-44-20,1-2,0-1,0 0,1-2,38 8,2-9,0-4,92-6,-31 0,-81 2,-16 0,48 5,-67-3,0 1,0 0,0 0,0 1,-1 0,0 0,1 1,-1 1,10 6,2 1,0-1,0 0,1-2,1 0,35 8,-30-9,0 1,0 1,26 15,-47-21,1 1,-1 0,0 0,-1 0,1 0,-1 1,0 0,0 0,-1 0,8 15,0 4,15 48,3 3,-17-49,-1 1,-1 0,-1 0,-2 1,-1 0,-1 0,-1 1,1 57,-5-45,13 67,-8-65,3 56,-10 391,-1-457,-1-1,-1 0,-2 0,-15 48,-6-22,21-47,0 0,0 1,-6 24,-1 21,5-17,-2-1,-2-1,-23 56,-35 44,21-44,-58 155,59-136,9-27,22-52,0-1,-3 0,-39 51,17-26,-156 200,184-245,0-1,-1 0,0-1,-26 15,4-2,27-17,0 0,1 2,-17 19,18-19,-1 1,-1-2,-16 14,14-12,1 0,0 1,0 1,1-1,1 1,0 1,-13 27,9-18,-26 37,14-29,2 1,1 2,1 0,2 1,2 1,-14 40,-30 75,20-66,23-50,-24 65,33-77,0 0,-18 28,13-24,4-4,2 0,0 1,1 1,1-1,-2 31,3-24,-1 0,-17 51,15-59,1 0,1 0,1 1,-4 44,8 94,-1 16,-13-94,10-60,1-1,-2 34,4 5,-15 97,-17-22,22-96,1 1,-9 82,19-97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1:54.34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4895 1,'0'1538,"2"-1513,0 0,10 41,4 36,-17 100,3 37,12-125,3 53,-16 744,-3-439,2-459,-1 1,0-1,-1 0,0 0,-1 0,0 0,-2 0,1 0,-1-1,-8 13,4-10,-2 0,1-1,-2 0,0-1,0 0,-1-1,-16 11,-141 102,119-83,2 2,-55 63,102-106,-84 106,61-72,-58 59,65-77,0-2,0 0,-2-2,0 0,-23 12,-16 12,47-28,0-1,-1 0,0-1,-17 7,-110 33,-95 37,131-42,-214 54,287-87,0 2,-56 29,55-24,-67 23,17-13,50-14,-1-2,1-1,-2-2,1-1,-41 2,-767-10,815 4,1 1,0 1,1 1,-48 17,6-2,44-14,-127 27,138-29,-1 0,1 0,-1 1,1 0,1 1,-1 0,1 1,0 0,-17 16,-9 5,24-18,0 1,0 0,1 0,0 1,1 0,1 1,0 0,1 1,0 0,1 0,0 0,1 1,1 0,0 0,-4 32,2 11,2 0,3 1,5 60,0-15,-3 476,-2-544,-2 0,-2-1,-19 67,0 4,-36 120,20-83,18-52,-22 80,18-78,-17 109,36-154,1 0,-28 90,20-86,1 1,3 0,-6 69,15-107,0-1,-1 1,-1 0,0-1,-1 0,0 0,-1 0,-1-1,-10 17,12-23,-1 0,1 0,-2 0,1-1,0 0,-1 0,0-1,-1 1,1-2,-1 1,0-1,0 0,-1-1,1 0,-1 0,-14 2,7-2,0 0,1 1,-1 1,1 1,0 0,0 0,1 2,-1 0,2 0,-1 2,1-1,1 2,0 0,-11 12,5-5,0 2,2 0,0 0,1 2,1-1,1 2,1 0,1 1,1 0,2 0,0 1,1 0,-4 36,7 258,7-163,-3 26,0-162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3:02.49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725 1,'0'1573,"2"-1537,11 64,2 17,-15 259,-7-320,-3-1,-27 89,-1 4,12-50,-75 187,77-235,-49 82,45-88,3 2,-24 58,-48 140,15-38,36-56,6-15,22-81,3 2,3 0,-7 71,11-29,8 151,3-101,-3-127,7 162,-4-158,1-1,1 1,1-1,1 0,14 30,6 9,-12-27,1-1,24 38,20 4,-12-19,-35-36,-2 0,0 1,-2 0,0 0,-2 1,0 0,3 31,4 9,4 4,-4 0,-2 1,4 127,-17-164,2-1,2 1,11 59,0-1,-13-72,1 0,1-1,1 1,0-1,1 0,8 17,133 318,-146-350,9 19,-1 1,-2 0,0 1,-1-1,-2 1,2 30,-7 921,0-940,-2 0,-1 0,-16 56,12-53,0 0,-4 66,11 378,4-234,-1-228,1 0,1 0,7 25,6 43,-1 15,-8-73,3 57,-10-59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3:48.41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1,'0'43,"-1"3,2-1,2 1,13 70,0-49,12 135,-24-152,2-1,3 0,24 84,-26-118,0 0,0-1,1 0,1 0,1-1,0 0,0 0,1-1,1-1,0 0,15 10,-10-11,0-1,1-1,0-1,1 0,27 5,2 2,155 46,-179-54,1 0,-1-2,1-1,37 0,-28-1,52 8,-23-1,0-3,0-2,79-7,92 6,-135 11,18 2,-108-16,0 1,-1 0,1 0,0 1,-1 0,0 0,1 1,9 5,-14-5,1 0,0 1,-1-1,1 1,-1 0,0 0,0 1,-1-1,1 1,-1 0,0 0,0 0,2 8,26 45,1 0,52 67,-49-76,-2 0,-2 3,30 69,-45-82,2-1,2 0,34 49,-29-45,-1 2,-3 0,-1 2,24 87,6 14,-16-59,70 167,-92-228,-2 0,-1 0,-2 1,0 0,4 47,-5 144,-6-178,2-9,1 0,11 48,-3-24,-4-22,2 0,24 57,-18-51,13 48,43 140,-63-205,1-1,1 0,1-1,1 0,1 0,0-1,2-1,20 21,-12-15,-1 1,-1 2,-2 0,20 36,54 126,-92-189,21 53,-3 0,19 88,-30-92,-3 1,-2-1,-5 95,-1-33,3 597,3-664,1 0,3-1,14 51,6 39,-18-74,1 4,5 121,-16 223,0-397,0 0,0 0,-1 0,0-1,-1 1,0 0,-1-1,-4 11,-7 8,-26 37,23-40,-23 50,22-40,-1-1,-1-1,-3 0,0-2,-2-1,-54 50,-19-4,57-42,2 2,-59 70,72-72,1 2,2 1,-29 61,48-87,-28 56,3 2,3 1,-23 94,-12 123,55-267,-1 0,-1 0,0-1,-2 0,-22 33,11-18,-87 162,62-109,41-75,0 0,1 1,0 0,1-1,1 2,0-1,-1 27,6 106,2-62,-4 566,0-631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4:27.4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1667 0,'0'1758,"-1"-1740,0 1,-2-1,0 0,-1 0,-1 0,0-1,-16 34,1-13,-1 0,-33 43,12-23,-92 143,126-187,0 2,-1 0,0-1,-1 0,-1 0,-1-1,0 0,-16 13,5-8,1 1,1 1,-23 30,-1 0,-228 258,248-280,-1-1,-2-1,0-2,-2 0,0-2,-50 28,68-44,1 0,0 1,0 0,1 1,0 0,0 1,1 0,1 0,0 1,-14 22,9-5,1 1,1-1,-11 50,-9 16,22-73,1 1,1 0,1 0,2 1,0-1,-1 25,5-5,0-8,-1 0,-2 0,-10 53,-4 16,14-74,-2 1,-13 46,8-44,2 1,2 0,1-1,-2 42,8 136,2-84,-4-83,0-1,2 0,1-1,16 81,5-6,-17-77,2-1,1 0,25 64,-6-44,-18-41,-1 0,-1 0,-1 1,0 0,-2 1,0-1,0 1,1 29,10 83,-9-88,2 65,-11 17,4 95,1-194,2 0,1-1,11 29,-10-32,0 0,-2 0,0 1,2 39,-7 333,-1-162,-2-192,-1 1,-3-1,-1-1,-1 1,-3-2,-26 62,32-88,-1 0,0-1,-1 0,-14 17,13-19,1 1,0 0,1 0,0 1,-6 17,-18 63,-13 36,38-110,1 0,0 1,2-1,0 1,1 0,1 0,1 24,-2 26,-1-57,0-1,0 0,-1 0,-1-1,0 1,0-1,-1 0,-1 0,1-1,-2 0,-8 10,-26 37,19-11,-35 92,51-117,1 1,1 0,1 0,1 0,0 24,5 112,1-61,0-63,0-1,3 1,0-1,2-1,14 36,-11-36,-1 1,-2 0,-1 0,5 65,-14 310,2-380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5:07.22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98 0,'0'572,"2"-536,12 66,-8-65,4 65,-11 546,-2-592,-10 62,-3 53,17 435,-2-589,-1 1,-1-1,0 0,-1 0,-1-1,-1 1,0-1,-1 0,-14 22,12-19,3-5,1-1,0 1,1 0,1 1,0-1,-2 28,6 93,2-70,-3-55,1 1,0 0,1-1,0 0,0 1,1-1,1 0,5 12,4 2,32 43,-42-62,11 18,-2 0,0 1,-2 0,-1 0,0 1,8 51,-11-49,1 1,0-2,2 1,2-1,23 45,-13-34,-1 1,-3 1,15 48,-15-41,42 85,-48-112,0 0,1-1,1 0,1-2,0 1,33 28,55 40,115 126,-157-158,-47-43,-1-1,0 2,-1 0,14 16,8 20,38 67,-63-103,0 0,0-1,1 0,0-1,1 0,0-1,0 1,1-2,16 10,-13-9,-1 1,0 0,-1 1,0 0,0 1,11 14,48 69,113 170,-135-187,-27-45,20 40,-36-61,-1 0,-1 1,1 0,-2 0,0 0,0 0,1 22,10 129,2 49,-17 2611,1-2809,1 0,1 0,0 0,0-1,2 1,0-1,0 0,1 0,1 0,0 0,1-1,0 0,1-1,0 1,1-2,0 1,1-1,21 17,-20-19,2 0,-1-1,1 0,0-1,0 0,0-2,1 1,0-1,0-1,0-1,15 1,26 0,88-6,-41-1,23 2,157 5,-234 4,1 2,-2 2,50 18,-24-7,-31-10,-10-3,44 17,-64-21,-1 1,1 0,-1 1,-1 0,1 1,-1 0,9 11,-4-3,-1 1,-1 0,-1 1,-1 0,0 1,-1 0,-2 1,0 0,0 0,-2 1,-1 0,5 31,2 17,-6-41,-1 0,1 36,-6-30,-1-25,0 0,1 0,0 1,1-1,0 0,0 0,1 0,0 0,0-1,1 1,1 0,6 12,2-6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6:00.98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3327 0,'0'723,"2"-696,0 1,10 36,3 36,-12-68,2 0,18 61,-14-63,-1 1,-1 0,1 35,-2-13,2 1,26 89,-21-97,-1 0,-3 1,-2 0,1 50,-10 1062,2-1147,-1-1,0 1,-1-1,0 0,-1 1,0-1,-9 20,-1-5,-30 42,13-21,16-21,1 1,1 1,-11 38,11-29,-20 40,-13 34,11-23,-19 45,21-49,-13 28,39-100,0 0,-2 0,1-1,-1 0,-1 0,-18 16,-31 23,-129 84,174-127,-1 0,0 0,0-2,-1 0,0 0,-21 3,-93 5,83-10,29 0,1 0,0 1,0 1,-25 11,-15 4,-129 27,105-23,-31 7,77-25,0 1,1 2,0 1,0 1,-49 26,39-16,1-3,-2-1,0-3,-75 15,91-24,0-1,-55 0,53-4,-1 1,-38 8,10 3,-157 40,203-48,1 2,0-1,1 2,-1-1,1 2,0-1,1 1,0 1,-15 16,6-3,2 1,0 0,-18 37,26-47,0 0,-1 0,0-1,-1 0,0-1,-21 17,-86 55,90-65,-37 19,47-28,1 0,1 1,-1 1,-26 24,33-25,1 0,1 1,-1 0,2 0,0 1,0 0,-9 25,-3 5,2-5,2 1,-18 68,6-4,16-67,1 1,3-1,1 2,-2 41,7 792,4-375,-3 754,2-1210,12 71,-7-70,3 66,-8-66,11 60,-6-60,2 61,-10 527,1-614,1-1,0 0,6 24,-6-32,0-1,1 1,0 0,0 0,0-1,0 1,1-1,-1 1,1-1,1 0,-1 0,7 6,6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6:39.8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0,'-2'144,"5"153,1-277,0 0,1-1,1 1,1-1,15 31,14 38,-23-46,2 0,1-1,3-1,1-1,2-1,1-1,52 63,-63-89,0 0,0-1,23 13,23 20,-40-29,0-1,1 0,0-2,42 19,-45-24,0 1,-1 1,0 0,0 1,-1 0,0 2,-1 0,0 0,21 24,-16-11,-2 0,23 44,-34-55,0-1,0 1,-1 0,-1 0,0 1,-1-1,-1 1,0 15,-4 975,1-978,-1 1,-1-1,-1 0,-2 0,-9 27,7-34,-1 0,0 0,-2-1,0 0,-1-1,-16 17,-5 7,14-18,-1-1,-34 27,34-31,1 0,1 1,-30 38,-59 114,101-158,1 0,0 0,1 0,1 1,0-1,-3 17,-7 86,-2 3,9-73,-4 72,11-92,1 17,-2 0,-2 0,-13 59,-13 11,-16 76,32-114,-7 148,19-100,5 152,-2-259,2 0,-1 0,2-1,12 29,-11-30,0 0,-1 0,-1 1,0-1,3 26,-7 78,-1-81,1-1,1 0,10 52,-4-43,-2 1,0 78,-2-7,0-94,2-1,0 1,1-1,1 0,1 0,16 28,-14-27,-4-7,0 0,-2 1,0-1,0 1,-2 0,2 21,-7 109,0-61,3 950,-2-999,-12 66,8-64,-4 64,10-101,0 56,-2 1,-13 72,6-58,3 0,6 139,3-83,-1-3,-5 141,-12-171,8-64,-3 58,9 422,3-247,-2-245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7:31.7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7905 0,'0'949,"-2"-906,-12 69,6-68,-1 65,9-72,-1 1,-2-1,-11 51,-14 17,15-62,2 1,2 1,-5 59,6-9,-28 135,16-146,11-52,2-1,-7 66,13 42,3-79,-4 0,-9 65,-11 52,16-110,-2 0,-4 0,-21 66,24-99,1 0,2 0,-4 62,8-73,-2 4,-1 0,-2 0,-1-1,0 0,-24 47,15-36,-20 65,-35 150,19-84,-77 165,117-300,-14 49,21-58,-2 0,0 0,-2-1,-20 36,-21 28,4 3,-37 99,68-156,0-1,-2-1,-42 55,2-17,20-24,-38 56,-72 105,88-128,-85 144,114-163,-47 64,66-107,0-1,0 0,-2 0,0-1,0-1,-1 0,-1-2,-29 19,-14-6,42-18,-1 1,-30 18,-73 59,74-48,-3-3,-59 31,95-58,0-1,0-1,-1-1,0 0,1-1,-26 1,-34 5,-29 14,19-3,-1-3,-1-4,-99 1,27-16,-322 10,293 19,114-13,-1-3,-80-1,100-10,-105-19,83 11,-1 3,-138 7,80 1,-954-2,1061 2,0 2,0 0,0 2,1 1,-47 18,42-14,0 0,-1-2,-44 5,34-7,0 2,-68 23,76-20,1-2,-1-1,-1-2,-61 5,56-9,1 2,-1 2,1 2,-49 17,81-23,1 0,-1 1,1 0,0 1,0 0,0 0,1 0,-11 11,-46 59,34-38,-176 186,203-221,-25 30,-25 40,43-58,2 0,0 0,0 0,2 1,0 0,-4 19,0-2,-1 0,-1-1,-22 41,19-44,1 1,1 1,-13 54,-19 94,-6 25,-7 106,51-244,5 107,2-92,2-52,1 0,1-1,1 0,2 0,12 30,1 6,-8-12,-3 1,6 74,-7-42,-1 30,-8-78,3 0,10 56,-6-66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8:13.46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1,'0'1144,"-2"-1107,-12 68,7-65,-2 53,11 43,-4 69,-13-130,10-57,1 1,-3 25,-8 61,-1 8,0 7,9-83,-3 62,9-60,1 26,-17 111,-47 136,44-171,9-51,0 16,8 212,5-159,-2 596,3-721,1 1,2 0,1-1,2 0,13 32,18 75,21 106,-28-123,65 191,-88-288,-7-15,1-1,0 0,1-1,0 1,1-1,0 0,0 0,1 0,1-1,-1 0,17 14,107 68,26 22,-146-105,0 0,0 0,1-2,0 1,0-1,1-1,-1 0,1-1,0 0,0-1,18 2,14-1,0-2,49-5,-58 1,0 1,0 2,0 1,38 8,32 18,106 20,137 20,-324-64,1 2,-1 1,-1 1,1 1,-2 2,1 0,37 25,-40-24,1-1,29 10,-38-17,1 1,-1 1,0 0,-1 0,1 2,-1-1,-1 2,0-1,0 2,16 16,-3 9,36 65,-40-62,46 63,80 63,-137-154,-1 0,0 0,0 1,-1-1,0 2,-1-1,0 1,-1 0,0 0,-1 1,3 15,0 11,-2 2,0 49,-1-14,-1-62,1-1,0 0,0 0,2 0,-1-1,2 0,-1 0,2 0,15 19,7 13,-22-32,2 0,-1 0,1-1,1 0,0-1,1 0,0-1,0-1,1 0,26 13,10 0,90 27,-70-27,85 30,293 57,-374-97,0 3,-1 3,108 42,-133-36,-36-17,0 0,0 0,1-1,0-1,15 4,28 3,2-1,79 3,-109-12,0 2,30 8,-30-6,54 5,-6-8,94 14,-117-9,98-2,-25-3,-90 2,44 11,-39-6,-24-5,0 1,0 1,-1 1,0 0,17 12,43 19,2-13,-48-16,-1 1,45 21,-48-20,0 0,1-2,1-1,38 7,-42-11,0 1,0 2,-1 0,1 1,-1 1,37 22,117 101,-145-107,-18-15,-1 0,1 1,-2 0,0 1,0 0,10 16,-12-15,0 1,0 1,-2 0,0 0,0 0,-2 0,0 1,-1 0,0 0,-1 1,-1-1,0 20,-5 812,3-822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6:06:30.725"/>
    </inkml:context>
    <inkml:brush xml:id="br0">
      <inkml:brushProperty name="width" value="0.5" units="cm"/>
      <inkml:brushProperty name="height" value="1" units="cm"/>
      <inkml:brushProperty name="color" value="#90D9F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48:53.9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1,'0'660,"1"-636,2 0,9 40,-7-38,0 0,0 29,-3-32,1 1,7 27,5 40,-10-58,2-1,0-1,3 1,0-1,21 42,-23-56,-1-1,1 0,0 0,1-1,1 0,1 0,0-1,26 24,163 176,51 43,-243-250,0 0,0 0,1-1,0 0,0-1,0 0,1-1,-1 1,1-2,1 1,11 1,5-1,0-1,51-1,11 0,0 13,6 0,-57-14,-17-1,-1 1,0 1,1 1,-1 0,35 12,-23-4,48 8,-62-16,0 0,-1 1,1 1,-1 1,-1 0,1 1,-1 1,0 1,26 18,-38-22,0-1,0 1,-1 0,1 0,-1 0,0 0,-1 1,1-1,-1 1,0 0,-1-1,1 1,-1 0,1 11,-1 10,0 1,-4 27,1-13,0 53,3-21,-4 1,-2 0,-31 140,26-161,2 1,3 0,1 0,8 99,-1-28,-3 2035,-1-2136,-2 0,-1 0,-1-1,-13 40,9-32,-11 59,4-2,10-58,1 0,-2 40,4-35,-2 0,-1 0,-11 37,7-36,2 1,-5 63,11 243,4-165,2-124,2 1,3-1,2 0,20 57,-4-9,24 58,-12-45,-28-77,3 0,0-1,3-1,1 0,2-1,1-2,1 0,41 46,-28-36,48 76,25 31,143 105,-230-238,2-1,0-1,1-1,1-1,0-1,29 10,-6-5,1-2,74 13,-52-21,1-2,134-8,-69-1,1119 3,-1226 2,0 1,39 9,-36-6,57 4,694-8,-379-5,631 3,-993 3,78 13,-32-2,-53-7,0 1,-1 2,49 20,10 3,-80-28,-1 0,0 1,12 8,-16-8,0-1,1 0,-1-1,1 0,0-1,0 0,12 2,12-2,53-3,-52-2,69 7,-94-3,0-1,-1 2,1-1,-1 1,1 0,-1 1,0 0,-1 1,1 0,-1 0,12 10,-12-8,-1 0,0 0,-1 1,0 0,0 0,-1 0,0 1,0-1,-1 1,0 1,4 13,-3 3,0 1,2 50,-6-61,13 92,-7-66,2 61,-10-16,1-67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49:44.1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1613 1,'0'943,"1"-919,2 0,9 41,-7-40,0 1,0 28,-6 361,-4-381,-1 0,-2-1,-19 51,2-5,-12 42,15-52,2 1,-13 88,24-106,-31 99,2-9,28-108,-1 0,-2-1,-1-1,-1 0,-25 37,15-26,-34 81,46-87,-3 9,-2 0,-2-2,-30 50,27-54,1 2,-17 48,0 0,28-63,1 1,-10 51,11-44,-14 40,6-25,1 1,3 0,2 1,3 0,1 1,2 96,4-121,-2 0,-7 33,-2 29,-5 71,-2 100,20 828,-1-612,2-460,0 0,2-1,0 0,0 1,2-1,0-1,1 1,0-1,14 20,18 41,3 41,-28-76,36 78,63 89,-106-193,-1 1,-1 0,0 1,-2-1,0 1,2 25,6 30,-3-17,-3 1,-2-1,-6 90,1-28,2-104,0 3,1-1,-2 1,0 0,-1-1,0 0,-1 1,-1-1,-9 24,-35 83,36-85,-2 0,-26 48,39-83,-184 341,158-262,25-70,0 1,-2-1,1 0,-1 0,-1-1,0 1,0-1,-1 0,0-1,-15 18,-148 118,8 48,1-1,142-171,1 1,-25 43,28-36,0 1,2 1,2 0,1 1,1 0,-5 40,8-31,0-5,0-1,-22 68,19-84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32.06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35 0,'-1'15,"-1"1,0-1,-8 24,-3 29,7 325,9-215,-5-69,5 126,0-196,3-1,1 1,2-1,2 0,21 52,-24-75,1-1,0 0,1 0,0-1,1 0,0-1,1 0,21 15,-5-5,1-2,2-1,32 15,-48-28,0-1,1-1,-1-1,1 0,0-1,0 0,0-1,0-1,19-3,-14 2,0 1,0 0,0 2,33 6,2 5,64 4,-52-8,200 23,-176-23,0-3,112-8,-57 0,889 2,-822 16,-15 0,915-14,-537-4,709 2,-1247 1,67 13,-65-7,51 2,36-10,57 2,-167 2,-1 1,1 0,-1 1,21 9,-21-7,1-1,-1 0,1-2,19 3,156 28,-175-31,0 1,0 0,28 14,10 4,-25-13,23 8,112 23,-153-38,0 1,0 0,-1 1,1 1,-1 0,22 14,-18-10,1-1,27 12,-40-19,0-1,0 1,0 0,0 0,0 1,-1-1,1 1,-1 0,0 0,0 0,0 0,0 1,-1-1,4 6,0 4,1 0,8 28,3 7,-8-28,100 193,72 73,-64-57,-96-184,19 60,-12-26,-18-49,-1 1,-2 0,-1 0,-1 1,-2-1,-2 1,-2 62,0 4,1-28,-4-1,-15 103,0-87,-33 212,42-176,9 150,3-105,-3 3440,2-3579,0 1,10 36,2 37,2 1,-10-73,-1-1,1 31,-5 538,-3-284,2-286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34.06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41.43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52.84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30T20:50:53.41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26" Type="http://schemas.openxmlformats.org/officeDocument/2006/relationships/customXml" Target="../ink/ink16.xml"/><Relationship Id="rId39" Type="http://schemas.openxmlformats.org/officeDocument/2006/relationships/image" Target="../media/image31.png"/><Relationship Id="rId21" Type="http://schemas.openxmlformats.org/officeDocument/2006/relationships/image" Target="../media/image26.png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6" Type="http://schemas.openxmlformats.org/officeDocument/2006/relationships/customXml" Target="../ink/ink7.xml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24" Type="http://schemas.openxmlformats.org/officeDocument/2006/relationships/customXml" Target="../ink/ink14.xml"/><Relationship Id="rId32" Type="http://schemas.openxmlformats.org/officeDocument/2006/relationships/customXml" Target="../ink/ink21.xml"/><Relationship Id="rId37" Type="http://schemas.openxmlformats.org/officeDocument/2006/relationships/image" Target="../media/image30.png"/><Relationship Id="rId40" Type="http://schemas.openxmlformats.org/officeDocument/2006/relationships/customXml" Target="../ink/ink25.xml"/><Relationship Id="rId45" Type="http://schemas.openxmlformats.org/officeDocument/2006/relationships/image" Target="../media/image34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customXml" Target="../ink/ink23.xml"/><Relationship Id="rId10" Type="http://schemas.openxmlformats.org/officeDocument/2006/relationships/customXml" Target="../ink/ink4.xml"/><Relationship Id="rId19" Type="http://schemas.openxmlformats.org/officeDocument/2006/relationships/customXml" Target="../ink/ink10.xml"/><Relationship Id="rId31" Type="http://schemas.openxmlformats.org/officeDocument/2006/relationships/image" Target="../media/image27.png"/><Relationship Id="rId44" Type="http://schemas.openxmlformats.org/officeDocument/2006/relationships/customXml" Target="../ink/ink27.xml"/><Relationship Id="rId4" Type="http://schemas.openxmlformats.org/officeDocument/2006/relationships/customXml" Target="../ink/ink1.xml"/><Relationship Id="rId9" Type="http://schemas.openxmlformats.org/officeDocument/2006/relationships/image" Target="../media/image22.png"/><Relationship Id="rId14" Type="http://schemas.openxmlformats.org/officeDocument/2006/relationships/customXml" Target="../ink/ink6.xml"/><Relationship Id="rId22" Type="http://schemas.openxmlformats.org/officeDocument/2006/relationships/customXml" Target="../ink/ink12.xml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5.xml"/><Relationship Id="rId33" Type="http://schemas.openxmlformats.org/officeDocument/2006/relationships/image" Target="../media/image28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20" Type="http://schemas.openxmlformats.org/officeDocument/2006/relationships/customXml" Target="../ink/ink11.xml"/><Relationship Id="rId4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LtyovvdJfY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_LtyovvdJfY?feature=oembed" TargetMode="Externa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N1srIkHRY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N1srIkHRY0?feature=oembed" TargetMode="Externa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2235200"/>
            <a:ext cx="11750040" cy="2387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Amigos de Jesús y </a:t>
            </a:r>
            <a:r>
              <a:rPr lang="en-US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María</a:t>
            </a:r>
            <a:endParaRPr lang="en-US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9444"/>
            <a:ext cx="9144000" cy="164093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Grupo de </a:t>
            </a:r>
            <a:r>
              <a:rPr lang="en-US" sz="28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Oración</a:t>
            </a:r>
            <a:r>
              <a:rPr lang="en-U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para </a:t>
            </a:r>
            <a:r>
              <a:rPr lang="en-US" sz="28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Niños</a:t>
            </a:r>
            <a:endParaRPr lang="en-US" sz="28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Ciclo</a:t>
            </a:r>
            <a:r>
              <a:rPr lang="en-U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C-V Domingo del </a:t>
            </a:r>
            <a:r>
              <a:rPr lang="en-US" sz="28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Tiempo</a:t>
            </a:r>
            <a:r>
              <a:rPr lang="en-U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Ordinario</a:t>
            </a:r>
            <a:endParaRPr lang="en-US" sz="28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E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Pesca Milagrosa – </a:t>
            </a:r>
            <a:r>
              <a:rPr lang="en-U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Lucas </a:t>
            </a:r>
            <a:r>
              <a:rPr lang="es-ES" sz="28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5, 1-11</a:t>
            </a:r>
            <a:endParaRPr lang="en-US" sz="28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21" y="166769"/>
            <a:ext cx="2907357" cy="29073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FFF0-8A16-4C5B-8270-8BB9C534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68577" cy="1322362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Entonces Jesús le dijo a Simón: “No temas; desde ahora serás pescador de hombres”. Luego llevaron las barcas a tierra y, dejándolo todo, lo siguieron.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52040-5D3C-48BB-B10D-6914FB54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362"/>
            <a:ext cx="12192000" cy="553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B02D9-BB78-4155-A724-BD70335D968F}"/>
              </a:ext>
            </a:extLst>
          </p:cNvPr>
          <p:cNvSpPr txBox="1"/>
          <p:nvPr/>
        </p:nvSpPr>
        <p:spPr>
          <a:xfrm>
            <a:off x="-407963" y="145230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 Dios,  Gloria a Ti Señor Jesús</a:t>
            </a:r>
          </a:p>
        </p:txBody>
      </p:sp>
    </p:spTree>
    <p:extLst>
      <p:ext uri="{BB962C8B-B14F-4D97-AF65-F5344CB8AC3E}">
        <p14:creationId xmlns:p14="http://schemas.microsoft.com/office/powerpoint/2010/main" val="21825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8D7-AF57-44FF-995A-53EF198E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107406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7A919-ACB5-48F4-AF6C-68F18A47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0" y="2228850"/>
            <a:ext cx="8229600" cy="462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136D0-29C5-4105-984D-D468BFB0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5414"/>
          </a:xfrm>
        </p:spPr>
        <p:txBody>
          <a:bodyPr/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Jesús predicaba en la orilla del lago de Genesaret. </a:t>
            </a:r>
            <a:b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¿Cómo reaccionaba la gente? 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0FE2B-9CB7-421D-ACAD-35C5715DEB39}"/>
              </a:ext>
            </a:extLst>
          </p:cNvPr>
          <p:cNvSpPr txBox="1"/>
          <p:nvPr/>
        </p:nvSpPr>
        <p:spPr>
          <a:xfrm>
            <a:off x="225083" y="1125415"/>
            <a:ext cx="1159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La gente se agolpaba en torno a Jesús para oír la palabra de Dios. Sus palabras tocaban sus corazones.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9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64CF-E7F5-4E7D-987A-A36C45AE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94"/>
            <a:ext cx="10515600" cy="67119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¿Que hace Jesús para que lo puedan oír mejor? 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4C5A4-4142-4698-907F-C370F2582BFC}"/>
              </a:ext>
            </a:extLst>
          </p:cNvPr>
          <p:cNvSpPr txBox="1"/>
          <p:nvPr/>
        </p:nvSpPr>
        <p:spPr>
          <a:xfrm>
            <a:off x="0" y="86460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 sube en la barca del pescador, Simón, y le pide que se aleje un poco de tierra para seguir enseñando al pueblo.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168D8-63D4-47EA-8BF6-C738E572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915927"/>
            <a:ext cx="7998655" cy="49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56C7-95AA-4F0D-AAE2-D5AB1E03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5076"/>
          </a:xfrm>
        </p:spPr>
        <p:txBody>
          <a:bodyPr/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terminó, Jesús le pide a Simón que vuelvan a salir a pescar. 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dice Simón?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E66F2-1F29-43DF-8326-2146CFE4C447}"/>
              </a:ext>
            </a:extLst>
          </p:cNvPr>
          <p:cNvSpPr txBox="1"/>
          <p:nvPr/>
        </p:nvSpPr>
        <p:spPr>
          <a:xfrm>
            <a:off x="276664" y="1049440"/>
            <a:ext cx="1191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Maestro, hemos trabajado toda la noche y no hemos pescado nada; pero, confiado en tu palabra, echaré las redes”. 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AB92E-41E8-47E6-BFBF-25054D38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046"/>
            <a:ext cx="6593058" cy="2522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A573D-E50F-46A6-B94C-B308C2E87DBB}"/>
              </a:ext>
            </a:extLst>
          </p:cNvPr>
          <p:cNvSpPr txBox="1"/>
          <p:nvPr/>
        </p:nvSpPr>
        <p:spPr>
          <a:xfrm>
            <a:off x="6593058" y="2779930"/>
            <a:ext cx="559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Oyendo a Jesús predicar, Simón vino a tener fe en Jesús. 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59BB1-A2C3-4D44-808D-00B28D40BDEC}"/>
              </a:ext>
            </a:extLst>
          </p:cNvPr>
          <p:cNvSpPr txBox="1"/>
          <p:nvPr/>
        </p:nvSpPr>
        <p:spPr>
          <a:xfrm>
            <a:off x="715107" y="5202755"/>
            <a:ext cx="516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Igual nosotros oyendo a Jesús en el evangelio, podemos crecer en fe.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1026" name="Picture 2" descr="Children&amp;#39;s Mass | St Margaret&amp;#39;s Catholic Church">
            <a:extLst>
              <a:ext uri="{FF2B5EF4-FFF2-40B4-BE49-F238E27FC236}">
                <a16:creationId xmlns:a16="http://schemas.microsoft.com/office/drawing/2014/main" id="{8652321A-0305-44B5-B08A-212DD2DF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29" y="4628272"/>
            <a:ext cx="6119446" cy="22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0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FB91-94A7-46A7-BAAB-A18DD0CF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9586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pasó cuando salieron a pescar de nuevo?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7DFD1-36D4-4DFC-B275-9852F64B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0" y="2144889"/>
            <a:ext cx="9685742" cy="4464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62FAF-8137-4BB8-80B3-48EC9D62CBFC}"/>
              </a:ext>
            </a:extLst>
          </p:cNvPr>
          <p:cNvSpPr txBox="1"/>
          <p:nvPr/>
        </p:nvSpPr>
        <p:spPr>
          <a:xfrm>
            <a:off x="1095021" y="801511"/>
            <a:ext cx="975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Cogieron tantos pescados que las redes se rompían y los barcos casi se hundían.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08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899AA1-F42D-4584-8FF4-EC9F1B64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443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¿Cómo reacciona Simón a este milagro que Jesús hizo? 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21DAC-0B86-4994-9F71-172EFF4F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8" y="1888827"/>
            <a:ext cx="7612997" cy="4103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4355F-099D-45F4-862B-FE4138A51445}"/>
              </a:ext>
            </a:extLst>
          </p:cNvPr>
          <p:cNvSpPr txBox="1"/>
          <p:nvPr/>
        </p:nvSpPr>
        <p:spPr>
          <a:xfrm>
            <a:off x="417689" y="865663"/>
            <a:ext cx="1135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Dice, “¡Apártate de mí, Señor, ¡porque soy un pecador!”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2FCA5-B2D6-4C30-976D-B239B7FD7346}"/>
              </a:ext>
            </a:extLst>
          </p:cNvPr>
          <p:cNvSpPr txBox="1"/>
          <p:nvPr/>
        </p:nvSpPr>
        <p:spPr>
          <a:xfrm>
            <a:off x="7912554" y="1942147"/>
            <a:ext cx="427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¿Por qué dice esto?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67173-A835-4B8F-B364-45CD22370F15}"/>
              </a:ext>
            </a:extLst>
          </p:cNvPr>
          <p:cNvSpPr txBox="1"/>
          <p:nvPr/>
        </p:nvSpPr>
        <p:spPr>
          <a:xfrm>
            <a:off x="8077200" y="2899917"/>
            <a:ext cx="3949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Simón y los otros pescadores ven que Jesús tiene el poder de Dios y se sienten pequeños y pecadores a su lado.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36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E1CD-B29C-417F-A8F7-1DA978D9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le dice Jesús a Simón?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01F3E-746F-4F73-8C49-0A892B933C13}"/>
              </a:ext>
            </a:extLst>
          </p:cNvPr>
          <p:cNvSpPr txBox="1"/>
          <p:nvPr/>
        </p:nvSpPr>
        <p:spPr>
          <a:xfrm>
            <a:off x="342900" y="899160"/>
            <a:ext cx="1150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“No temas; desde ahora serás pescador de hombres”.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55BE7-5051-48C2-AF98-1D6B5CAE8CCB}"/>
              </a:ext>
            </a:extLst>
          </p:cNvPr>
          <p:cNvSpPr txBox="1"/>
          <p:nvPr/>
        </p:nvSpPr>
        <p:spPr>
          <a:xfrm>
            <a:off x="3840480" y="1635740"/>
            <a:ext cx="451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¿Qué significa esto?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617CE-C83F-41A5-A72A-2B159247BD82}"/>
              </a:ext>
            </a:extLst>
          </p:cNvPr>
          <p:cNvSpPr txBox="1"/>
          <p:nvPr/>
        </p:nvSpPr>
        <p:spPr>
          <a:xfrm>
            <a:off x="1417320" y="2372320"/>
            <a:ext cx="935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Jesús les pide que dejen su trabajo y lo sigan para salvar almas para el Reino de Dios.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F85FA-9D0D-430E-901A-BD6997314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3425905"/>
            <a:ext cx="7559040" cy="34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1960" cy="1904999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Nosotros podemos ser pescadores de hombres también. </a:t>
            </a:r>
            <a:br>
              <a:rPr lang="es-ES" sz="28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 Jesús en nuestra barca, ¿cómo podemos pescar a corazones para Jesús?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2B990-21F3-4150-B7C3-778C53C0EED9}"/>
              </a:ext>
            </a:extLst>
          </p:cNvPr>
          <p:cNvSpPr txBox="1"/>
          <p:nvPr/>
        </p:nvSpPr>
        <p:spPr>
          <a:xfrm>
            <a:off x="3230879" y="2218194"/>
            <a:ext cx="1661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Orando por ellos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29503-4A3C-4369-BE7C-80B0425B3A88}"/>
              </a:ext>
            </a:extLst>
          </p:cNvPr>
          <p:cNvSpPr txBox="1"/>
          <p:nvPr/>
        </p:nvSpPr>
        <p:spPr>
          <a:xfrm>
            <a:off x="5727129" y="2381635"/>
            <a:ext cx="320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Compartiendo el Evangelio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FBA3A-563D-48D5-9EE8-3136CA365DDA}"/>
              </a:ext>
            </a:extLst>
          </p:cNvPr>
          <p:cNvSpPr txBox="1"/>
          <p:nvPr/>
        </p:nvSpPr>
        <p:spPr>
          <a:xfrm>
            <a:off x="3535678" y="5240051"/>
            <a:ext cx="271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Ayudándolos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73FC7-6197-4477-97A5-6C13FDBCB5DF}"/>
              </a:ext>
            </a:extLst>
          </p:cNvPr>
          <p:cNvSpPr txBox="1"/>
          <p:nvPr/>
        </p:nvSpPr>
        <p:spPr>
          <a:xfrm>
            <a:off x="7400193" y="6234733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Invitándolos a misa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8" name="Picture 6" descr="Fotos de Niño rezando de stock, imágenes de Niño rezando sin royalties |  Depositphotos">
            <a:extLst>
              <a:ext uri="{FF2B5EF4-FFF2-40B4-BE49-F238E27FC236}">
                <a16:creationId xmlns:a16="http://schemas.microsoft.com/office/drawing/2014/main" id="{FF049CAD-D45A-4687-973E-63C5EE87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1" y="1689738"/>
            <a:ext cx="2433761" cy="23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ᐈ Dibujo leyendo la biblia dibujos de stock, vectores leyendo la biblia |  descargar en Depositphotos®">
            <a:extLst>
              <a:ext uri="{FF2B5EF4-FFF2-40B4-BE49-F238E27FC236}">
                <a16:creationId xmlns:a16="http://schemas.microsoft.com/office/drawing/2014/main" id="{7BB7159C-1FFC-406D-BF4F-783DF667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396" y="1689738"/>
            <a:ext cx="2611198" cy="23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el de dibujos animados de niños ayudando a limpiar | Vector Gratis">
            <a:extLst>
              <a:ext uri="{FF2B5EF4-FFF2-40B4-BE49-F238E27FC236}">
                <a16:creationId xmlns:a16="http://schemas.microsoft.com/office/drawing/2014/main" id="{526F1BCB-11A7-4DD6-9EEB-72ED6D4B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7" y="4563732"/>
            <a:ext cx="2889195" cy="19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ldren&amp;#39;s Mass | St Margaret&amp;#39;s Catholic Church">
            <a:extLst>
              <a:ext uri="{FF2B5EF4-FFF2-40B4-BE49-F238E27FC236}">
                <a16:creationId xmlns:a16="http://schemas.microsoft.com/office/drawing/2014/main" id="{5B9F60F3-3491-454B-AA2B-F0D1A52C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73" y="4375391"/>
            <a:ext cx="4746087" cy="17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6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dirty="0" err="1">
                <a:ln>
                  <a:solidFill>
                    <a:srgbClr val="FFFF00"/>
                  </a:solidFill>
                </a:ln>
                <a:latin typeface="+mj-lt"/>
                <a:ea typeface="+mj-ea"/>
                <a:cs typeface="+mj-cs"/>
              </a:rPr>
              <a:t>Actividad</a:t>
            </a:r>
            <a:endParaRPr lang="en-US" sz="9000" dirty="0">
              <a:ln>
                <a:solidFill>
                  <a:srgbClr val="FFFF00"/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4E68-0FBF-41D7-A884-40CD423F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sz="4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En aquel tiempo, Jesús estaba a orillas del lago de Genesaret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Galilea en Tiempos de Jesús | Fe de Erratas">
            <a:extLst>
              <a:ext uri="{FF2B5EF4-FFF2-40B4-BE49-F238E27FC236}">
                <a16:creationId xmlns:a16="http://schemas.microsoft.com/office/drawing/2014/main" id="{4D3EF2FF-2C7D-4AA3-8975-BA79D869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1325563"/>
            <a:ext cx="70104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5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1538B-D325-4AEF-91E1-AFE022FEA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37"/>
            <a:ext cx="5560650" cy="375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05202-DF10-4B21-BBFE-F1ABDE914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50" y="0"/>
            <a:ext cx="66313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22D45-B1BA-4CBA-AB90-B0C3D6250B9B}"/>
              </a:ext>
            </a:extLst>
          </p:cNvPr>
          <p:cNvSpPr txBox="1"/>
          <p:nvPr/>
        </p:nvSpPr>
        <p:spPr>
          <a:xfrm>
            <a:off x="5802488" y="677333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34505-C798-458E-9CC1-6474EE8D1B9E}"/>
              </a:ext>
            </a:extLst>
          </p:cNvPr>
          <p:cNvSpPr txBox="1"/>
          <p:nvPr/>
        </p:nvSpPr>
        <p:spPr>
          <a:xfrm>
            <a:off x="6095999" y="677333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F8111-99F9-4E29-8778-19616643B400}"/>
              </a:ext>
            </a:extLst>
          </p:cNvPr>
          <p:cNvSpPr txBox="1"/>
          <p:nvPr/>
        </p:nvSpPr>
        <p:spPr>
          <a:xfrm>
            <a:off x="6382991" y="677333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3F847-62FF-4A6B-8098-5AF784D72A8B}"/>
              </a:ext>
            </a:extLst>
          </p:cNvPr>
          <p:cNvSpPr txBox="1"/>
          <p:nvPr/>
        </p:nvSpPr>
        <p:spPr>
          <a:xfrm>
            <a:off x="6669983" y="677333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5B66C-8B2F-4599-8466-AC8DD13CDF38}"/>
              </a:ext>
            </a:extLst>
          </p:cNvPr>
          <p:cNvSpPr txBox="1"/>
          <p:nvPr/>
        </p:nvSpPr>
        <p:spPr>
          <a:xfrm>
            <a:off x="6950456" y="677333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86F0E-1599-4A2A-8212-8D4B0724E56E}"/>
              </a:ext>
            </a:extLst>
          </p:cNvPr>
          <p:cNvSpPr txBox="1"/>
          <p:nvPr/>
        </p:nvSpPr>
        <p:spPr>
          <a:xfrm>
            <a:off x="7224410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5A0DF-A254-46CF-8646-ED182824CCC3}"/>
              </a:ext>
            </a:extLst>
          </p:cNvPr>
          <p:cNvSpPr txBox="1"/>
          <p:nvPr/>
        </p:nvSpPr>
        <p:spPr>
          <a:xfrm>
            <a:off x="7517921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3E830-DB58-4522-BAFC-1E70A1B64D2D}"/>
              </a:ext>
            </a:extLst>
          </p:cNvPr>
          <p:cNvSpPr txBox="1"/>
          <p:nvPr/>
        </p:nvSpPr>
        <p:spPr>
          <a:xfrm>
            <a:off x="7822719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8D333-CCE7-4C1A-8761-14976B0796A3}"/>
              </a:ext>
            </a:extLst>
          </p:cNvPr>
          <p:cNvSpPr txBox="1"/>
          <p:nvPr/>
        </p:nvSpPr>
        <p:spPr>
          <a:xfrm>
            <a:off x="8065829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16BB3-F7F8-404D-9525-7B247475D1B5}"/>
              </a:ext>
            </a:extLst>
          </p:cNvPr>
          <p:cNvSpPr txBox="1"/>
          <p:nvPr/>
        </p:nvSpPr>
        <p:spPr>
          <a:xfrm>
            <a:off x="8337161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3C64A6-0DB5-407C-BA7A-32C659603431}"/>
              </a:ext>
            </a:extLst>
          </p:cNvPr>
          <p:cNvSpPr txBox="1"/>
          <p:nvPr/>
        </p:nvSpPr>
        <p:spPr>
          <a:xfrm>
            <a:off x="8655476" y="677332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6F24E-414D-4289-BE80-D8FA600EBD03}"/>
              </a:ext>
            </a:extLst>
          </p:cNvPr>
          <p:cNvSpPr txBox="1"/>
          <p:nvPr/>
        </p:nvSpPr>
        <p:spPr>
          <a:xfrm>
            <a:off x="8907727" y="677331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A1634-7E0D-4366-BA6F-2D534354486F}"/>
              </a:ext>
            </a:extLst>
          </p:cNvPr>
          <p:cNvSpPr txBox="1"/>
          <p:nvPr/>
        </p:nvSpPr>
        <p:spPr>
          <a:xfrm>
            <a:off x="9194719" y="677331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E0E1A-A2A8-4443-869C-00C93FF0E0D5}"/>
              </a:ext>
            </a:extLst>
          </p:cNvPr>
          <p:cNvSpPr txBox="1"/>
          <p:nvPr/>
        </p:nvSpPr>
        <p:spPr>
          <a:xfrm>
            <a:off x="9477099" y="677330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C79B7-9AFE-4FE1-A018-E300B3722268}"/>
              </a:ext>
            </a:extLst>
          </p:cNvPr>
          <p:cNvSpPr txBox="1"/>
          <p:nvPr/>
        </p:nvSpPr>
        <p:spPr>
          <a:xfrm>
            <a:off x="9759321" y="677330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AB5BEF-756D-42B2-B3A8-49739071837B}"/>
              </a:ext>
            </a:extLst>
          </p:cNvPr>
          <p:cNvSpPr txBox="1"/>
          <p:nvPr/>
        </p:nvSpPr>
        <p:spPr>
          <a:xfrm>
            <a:off x="10065632" y="677330"/>
            <a:ext cx="2935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81AEB9-D312-496A-96B1-F373689CD4C7}"/>
                  </a:ext>
                </a:extLst>
              </p14:cNvPr>
              <p14:cNvContentPartPr/>
              <p14:nvPr/>
            </p14:nvContentPartPr>
            <p14:xfrm>
              <a:off x="6160698" y="1230116"/>
              <a:ext cx="3718440" cy="3498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81AEB9-D312-496A-96B1-F373689CD4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7058" y="1122116"/>
                <a:ext cx="3826080" cy="371412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7DC868C-C4DD-497F-B9BD-39894FFD01E4}"/>
              </a:ext>
            </a:extLst>
          </p:cNvPr>
          <p:cNvSpPr txBox="1"/>
          <p:nvPr/>
        </p:nvSpPr>
        <p:spPr>
          <a:xfrm>
            <a:off x="8337160" y="4770021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4DD8F1-BA4C-4D6A-AE80-C5D758A16688}"/>
                  </a:ext>
                </a:extLst>
              </p14:cNvPr>
              <p14:cNvContentPartPr/>
              <p14:nvPr/>
            </p14:nvContentPartPr>
            <p14:xfrm>
              <a:off x="6693498" y="1173596"/>
              <a:ext cx="1524960" cy="3589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4DD8F1-BA4C-4D6A-AE80-C5D758A166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9498" y="1065956"/>
                <a:ext cx="1632600" cy="380484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BC0BF2C-7828-49C4-A606-3B7A13BA2712}"/>
              </a:ext>
            </a:extLst>
          </p:cNvPr>
          <p:cNvSpPr txBox="1"/>
          <p:nvPr/>
        </p:nvSpPr>
        <p:spPr>
          <a:xfrm>
            <a:off x="7454680" y="4796276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4C94D1-34E8-456B-82C4-9C5F16B409AC}"/>
                  </a:ext>
                </a:extLst>
              </p14:cNvPr>
              <p14:cNvContentPartPr/>
              <p14:nvPr/>
            </p14:nvContentPartPr>
            <p14:xfrm>
              <a:off x="6840738" y="1173596"/>
              <a:ext cx="2958480" cy="3505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4C94D1-34E8-456B-82C4-9C5F16B409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7098" y="1065956"/>
                <a:ext cx="3066120" cy="37209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5D81CB3-70A0-4767-B0F1-0CCDF1DD1E4F}"/>
              </a:ext>
            </a:extLst>
          </p:cNvPr>
          <p:cNvSpPr txBox="1"/>
          <p:nvPr/>
        </p:nvSpPr>
        <p:spPr>
          <a:xfrm>
            <a:off x="9677233" y="4788701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8D8D262-AD8E-4C72-AFFF-81EFFF5C92C0}"/>
                  </a:ext>
                </a:extLst>
              </p14:cNvPr>
              <p14:cNvContentPartPr/>
              <p14:nvPr/>
            </p14:nvContentPartPr>
            <p14:xfrm>
              <a:off x="6813378" y="1150916"/>
              <a:ext cx="592200" cy="3584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8D8D262-AD8E-4C72-AFFF-81EFFF5C92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9378" y="1043276"/>
                <a:ext cx="699840" cy="37998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135B3EF-8508-403C-9D5D-1510AFADB00C}"/>
              </a:ext>
            </a:extLst>
          </p:cNvPr>
          <p:cNvSpPr txBox="1"/>
          <p:nvPr/>
        </p:nvSpPr>
        <p:spPr>
          <a:xfrm>
            <a:off x="6656945" y="4805814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F493CF-8F53-410C-A7CB-5014590655BC}"/>
                  </a:ext>
                </a:extLst>
              </p14:cNvPr>
              <p14:cNvContentPartPr/>
              <p14:nvPr/>
            </p14:nvContentPartPr>
            <p14:xfrm>
              <a:off x="7652538" y="1140116"/>
              <a:ext cx="3016080" cy="3543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F493CF-8F53-410C-A7CB-5014590655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8898" y="1032116"/>
                <a:ext cx="3123720" cy="37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EE0DC81-CD10-44A5-A2B1-B3EE06DD475B}"/>
                  </a:ext>
                </a:extLst>
              </p14:cNvPr>
              <p14:cNvContentPartPr/>
              <p14:nvPr/>
            </p14:nvContentPartPr>
            <p14:xfrm>
              <a:off x="7879338" y="1726556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EE0DC81-CD10-44A5-A2B1-B3EE06DD47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25698" y="161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343C1B6-0C92-4438-ADFC-1F3EA9E11258}"/>
                  </a:ext>
                </a:extLst>
              </p14:cNvPr>
              <p14:cNvContentPartPr/>
              <p14:nvPr/>
            </p14:nvContentPartPr>
            <p14:xfrm>
              <a:off x="10554498" y="2076836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343C1B6-0C92-4438-ADFC-1F3EA9E112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00858" y="19691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1519E8F-E766-4BB6-8389-AA3DA906A06F}"/>
                  </a:ext>
                </a:extLst>
              </p14:cNvPr>
              <p14:cNvContentPartPr/>
              <p14:nvPr/>
            </p14:nvContentPartPr>
            <p14:xfrm>
              <a:off x="10622538" y="3566876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1519E8F-E766-4BB6-8389-AA3DA906A0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8538" y="3458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81F4ED-0773-4D55-8188-BAA2051AE823}"/>
                  </a:ext>
                </a:extLst>
              </p14:cNvPr>
              <p14:cNvContentPartPr/>
              <p14:nvPr/>
            </p14:nvContentPartPr>
            <p14:xfrm>
              <a:off x="10622538" y="356687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81F4ED-0773-4D55-8188-BAA2051AE82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8538" y="3458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62F092-FDE8-4749-B88B-63520FC54C31}"/>
                  </a:ext>
                </a:extLst>
              </p14:cNvPr>
              <p14:cNvContentPartPr/>
              <p14:nvPr/>
            </p14:nvContentPartPr>
            <p14:xfrm>
              <a:off x="10622538" y="356687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62F092-FDE8-4749-B88B-63520FC54C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8538" y="3458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4751A0-228E-4CA7-B74C-949E3B1477C1}"/>
                  </a:ext>
                </a:extLst>
              </p14:cNvPr>
              <p14:cNvContentPartPr/>
              <p14:nvPr/>
            </p14:nvContentPartPr>
            <p14:xfrm>
              <a:off x="10622538" y="3566876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4751A0-228E-4CA7-B74C-949E3B1477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68538" y="34588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F7CB87A-1617-4A0A-8596-B2554838DD48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F7CB87A-1617-4A0A-8596-B2554838DD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A9FFF74-A6BB-41C6-B535-324A329C1FBB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A9FFF74-A6BB-41C6-B535-324A329C1F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5469AB-45F1-4243-8D5E-2130E7E6FFB0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5469AB-45F1-4243-8D5E-2130E7E6FF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74DB9A5-7E11-4F60-923D-C682FE51F9C6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74DB9A5-7E11-4F60-923D-C682FE51F9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D7635EA-AB15-4137-9504-3B2ED128DE48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D7635EA-AB15-4137-9504-3B2ED128DE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BA6021-299E-4F9C-8AAE-E092D5754875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BA6021-299E-4F9C-8AAE-E092D57548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8984B33-CDEB-4E97-AFB3-19C504B08D21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8984B33-CDEB-4E97-AFB3-19C504B08D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F926D48-0F42-4C0E-ADA6-0D4D9791FE03}"/>
                  </a:ext>
                </a:extLst>
              </p14:cNvPr>
              <p14:cNvContentPartPr/>
              <p14:nvPr/>
            </p14:nvContentPartPr>
            <p14:xfrm>
              <a:off x="7687458" y="1636556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F926D48-0F42-4C0E-ADA6-0D4D9791FE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33458" y="152891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42B46B2-0F8C-4F33-A3F7-9E38E95AC7F1}"/>
              </a:ext>
            </a:extLst>
          </p:cNvPr>
          <p:cNvSpPr txBox="1"/>
          <p:nvPr/>
        </p:nvSpPr>
        <p:spPr>
          <a:xfrm>
            <a:off x="10519861" y="4814193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DA127CF-C16C-421D-9B40-C539AC95E672}"/>
                  </a:ext>
                </a:extLst>
              </p14:cNvPr>
              <p14:cNvContentPartPr/>
              <p14:nvPr/>
            </p14:nvContentPartPr>
            <p14:xfrm>
              <a:off x="6478218" y="1173596"/>
              <a:ext cx="1785600" cy="3561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DA127CF-C16C-421D-9B40-C539AC95E6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24578" y="1065956"/>
                <a:ext cx="1893240" cy="377748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BFFB906-34AD-4DA2-A896-760F7DAAE241}"/>
              </a:ext>
            </a:extLst>
          </p:cNvPr>
          <p:cNvSpPr txBox="1"/>
          <p:nvPr/>
        </p:nvSpPr>
        <p:spPr>
          <a:xfrm>
            <a:off x="6377767" y="4799940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A7FF7F0-0CFC-4A2D-A7C8-071C7D1068E2}"/>
                  </a:ext>
                </a:extLst>
              </p14:cNvPr>
              <p14:cNvContentPartPr/>
              <p14:nvPr/>
            </p14:nvContentPartPr>
            <p14:xfrm>
              <a:off x="8487738" y="1162076"/>
              <a:ext cx="272160" cy="3509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A7FF7F0-0CFC-4A2D-A7C8-071C7D1068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33738" y="1054436"/>
                <a:ext cx="379800" cy="372528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109B7879-0FD5-42E6-8F26-E4618A24AD89}"/>
              </a:ext>
            </a:extLst>
          </p:cNvPr>
          <p:cNvSpPr txBox="1"/>
          <p:nvPr/>
        </p:nvSpPr>
        <p:spPr>
          <a:xfrm>
            <a:off x="8588140" y="4773849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6411E35-EF21-4D79-B604-39A6DAEFA94C}"/>
                  </a:ext>
                </a:extLst>
              </p14:cNvPr>
              <p14:cNvContentPartPr/>
              <p14:nvPr/>
            </p14:nvContentPartPr>
            <p14:xfrm>
              <a:off x="8815698" y="1072076"/>
              <a:ext cx="1209240" cy="369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6411E35-EF21-4D79-B604-39A6DAEFA94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62058" y="964436"/>
                <a:ext cx="1316880" cy="39128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B15E86EE-714F-498E-AE85-A10228B14453}"/>
              </a:ext>
            </a:extLst>
          </p:cNvPr>
          <p:cNvSpPr txBox="1"/>
          <p:nvPr/>
        </p:nvSpPr>
        <p:spPr>
          <a:xfrm>
            <a:off x="9378575" y="4779646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208707F-D3F9-498E-8A4A-8945EC0DFC83}"/>
                  </a:ext>
                </a:extLst>
              </p14:cNvPr>
              <p14:cNvContentPartPr/>
              <p14:nvPr/>
            </p14:nvContentPartPr>
            <p14:xfrm>
              <a:off x="9266058" y="1128596"/>
              <a:ext cx="600480" cy="3521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208707F-D3F9-498E-8A4A-8945EC0DFC8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12058" y="1020596"/>
                <a:ext cx="708120" cy="373716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5AA82262-639C-4743-B6CB-A15C71A6ACD0}"/>
              </a:ext>
            </a:extLst>
          </p:cNvPr>
          <p:cNvSpPr txBox="1"/>
          <p:nvPr/>
        </p:nvSpPr>
        <p:spPr>
          <a:xfrm>
            <a:off x="9132631" y="4772329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9CD437-0C86-43E1-BDDA-B9AB42F29BEB}"/>
                  </a:ext>
                </a:extLst>
              </p14:cNvPr>
              <p14:cNvContentPartPr/>
              <p14:nvPr/>
            </p14:nvContentPartPr>
            <p14:xfrm>
              <a:off x="9943938" y="1128596"/>
              <a:ext cx="1256760" cy="3564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9CD437-0C86-43E1-BDDA-B9AB42F29B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89938" y="1020596"/>
                <a:ext cx="1364400" cy="37800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13304BE-494F-4D0E-8E7F-811254046320}"/>
              </a:ext>
            </a:extLst>
          </p:cNvPr>
          <p:cNvSpPr txBox="1"/>
          <p:nvPr/>
        </p:nvSpPr>
        <p:spPr>
          <a:xfrm>
            <a:off x="11104204" y="4799940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467B052-AD73-4D1C-A183-7D4534CF1991}"/>
                  </a:ext>
                </a:extLst>
              </p14:cNvPr>
              <p14:cNvContentPartPr/>
              <p14:nvPr/>
            </p14:nvContentPartPr>
            <p14:xfrm>
              <a:off x="8973378" y="1117436"/>
              <a:ext cx="1266480" cy="3566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467B052-AD73-4D1C-A183-7D4534CF19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19378" y="1009436"/>
                <a:ext cx="1374120" cy="378180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5935C998-E01A-454E-87AA-0840D5C6C908}"/>
              </a:ext>
            </a:extLst>
          </p:cNvPr>
          <p:cNvSpPr txBox="1"/>
          <p:nvPr/>
        </p:nvSpPr>
        <p:spPr>
          <a:xfrm>
            <a:off x="8872231" y="4764295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BC7D549-E963-436F-83C7-D18B21C6FB88}"/>
                  </a:ext>
                </a:extLst>
              </p14:cNvPr>
              <p14:cNvContentPartPr/>
              <p14:nvPr/>
            </p14:nvContentPartPr>
            <p14:xfrm>
              <a:off x="10271898" y="1140116"/>
              <a:ext cx="295920" cy="3606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BC7D549-E963-436F-83C7-D18B21C6FB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17898" y="1032116"/>
                <a:ext cx="403560" cy="38224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6146824-88E6-44D8-9F72-3B9555BDDB32}"/>
              </a:ext>
            </a:extLst>
          </p:cNvPr>
          <p:cNvSpPr txBox="1"/>
          <p:nvPr/>
        </p:nvSpPr>
        <p:spPr>
          <a:xfrm>
            <a:off x="10253369" y="4816875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57815E-69B2-479C-B081-26445FF14FA0}"/>
                  </a:ext>
                </a:extLst>
              </p14:cNvPr>
              <p14:cNvContentPartPr/>
              <p14:nvPr/>
            </p14:nvContentPartPr>
            <p14:xfrm>
              <a:off x="6219018" y="1117436"/>
              <a:ext cx="2845800" cy="3578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57815E-69B2-479C-B081-26445FF14F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65378" y="1009436"/>
                <a:ext cx="2953440" cy="379368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A8C95E2-DEC5-4F40-AD1D-87962B642D8D}"/>
              </a:ext>
            </a:extLst>
          </p:cNvPr>
          <p:cNvSpPr txBox="1"/>
          <p:nvPr/>
        </p:nvSpPr>
        <p:spPr>
          <a:xfrm>
            <a:off x="6085302" y="4799940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CA4426-65C9-4252-8DDC-D3E78F81A034}"/>
                  </a:ext>
                </a:extLst>
              </p14:cNvPr>
              <p14:cNvContentPartPr/>
              <p14:nvPr/>
            </p14:nvContentPartPr>
            <p14:xfrm>
              <a:off x="9029538" y="1162076"/>
              <a:ext cx="2429640" cy="3510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CA4426-65C9-4252-8DDC-D3E78F81A03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75898" y="1054436"/>
                <a:ext cx="2537280" cy="3726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91D52E3B-1022-4ECA-AD6A-53B375A81257}"/>
              </a:ext>
            </a:extLst>
          </p:cNvPr>
          <p:cNvSpPr txBox="1"/>
          <p:nvPr/>
        </p:nvSpPr>
        <p:spPr>
          <a:xfrm>
            <a:off x="11370696" y="4799940"/>
            <a:ext cx="29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4483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30" grpId="0" animBg="1"/>
      <p:bldP spid="32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BDAE-A25C-4A5E-A8FD-47A31707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SERAS PESCADOR DE HOMBRES</a:t>
            </a:r>
            <a:r>
              <a:rPr lang="es-ES" sz="22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(Lucas 5, 1-11)</a:t>
            </a:r>
            <a:b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Cortar y colorear peces. En la línea, escribir alguien que necesitamos pescar: los que no creen en Dios, los que se han alejado de la Iglesia, los que no conocen a Dios, los que están deprimidos o desilusionados, algún familiar o amistad…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79E0A-8955-46A2-A37E-71810255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7" y="2333471"/>
            <a:ext cx="11550925" cy="36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8434-90C3-4C13-8677-987D7611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40" y="1875240"/>
            <a:ext cx="5943600" cy="431485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Oración</a:t>
            </a:r>
            <a:b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s-ES" sz="3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Jesús, ayúdanos a siempre tener fe en Ti. Ayúdanos a siempre seguirte y ayudar en Tu misión de salvar almas.  Ayúdanos a crecer en Amor todos los días.  </a:t>
            </a:r>
            <a:b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Amen. </a:t>
            </a:r>
            <a:b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es-ES" sz="3600" dirty="0"/>
            </a:b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en-US" sz="3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281C80-818F-468A-AACD-7464DBF53BDC}"/>
                  </a:ext>
                </a:extLst>
              </p14:cNvPr>
              <p14:cNvContentPartPr/>
              <p14:nvPr/>
            </p14:nvContentPartPr>
            <p14:xfrm>
              <a:off x="1081200" y="12492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281C80-818F-468A-AACD-7464DBF53B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560" y="1069200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Dibujo de Niños rezando pintado por Colorista en Dibujos.net el día  30-03-15 a las 20:07:34. Imprime, pinta o colorea tus propios dibujos!">
            <a:extLst>
              <a:ext uri="{FF2B5EF4-FFF2-40B4-BE49-F238E27FC236}">
                <a16:creationId xmlns:a16="http://schemas.microsoft.com/office/drawing/2014/main" id="{38DFF8CC-119D-4AA1-B78F-C1442F58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38" y="2262460"/>
            <a:ext cx="4488702" cy="3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4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E94C-2DB9-44E0-A253-9D91578F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11430"/>
            <a:ext cx="7909560" cy="366395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</a:t>
            </a:r>
            <a:r>
              <a:rPr lang="es-ES" sz="2000" dirty="0"/>
              <a:t> 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Pescadores, Elena Isabel,</a:t>
            </a:r>
            <a:r>
              <a:rPr lang="es-ES" sz="1800" b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https://youtu.be/_LtyovvdJfY</a:t>
            </a:r>
            <a:r>
              <a:rPr lang="es-ES" sz="1800" b="1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>
                <a:solidFill>
                  <a:srgbClr val="33333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(3-6 años)</a:t>
            </a:r>
            <a:endParaRPr lang="en-US" sz="1800" dirty="0">
              <a:solidFill>
                <a:srgbClr val="333333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CANTICO NUEVO   ♪ ♪ Pescadores ♪ ♪">
            <a:hlinkClick r:id="" action="ppaction://media"/>
            <a:extLst>
              <a:ext uri="{FF2B5EF4-FFF2-40B4-BE49-F238E27FC236}">
                <a16:creationId xmlns:a16="http://schemas.microsoft.com/office/drawing/2014/main" id="{D0FCE3DF-BD2F-404E-A646-BA370B89D6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12192000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9EF-42CE-4F8B-B0A1-ED27FD9E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8884920" cy="518795"/>
          </a:xfrm>
        </p:spPr>
        <p:txBody>
          <a:bodyPr>
            <a:normAutofit/>
          </a:bodyPr>
          <a:lstStyle/>
          <a:p>
            <a:r>
              <a:rPr lang="en-US" sz="2000" dirty="0"/>
              <a:t>Montreal-</a:t>
            </a:r>
            <a:r>
              <a:rPr lang="en-US" sz="2000" dirty="0" err="1"/>
              <a:t>Sígueme</a:t>
            </a:r>
            <a:r>
              <a:rPr lang="en-US" sz="2000" dirty="0"/>
              <a:t>-</a:t>
            </a:r>
            <a:r>
              <a:rPr lang="en-US" sz="2000" dirty="0">
                <a:hlinkClick r:id="rId3"/>
              </a:rPr>
              <a:t>https://youtu.be/kN1srIkHRY0</a:t>
            </a:r>
            <a:r>
              <a:rPr lang="en-US" sz="2000" dirty="0"/>
              <a:t>, (7+ </a:t>
            </a:r>
            <a:r>
              <a:rPr lang="en-US" sz="2000" dirty="0" err="1"/>
              <a:t>años</a:t>
            </a:r>
            <a:r>
              <a:rPr lang="en-US" sz="2000" dirty="0"/>
              <a:t>)</a:t>
            </a:r>
          </a:p>
        </p:txBody>
      </p:sp>
      <p:pic>
        <p:nvPicPr>
          <p:cNvPr id="3" name="Online Media 2" title="Montreal - Sígueme (Videoclip oficial)">
            <a:hlinkClick r:id="" action="ppaction://media"/>
            <a:extLst>
              <a:ext uri="{FF2B5EF4-FFF2-40B4-BE49-F238E27FC236}">
                <a16:creationId xmlns:a16="http://schemas.microsoft.com/office/drawing/2014/main" id="{87486ED0-3BFD-4AA5-ACA4-E54E35BB65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18795"/>
            <a:ext cx="12165027" cy="63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FAB20A-B773-4279-B629-EB4C16529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397177-CE3D-480E-B60A-89E3746A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2" y="0"/>
            <a:ext cx="11169749" cy="1325563"/>
          </a:xfrm>
        </p:spPr>
        <p:txBody>
          <a:bodyPr>
            <a:noAutofit/>
          </a:bodyPr>
          <a:lstStyle/>
          <a:p>
            <a:pPr algn="ctr"/>
            <a:r>
              <a:rPr lang="es-E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…y la gente se agolpaba en torno suyo para oír la palabra de Dios.</a:t>
            </a:r>
            <a:endParaRPr lang="en-US" sz="3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4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A255E-0D51-4253-8F84-D52F15EB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3" y="1"/>
            <a:ext cx="122187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084"/>
            <a:ext cx="10347960" cy="1303618"/>
          </a:xfrm>
        </p:spPr>
        <p:txBody>
          <a:bodyPr>
            <a:noAutofit/>
          </a:bodyPr>
          <a:lstStyle/>
          <a:p>
            <a:pPr algn="ctr"/>
            <a:r>
              <a:rPr lang="es-E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Jesús vio dos barcas que estaban junto a la orilla. Los pescadores habían desembarcado y estaban lavando las redes. </a:t>
            </a:r>
            <a:endParaRPr lang="en-US" sz="3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0DB82-27A4-41B8-9E46-A32D308A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" y="1"/>
            <a:ext cx="121597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4C24B-0ECA-4C04-8806-B92408A9DDFC}"/>
              </a:ext>
            </a:extLst>
          </p:cNvPr>
          <p:cNvSpPr txBox="1"/>
          <p:nvPr/>
        </p:nvSpPr>
        <p:spPr>
          <a:xfrm>
            <a:off x="0" y="0"/>
            <a:ext cx="12192000" cy="134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3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Subió Jesús a una de las barcas, la de Simón, le pidió que la alejara un poco de tierra, y sentado en la barca, enseñaba a la multitud.</a:t>
            </a:r>
            <a:endParaRPr lang="en-US" sz="3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5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2479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Cuando acabó de hablar, dijo a Simón: “Lleva la barca mar adentro y echen sus redes para pescar”. 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E64FB-52A8-4E20-B00D-86194B6A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0" y="792480"/>
            <a:ext cx="12213670" cy="5268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E40C2-4EE5-4E29-9D9B-C3B5294E0766}"/>
              </a:ext>
            </a:extLst>
          </p:cNvPr>
          <p:cNvSpPr txBox="1"/>
          <p:nvPr/>
        </p:nvSpPr>
        <p:spPr>
          <a:xfrm>
            <a:off x="0" y="606083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Simón replicó: “Maestro, hemos trabajado toda la noche y no hemos pescado nada; pero, confiado en tu palabra, echaré las redes”.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5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3D76-F348-4C0A-A0A4-2984AE79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475" y="0"/>
            <a:ext cx="12290475" cy="1367131"/>
          </a:xfrm>
        </p:spPr>
        <p:txBody>
          <a:bodyPr>
            <a:normAutofit/>
          </a:bodyPr>
          <a:lstStyle/>
          <a:p>
            <a:pPr algn="ctr"/>
            <a:r>
              <a:rPr lang="es-ES" sz="27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Así lo hizo y cogieron tal cantidad de pescados, que las redes se rompían. Entonces hicieron señas a sus compañeros, que estaban en la otra barca, para que vinieran a ayudarlos. </a:t>
            </a:r>
            <a:endParaRPr lang="en-US" sz="27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919D7-EDB3-4256-A689-FBFF2F60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7957"/>
            <a:ext cx="12192000" cy="56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36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CDF8-3C38-4552-BB8A-959EC202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010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Vinieron ellos y llenaron tanto las dos barcas, que casi se hundían. 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22FCA-E54D-439C-93B4-915427CC2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010"/>
            <a:ext cx="12192000" cy="58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4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9BC0-DF73-434E-A32A-2CB0C537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 ver esto, Simón Pedro se arrojó a los pies de Jesús y le dijo: “¡Apártate de mí, Señor, ¡porque soy un pecador!”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E697-1368-42BC-89B1-BE766286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35"/>
            <a:ext cx="12192000" cy="4860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9F40C-C221-4146-9DF1-CD5C363F23FC}"/>
              </a:ext>
            </a:extLst>
          </p:cNvPr>
          <p:cNvSpPr txBox="1"/>
          <p:nvPr/>
        </p:nvSpPr>
        <p:spPr>
          <a:xfrm>
            <a:off x="0" y="563182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Porque tanto él como sus compañeros estaban llenos de asombro al ver la pesca que habían conseguido. Lo mismo les pasaba a Santiago y a Juan, hijos de Zebedeo, que eran compañeros de Simón.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9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785</Words>
  <Application>Microsoft Office PowerPoint</Application>
  <PresentationFormat>Widescreen</PresentationFormat>
  <Paragraphs>75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Cavolini</vt:lpstr>
      <vt:lpstr>Comic Sans MS</vt:lpstr>
      <vt:lpstr>Times New Roman</vt:lpstr>
      <vt:lpstr>Office Theme</vt:lpstr>
      <vt:lpstr>Amigos de Jesús y María</vt:lpstr>
      <vt:lpstr>En aquel tiempo, Jesús estaba a orillas del lago de Genesaret</vt:lpstr>
      <vt:lpstr>…y la gente se agolpaba en torno suyo para oír la palabra de Dios.</vt:lpstr>
      <vt:lpstr>Jesús vio dos barcas que estaban junto a la orilla. Los pescadores habían desembarcado y estaban lavando las redes. </vt:lpstr>
      <vt:lpstr>PowerPoint Presentation</vt:lpstr>
      <vt:lpstr>Cuando acabó de hablar, dijo a Simón: “Lleva la barca mar adentro y echen sus redes para pescar”. </vt:lpstr>
      <vt:lpstr>Así lo hizo y cogieron tal cantidad de pescados, que las redes se rompían. Entonces hicieron señas a sus compañeros, que estaban en la otra barca, para que vinieran a ayudarlos. </vt:lpstr>
      <vt:lpstr>Vinieron ellos y llenaron tanto las dos barcas, que casi se hundían. </vt:lpstr>
      <vt:lpstr>Al ver esto, Simón Pedro se arrojó a los pies de Jesús y le dijo: “¡Apártate de mí, Señor, ¡porque soy un pecador!”</vt:lpstr>
      <vt:lpstr>Entonces Jesús le dijo a Simón: “No temas; desde ahora serás pescador de hombres”. Luego llevaron las barcas a tierra y, dejándolo todo, lo siguieron.</vt:lpstr>
      <vt:lpstr>REFLEXION</vt:lpstr>
      <vt:lpstr>Jesús predicaba en la orilla del lago de Genesaret.  ¿Cómo reaccionaba la gente? </vt:lpstr>
      <vt:lpstr>¿Que hace Jesús para que lo puedan oír mejor? </vt:lpstr>
      <vt:lpstr>Cuando terminó, Jesús le pide a Simón que vuelvan a salir a pescar. ¿Qué dice Simón?</vt:lpstr>
      <vt:lpstr>¿Qué pasó cuando salieron a pescar de nuevo?</vt:lpstr>
      <vt:lpstr>¿Cómo reacciona Simón a este milagro que Jesús hizo? </vt:lpstr>
      <vt:lpstr>¿Qué le dice Jesús a Simón?</vt:lpstr>
      <vt:lpstr>Nosotros podemos ser pescadores de hombres también.  Con Jesús en nuestra barca, ¿cómo podemos pescar a corazones para Jesús? </vt:lpstr>
      <vt:lpstr>PowerPoint Presentation</vt:lpstr>
      <vt:lpstr>PowerPoint Presentation</vt:lpstr>
      <vt:lpstr>SERAS PESCADOR DE HOMBRES  (Lucas 5, 1-11) Cortar y colorear peces. En la línea, escribir alguien que necesitamos pescar: los que no creen en Dios, los que se han alejado de la Iglesia, los que no conocen a Dios, los que están deprimidos o desilusionados, algún familiar o amistad…</vt:lpstr>
      <vt:lpstr>Oración  Jesús, ayúdanos a siempre tener fe en Ti. Ayúdanos a siempre seguirte y ayudar en Tu misión de salvar almas.  Ayúdanos a crecer en Amor todos los días.   Amen.     </vt:lpstr>
      <vt:lpstr>Canción Pescadores, Elena Isabel, https://youtu.be/_LtyovvdJfY, (3-6 años)</vt:lpstr>
      <vt:lpstr>Montreal-Sígueme-https://youtu.be/kN1srIkHRY0, (7+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311</cp:revision>
  <dcterms:created xsi:type="dcterms:W3CDTF">2020-07-14T14:58:41Z</dcterms:created>
  <dcterms:modified xsi:type="dcterms:W3CDTF">2022-01-30T22:05:36Z</dcterms:modified>
</cp:coreProperties>
</file>