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7" r:id="rId6"/>
    <p:sldId id="278" r:id="rId7"/>
    <p:sldId id="280" r:id="rId8"/>
    <p:sldId id="257" r:id="rId9"/>
    <p:sldId id="258" r:id="rId10"/>
    <p:sldId id="259" r:id="rId11"/>
    <p:sldId id="261" r:id="rId12"/>
    <p:sldId id="264" r:id="rId13"/>
    <p:sldId id="262" r:id="rId14"/>
    <p:sldId id="265" r:id="rId15"/>
    <p:sldId id="266" r:id="rId16"/>
    <p:sldId id="267" r:id="rId17"/>
    <p:sldId id="269" r:id="rId18"/>
    <p:sldId id="268" r:id="rId19"/>
    <p:sldId id="27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660"/>
  </p:normalViewPr>
  <p:slideViewPr>
    <p:cSldViewPr snapToGrid="0">
      <p:cViewPr varScale="1">
        <p:scale>
          <a:sx n="82" d="100"/>
          <a:sy n="82"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F0AA2-2268-465D-B8F9-75E02A779C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DD82D24-C71E-485C-B11C-0E2779B5557D}">
      <dgm:prSet/>
      <dgm:spPr/>
      <dgm:t>
        <a:bodyPr/>
        <a:lstStyle/>
        <a:p>
          <a:r>
            <a:rPr lang="es-ES" b="1"/>
            <a:t>¿Cómo le demostramos diariamente a Jesús que Él es el rey de nuestro corazón?</a:t>
          </a:r>
          <a:endParaRPr lang="en-US"/>
        </a:p>
      </dgm:t>
    </dgm:pt>
    <dgm:pt modelId="{14E777D1-C921-4845-9F2F-CB47A49B5EFC}" type="parTrans" cxnId="{C96F0AF7-4D19-48ED-9FF7-7B649DBE5BD6}">
      <dgm:prSet/>
      <dgm:spPr/>
      <dgm:t>
        <a:bodyPr/>
        <a:lstStyle/>
        <a:p>
          <a:endParaRPr lang="en-US"/>
        </a:p>
      </dgm:t>
    </dgm:pt>
    <dgm:pt modelId="{EE3D2FB9-F3EB-4E5B-B447-AB702D684767}" type="sibTrans" cxnId="{C96F0AF7-4D19-48ED-9FF7-7B649DBE5BD6}">
      <dgm:prSet/>
      <dgm:spPr/>
      <dgm:t>
        <a:bodyPr/>
        <a:lstStyle/>
        <a:p>
          <a:endParaRPr lang="en-US"/>
        </a:p>
      </dgm:t>
    </dgm:pt>
    <dgm:pt modelId="{727DF3F9-4E2B-458F-94B5-769BD41419B6}">
      <dgm:prSet/>
      <dgm:spPr/>
      <dgm:t>
        <a:bodyPr/>
        <a:lstStyle/>
        <a:p>
          <a:r>
            <a:rPr lang="es-ES" b="1"/>
            <a:t>Rezando</a:t>
          </a:r>
          <a:endParaRPr lang="en-US"/>
        </a:p>
      </dgm:t>
    </dgm:pt>
    <dgm:pt modelId="{8BF03CBA-95B8-4391-98A5-EDB2F94C1E6C}" type="parTrans" cxnId="{D8479AED-4B3B-4912-8B82-2E04E8A3DE57}">
      <dgm:prSet/>
      <dgm:spPr/>
      <dgm:t>
        <a:bodyPr/>
        <a:lstStyle/>
        <a:p>
          <a:endParaRPr lang="en-US"/>
        </a:p>
      </dgm:t>
    </dgm:pt>
    <dgm:pt modelId="{2210F8D7-2352-47CC-B2A3-B494821C8867}" type="sibTrans" cxnId="{D8479AED-4B3B-4912-8B82-2E04E8A3DE57}">
      <dgm:prSet/>
      <dgm:spPr/>
      <dgm:t>
        <a:bodyPr/>
        <a:lstStyle/>
        <a:p>
          <a:endParaRPr lang="en-US"/>
        </a:p>
      </dgm:t>
    </dgm:pt>
    <dgm:pt modelId="{335F5382-6352-4619-A9C6-FEE373E59E97}">
      <dgm:prSet/>
      <dgm:spPr/>
      <dgm:t>
        <a:bodyPr/>
        <a:lstStyle/>
        <a:p>
          <a:r>
            <a:rPr lang="es-ES" b="1"/>
            <a:t>Siendo obediente</a:t>
          </a:r>
          <a:endParaRPr lang="en-US"/>
        </a:p>
      </dgm:t>
    </dgm:pt>
    <dgm:pt modelId="{6EE60D02-2739-4802-9157-3F85BC59A225}" type="parTrans" cxnId="{B5EDA5C3-05C3-4F89-AE99-8CAF06BF2587}">
      <dgm:prSet/>
      <dgm:spPr/>
      <dgm:t>
        <a:bodyPr/>
        <a:lstStyle/>
        <a:p>
          <a:endParaRPr lang="en-US"/>
        </a:p>
      </dgm:t>
    </dgm:pt>
    <dgm:pt modelId="{A7143594-DA54-49A5-91FB-84DCD84F7020}" type="sibTrans" cxnId="{B5EDA5C3-05C3-4F89-AE99-8CAF06BF2587}">
      <dgm:prSet/>
      <dgm:spPr/>
      <dgm:t>
        <a:bodyPr/>
        <a:lstStyle/>
        <a:p>
          <a:endParaRPr lang="en-US"/>
        </a:p>
      </dgm:t>
    </dgm:pt>
    <dgm:pt modelId="{8C44C6A1-5081-4986-B251-6C324565F49B}">
      <dgm:prSet/>
      <dgm:spPr/>
      <dgm:t>
        <a:bodyPr/>
        <a:lstStyle/>
        <a:p>
          <a:r>
            <a:rPr lang="es-ES" b="1"/>
            <a:t>Amando a los demas </a:t>
          </a:r>
          <a:endParaRPr lang="en-US"/>
        </a:p>
      </dgm:t>
    </dgm:pt>
    <dgm:pt modelId="{6F172D86-07DB-4119-9D80-344E8DE577A5}" type="parTrans" cxnId="{C5CDD6AA-F8FA-44E7-B100-0D512CE616AD}">
      <dgm:prSet/>
      <dgm:spPr/>
      <dgm:t>
        <a:bodyPr/>
        <a:lstStyle/>
        <a:p>
          <a:endParaRPr lang="en-US"/>
        </a:p>
      </dgm:t>
    </dgm:pt>
    <dgm:pt modelId="{54970827-1333-4111-A798-B5661B7FED16}" type="sibTrans" cxnId="{C5CDD6AA-F8FA-44E7-B100-0D512CE616AD}">
      <dgm:prSet/>
      <dgm:spPr/>
      <dgm:t>
        <a:bodyPr/>
        <a:lstStyle/>
        <a:p>
          <a:endParaRPr lang="en-US"/>
        </a:p>
      </dgm:t>
    </dgm:pt>
    <dgm:pt modelId="{B47CEF41-C2C3-48BF-B00E-4220BB06A236}" type="pres">
      <dgm:prSet presAssocID="{8D9F0AA2-2268-465D-B8F9-75E02A779CDB}" presName="linear" presStyleCnt="0">
        <dgm:presLayoutVars>
          <dgm:animLvl val="lvl"/>
          <dgm:resizeHandles val="exact"/>
        </dgm:presLayoutVars>
      </dgm:prSet>
      <dgm:spPr/>
    </dgm:pt>
    <dgm:pt modelId="{257115DF-5019-4920-B7F3-C1268C218193}" type="pres">
      <dgm:prSet presAssocID="{9DD82D24-C71E-485C-B11C-0E2779B5557D}" presName="parentText" presStyleLbl="node1" presStyleIdx="0" presStyleCnt="4">
        <dgm:presLayoutVars>
          <dgm:chMax val="0"/>
          <dgm:bulletEnabled val="1"/>
        </dgm:presLayoutVars>
      </dgm:prSet>
      <dgm:spPr/>
    </dgm:pt>
    <dgm:pt modelId="{9BA516CB-D200-48FC-896B-7666F8BFE0F6}" type="pres">
      <dgm:prSet presAssocID="{EE3D2FB9-F3EB-4E5B-B447-AB702D684767}" presName="spacer" presStyleCnt="0"/>
      <dgm:spPr/>
    </dgm:pt>
    <dgm:pt modelId="{81B5EDDF-6156-409A-966C-2C64D774C9A9}" type="pres">
      <dgm:prSet presAssocID="{727DF3F9-4E2B-458F-94B5-769BD41419B6}" presName="parentText" presStyleLbl="node1" presStyleIdx="1" presStyleCnt="4">
        <dgm:presLayoutVars>
          <dgm:chMax val="0"/>
          <dgm:bulletEnabled val="1"/>
        </dgm:presLayoutVars>
      </dgm:prSet>
      <dgm:spPr/>
    </dgm:pt>
    <dgm:pt modelId="{1ABC6A6C-6E09-42F1-BFF2-A16C33EE83D1}" type="pres">
      <dgm:prSet presAssocID="{2210F8D7-2352-47CC-B2A3-B494821C8867}" presName="spacer" presStyleCnt="0"/>
      <dgm:spPr/>
    </dgm:pt>
    <dgm:pt modelId="{B711ADD4-05E1-4E1C-B170-9E0FD84C334B}" type="pres">
      <dgm:prSet presAssocID="{335F5382-6352-4619-A9C6-FEE373E59E97}" presName="parentText" presStyleLbl="node1" presStyleIdx="2" presStyleCnt="4">
        <dgm:presLayoutVars>
          <dgm:chMax val="0"/>
          <dgm:bulletEnabled val="1"/>
        </dgm:presLayoutVars>
      </dgm:prSet>
      <dgm:spPr/>
    </dgm:pt>
    <dgm:pt modelId="{EFF45704-6129-4472-84B7-E3E9D5BBA22B}" type="pres">
      <dgm:prSet presAssocID="{A7143594-DA54-49A5-91FB-84DCD84F7020}" presName="spacer" presStyleCnt="0"/>
      <dgm:spPr/>
    </dgm:pt>
    <dgm:pt modelId="{F58BD52D-9B86-4A9E-8884-330FABCF1BA1}" type="pres">
      <dgm:prSet presAssocID="{8C44C6A1-5081-4986-B251-6C324565F49B}" presName="parentText" presStyleLbl="node1" presStyleIdx="3" presStyleCnt="4">
        <dgm:presLayoutVars>
          <dgm:chMax val="0"/>
          <dgm:bulletEnabled val="1"/>
        </dgm:presLayoutVars>
      </dgm:prSet>
      <dgm:spPr/>
    </dgm:pt>
  </dgm:ptLst>
  <dgm:cxnLst>
    <dgm:cxn modelId="{D6FF3C30-925D-4EB2-9553-1BDE92C16AC0}" type="presOf" srcId="{8D9F0AA2-2268-465D-B8F9-75E02A779CDB}" destId="{B47CEF41-C2C3-48BF-B00E-4220BB06A236}" srcOrd="0" destOrd="0" presId="urn:microsoft.com/office/officeart/2005/8/layout/vList2"/>
    <dgm:cxn modelId="{C14AE663-34BA-4497-828E-61E1E33D2653}" type="presOf" srcId="{727DF3F9-4E2B-458F-94B5-769BD41419B6}" destId="{81B5EDDF-6156-409A-966C-2C64D774C9A9}" srcOrd="0" destOrd="0" presId="urn:microsoft.com/office/officeart/2005/8/layout/vList2"/>
    <dgm:cxn modelId="{7117A145-712C-4012-93CB-F8C420EA9CC2}" type="presOf" srcId="{335F5382-6352-4619-A9C6-FEE373E59E97}" destId="{B711ADD4-05E1-4E1C-B170-9E0FD84C334B}" srcOrd="0" destOrd="0" presId="urn:microsoft.com/office/officeart/2005/8/layout/vList2"/>
    <dgm:cxn modelId="{4A2C6D6B-52F9-4CA6-A692-996F713FCCD6}" type="presOf" srcId="{8C44C6A1-5081-4986-B251-6C324565F49B}" destId="{F58BD52D-9B86-4A9E-8884-330FABCF1BA1}" srcOrd="0" destOrd="0" presId="urn:microsoft.com/office/officeart/2005/8/layout/vList2"/>
    <dgm:cxn modelId="{48CEF187-4AA3-4E0B-802A-BE2D5E7AF289}" type="presOf" srcId="{9DD82D24-C71E-485C-B11C-0E2779B5557D}" destId="{257115DF-5019-4920-B7F3-C1268C218193}" srcOrd="0" destOrd="0" presId="urn:microsoft.com/office/officeart/2005/8/layout/vList2"/>
    <dgm:cxn modelId="{C5CDD6AA-F8FA-44E7-B100-0D512CE616AD}" srcId="{8D9F0AA2-2268-465D-B8F9-75E02A779CDB}" destId="{8C44C6A1-5081-4986-B251-6C324565F49B}" srcOrd="3" destOrd="0" parTransId="{6F172D86-07DB-4119-9D80-344E8DE577A5}" sibTransId="{54970827-1333-4111-A798-B5661B7FED16}"/>
    <dgm:cxn modelId="{B5EDA5C3-05C3-4F89-AE99-8CAF06BF2587}" srcId="{8D9F0AA2-2268-465D-B8F9-75E02A779CDB}" destId="{335F5382-6352-4619-A9C6-FEE373E59E97}" srcOrd="2" destOrd="0" parTransId="{6EE60D02-2739-4802-9157-3F85BC59A225}" sibTransId="{A7143594-DA54-49A5-91FB-84DCD84F7020}"/>
    <dgm:cxn modelId="{D8479AED-4B3B-4912-8B82-2E04E8A3DE57}" srcId="{8D9F0AA2-2268-465D-B8F9-75E02A779CDB}" destId="{727DF3F9-4E2B-458F-94B5-769BD41419B6}" srcOrd="1" destOrd="0" parTransId="{8BF03CBA-95B8-4391-98A5-EDB2F94C1E6C}" sibTransId="{2210F8D7-2352-47CC-B2A3-B494821C8867}"/>
    <dgm:cxn modelId="{C96F0AF7-4D19-48ED-9FF7-7B649DBE5BD6}" srcId="{8D9F0AA2-2268-465D-B8F9-75E02A779CDB}" destId="{9DD82D24-C71E-485C-B11C-0E2779B5557D}" srcOrd="0" destOrd="0" parTransId="{14E777D1-C921-4845-9F2F-CB47A49B5EFC}" sibTransId="{EE3D2FB9-F3EB-4E5B-B447-AB702D684767}"/>
    <dgm:cxn modelId="{648F7233-2857-4898-B886-147214997F47}" type="presParOf" srcId="{B47CEF41-C2C3-48BF-B00E-4220BB06A236}" destId="{257115DF-5019-4920-B7F3-C1268C218193}" srcOrd="0" destOrd="0" presId="urn:microsoft.com/office/officeart/2005/8/layout/vList2"/>
    <dgm:cxn modelId="{A1C9F145-BABF-46D9-9BBE-243F1B64A393}" type="presParOf" srcId="{B47CEF41-C2C3-48BF-B00E-4220BB06A236}" destId="{9BA516CB-D200-48FC-896B-7666F8BFE0F6}" srcOrd="1" destOrd="0" presId="urn:microsoft.com/office/officeart/2005/8/layout/vList2"/>
    <dgm:cxn modelId="{7206CAA1-683F-4EDA-86DA-FE2CCAFB4401}" type="presParOf" srcId="{B47CEF41-C2C3-48BF-B00E-4220BB06A236}" destId="{81B5EDDF-6156-409A-966C-2C64D774C9A9}" srcOrd="2" destOrd="0" presId="urn:microsoft.com/office/officeart/2005/8/layout/vList2"/>
    <dgm:cxn modelId="{EE5C8DDF-88AE-4E79-B080-DD2E6D64D74E}" type="presParOf" srcId="{B47CEF41-C2C3-48BF-B00E-4220BB06A236}" destId="{1ABC6A6C-6E09-42F1-BFF2-A16C33EE83D1}" srcOrd="3" destOrd="0" presId="urn:microsoft.com/office/officeart/2005/8/layout/vList2"/>
    <dgm:cxn modelId="{939FEFC0-79D2-419E-8B1C-E3DB5628A66E}" type="presParOf" srcId="{B47CEF41-C2C3-48BF-B00E-4220BB06A236}" destId="{B711ADD4-05E1-4E1C-B170-9E0FD84C334B}" srcOrd="4" destOrd="0" presId="urn:microsoft.com/office/officeart/2005/8/layout/vList2"/>
    <dgm:cxn modelId="{32B475A4-22B9-4F2C-A49F-CD3F576DB40F}" type="presParOf" srcId="{B47CEF41-C2C3-48BF-B00E-4220BB06A236}" destId="{EFF45704-6129-4472-84B7-E3E9D5BBA22B}" srcOrd="5" destOrd="0" presId="urn:microsoft.com/office/officeart/2005/8/layout/vList2"/>
    <dgm:cxn modelId="{0D66C15B-EAAE-4362-89D3-05054A3993B1}" type="presParOf" srcId="{B47CEF41-C2C3-48BF-B00E-4220BB06A236}" destId="{F58BD52D-9B86-4A9E-8884-330FABCF1B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15DF-5019-4920-B7F3-C1268C218193}">
      <dsp:nvSpPr>
        <dsp:cNvPr id="0" name=""/>
        <dsp:cNvSpPr/>
      </dsp:nvSpPr>
      <dsp:spPr>
        <a:xfrm>
          <a:off x="0" y="330308"/>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a:t>¿Cómo le demostramos diariamente a Jesús que Él es el rey de nuestro corazón?</a:t>
          </a:r>
          <a:endParaRPr lang="en-US" sz="2200" kern="1200"/>
        </a:p>
      </dsp:txBody>
      <dsp:txXfrm>
        <a:off x="42722" y="373030"/>
        <a:ext cx="5096156" cy="789716"/>
      </dsp:txXfrm>
    </dsp:sp>
    <dsp:sp modelId="{81B5EDDF-6156-409A-966C-2C64D774C9A9}">
      <dsp:nvSpPr>
        <dsp:cNvPr id="0" name=""/>
        <dsp:cNvSpPr/>
      </dsp:nvSpPr>
      <dsp:spPr>
        <a:xfrm>
          <a:off x="0" y="1268829"/>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a:t>Rezando</a:t>
          </a:r>
          <a:endParaRPr lang="en-US" sz="2200" kern="1200"/>
        </a:p>
      </dsp:txBody>
      <dsp:txXfrm>
        <a:off x="42722" y="1311551"/>
        <a:ext cx="5096156" cy="789716"/>
      </dsp:txXfrm>
    </dsp:sp>
    <dsp:sp modelId="{B711ADD4-05E1-4E1C-B170-9E0FD84C334B}">
      <dsp:nvSpPr>
        <dsp:cNvPr id="0" name=""/>
        <dsp:cNvSpPr/>
      </dsp:nvSpPr>
      <dsp:spPr>
        <a:xfrm>
          <a:off x="0" y="2207349"/>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a:t>Siendo obediente</a:t>
          </a:r>
          <a:endParaRPr lang="en-US" sz="2200" kern="1200"/>
        </a:p>
      </dsp:txBody>
      <dsp:txXfrm>
        <a:off x="42722" y="2250071"/>
        <a:ext cx="5096156" cy="789716"/>
      </dsp:txXfrm>
    </dsp:sp>
    <dsp:sp modelId="{F58BD52D-9B86-4A9E-8884-330FABCF1BA1}">
      <dsp:nvSpPr>
        <dsp:cNvPr id="0" name=""/>
        <dsp:cNvSpPr/>
      </dsp:nvSpPr>
      <dsp:spPr>
        <a:xfrm>
          <a:off x="0" y="3145869"/>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a:t>Amando a los demas </a:t>
          </a:r>
          <a:endParaRPr lang="en-US" sz="2200" kern="1200"/>
        </a:p>
      </dsp:txBody>
      <dsp:txXfrm>
        <a:off x="42722" y="3188591"/>
        <a:ext cx="5096156"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oZ4-WrQ2594" TargetMode="External"/><Relationship Id="rId2" Type="http://schemas.openxmlformats.org/officeDocument/2006/relationships/slideLayout" Target="../slideLayouts/slideLayout6.xml"/><Relationship Id="rId1" Type="http://schemas.openxmlformats.org/officeDocument/2006/relationships/video" Target="https://www.youtube.com/embed/oZ4-WrQ2594?feature=oembed"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JJjM4PP0ZQg%20(7" TargetMode="External"/><Relationship Id="rId2" Type="http://schemas.openxmlformats.org/officeDocument/2006/relationships/slideLayout" Target="../slideLayouts/slideLayout6.xml"/><Relationship Id="rId1" Type="http://schemas.openxmlformats.org/officeDocument/2006/relationships/video" Target="https://www.youtube.com/embed/JJjM4PP0ZQg?feature=oembed"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32009" y="324987"/>
            <a:ext cx="3507415" cy="1346694"/>
          </a:xfrm>
        </p:spPr>
        <p:txBody>
          <a:bodyPr vert="horz" lIns="91440" tIns="45720" rIns="91440" bIns="45720" rtlCol="0" anchor="ctr">
            <a:normAutofit/>
          </a:bodyPr>
          <a:lstStyle/>
          <a:p>
            <a:pPr algn="l"/>
            <a:r>
              <a:rPr lang="en-US" sz="3600" b="1" dirty="0" err="1"/>
              <a:t>Ministerio</a:t>
            </a:r>
            <a:r>
              <a:rPr lang="en-US" sz="3600" b="1" dirty="0"/>
              <a:t> Amigos</a:t>
            </a:r>
            <a:br>
              <a:rPr lang="en-US" sz="3600" b="1" dirty="0"/>
            </a:br>
            <a:r>
              <a:rPr lang="en-US" sz="3600" b="1" dirty="0"/>
              <a:t>de </a:t>
            </a:r>
            <a:r>
              <a:rPr lang="en-US" sz="3600" b="1" dirty="0">
                <a:ea typeface="+mj-lt"/>
                <a:cs typeface="+mj-lt"/>
              </a:rPr>
              <a:t>Jesús y</a:t>
            </a:r>
            <a:r>
              <a:rPr lang="en-US" sz="3600" b="1" dirty="0"/>
              <a:t> María</a:t>
            </a:r>
          </a:p>
        </p:txBody>
      </p:sp>
      <p:pic>
        <p:nvPicPr>
          <p:cNvPr id="4" name="Picture 4" descr="A picture containing people, group, family&#10;&#10;Description automatically generated">
            <a:extLst>
              <a:ext uri="{FF2B5EF4-FFF2-40B4-BE49-F238E27FC236}">
                <a16:creationId xmlns:a16="http://schemas.microsoft.com/office/drawing/2014/main" id="{C4024335-D8B7-4A59-A10F-76AF9F721B2B}"/>
              </a:ext>
            </a:extLst>
          </p:cNvPr>
          <p:cNvPicPr>
            <a:picLocks noChangeAspect="1"/>
          </p:cNvPicPr>
          <p:nvPr/>
        </p:nvPicPr>
        <p:blipFill rotWithShape="1">
          <a:blip r:embed="rId2"/>
          <a:srcRect l="9512" r="2134" b="-2"/>
          <a:stretch/>
        </p:blipFill>
        <p:spPr>
          <a:xfrm>
            <a:off x="-2" y="10"/>
            <a:ext cx="7550351" cy="6857990"/>
          </a:xfrm>
          <a:prstGeom prst="rect">
            <a:avLst/>
          </a:prstGeom>
          <a:effectLst/>
        </p:spPr>
      </p:pic>
      <p:sp>
        <p:nvSpPr>
          <p:cNvPr id="11" name="Rectangle 10">
            <a:extLst>
              <a:ext uri="{FF2B5EF4-FFF2-40B4-BE49-F238E27FC236}">
                <a16:creationId xmlns:a16="http://schemas.microsoft.com/office/drawing/2014/main" id="{2B7373E6-4724-4F6F-B078-E82B0AE8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963575" y="1708987"/>
            <a:ext cx="4076365" cy="4824026"/>
          </a:xfrm>
        </p:spPr>
        <p:txBody>
          <a:bodyPr vert="horz" lIns="91440" tIns="45720" rIns="91440" bIns="45720" rtlCol="0" anchor="t">
            <a:normAutofit/>
          </a:bodyPr>
          <a:lstStyle/>
          <a:p>
            <a:r>
              <a:rPr lang="es-UY" sz="2000" dirty="0"/>
              <a:t>Grupo de Oración de Niños</a:t>
            </a:r>
            <a:endParaRPr lang="es-UY" dirty="0">
              <a:cs typeface="Calibri" panose="020F0502020204030204"/>
            </a:endParaRPr>
          </a:p>
          <a:p>
            <a:r>
              <a:rPr lang="es-UY" sz="2000" dirty="0"/>
              <a:t>Semana Santa y </a:t>
            </a:r>
          </a:p>
          <a:p>
            <a:r>
              <a:rPr lang="es-UY" sz="2000" dirty="0"/>
              <a:t>Ciclo C – VI Domingo de Cuaresma </a:t>
            </a:r>
            <a:endParaRPr lang="es-UY" sz="2000" dirty="0">
              <a:cs typeface="Calibri" panose="020F0502020204030204"/>
            </a:endParaRPr>
          </a:p>
          <a:p>
            <a:r>
              <a:rPr lang="es-UY" sz="2000" dirty="0"/>
              <a:t>Domingo de Ramos </a:t>
            </a:r>
          </a:p>
          <a:p>
            <a:r>
              <a:rPr lang="es-UY" sz="2000" dirty="0"/>
              <a:t>"</a:t>
            </a:r>
            <a:r>
              <a:rPr lang="es-UY" sz="2000" dirty="0">
                <a:ea typeface="+mn-lt"/>
                <a:cs typeface="+mn-lt"/>
              </a:rPr>
              <a:t>Jesús entra</a:t>
            </a:r>
            <a:r>
              <a:rPr lang="es-UY" sz="2000" dirty="0"/>
              <a:t> en Jerusalén"</a:t>
            </a:r>
            <a:endParaRPr lang="es-UY" sz="2000" dirty="0">
              <a:cs typeface="Calibri" panose="020F0502020204030204"/>
            </a:endParaRPr>
          </a:p>
          <a:p>
            <a:r>
              <a:rPr lang="es-UY" sz="2000" dirty="0"/>
              <a:t>Lucas 19, 28-40 y 22, 14-23, 56</a:t>
            </a:r>
            <a:endParaRPr lang="es-UY" sz="2000" dirty="0">
              <a:cs typeface="Calibri"/>
            </a:endParaRPr>
          </a:p>
          <a:p>
            <a:r>
              <a:rPr lang="es-UY" sz="1600" dirty="0">
                <a:cs typeface="Calibri" panose="020F0502020204030204"/>
              </a:rPr>
              <a:t>www.fcpeace.org</a:t>
            </a:r>
          </a:p>
          <a:p>
            <a:endParaRPr lang="en-US" sz="2000" dirty="0">
              <a:cs typeface="Calibri" panose="020F0502020204030204"/>
            </a:endParaRPr>
          </a:p>
          <a:p>
            <a:endParaRPr lang="en-US" sz="2000" dirty="0">
              <a:cs typeface="Calibri" panose="020F0502020204030204"/>
            </a:endParaRPr>
          </a:p>
        </p:txBody>
      </p:sp>
      <p:pic>
        <p:nvPicPr>
          <p:cNvPr id="5" name="Picture 5" descr="Diagram&#10;&#10;Description automatically generated">
            <a:extLst>
              <a:ext uri="{FF2B5EF4-FFF2-40B4-BE49-F238E27FC236}">
                <a16:creationId xmlns:a16="http://schemas.microsoft.com/office/drawing/2014/main" id="{F9E40759-8BFB-4F38-8716-2620F68E3078}"/>
              </a:ext>
            </a:extLst>
          </p:cNvPr>
          <p:cNvPicPr>
            <a:picLocks noChangeAspect="1"/>
          </p:cNvPicPr>
          <p:nvPr/>
        </p:nvPicPr>
        <p:blipFill>
          <a:blip r:embed="rId3"/>
          <a:stretch>
            <a:fillRect/>
          </a:stretch>
        </p:blipFill>
        <p:spPr>
          <a:xfrm>
            <a:off x="9143608" y="4577157"/>
            <a:ext cx="1716298" cy="1716298"/>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4EBC7-C1C5-4890-97E8-3B271E99D2FA}"/>
              </a:ext>
            </a:extLst>
          </p:cNvPr>
          <p:cNvSpPr txBox="1"/>
          <p:nvPr/>
        </p:nvSpPr>
        <p:spPr>
          <a:xfrm>
            <a:off x="411192" y="4149307"/>
            <a:ext cx="1164278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latin typeface="Calibri Light"/>
                <a:cs typeface="Times New Roman"/>
              </a:rPr>
              <a:t>Conforme iba avanzando, la gente tapizaba el camino con sus mantos, y cuando ya estaba cerca la bajada del monte de los Olivos, la multitud de discípulos, entusiasmados, se pusieron a alabar a Dios a gritos por todos los prodigios que habían visto, diciendo: </a:t>
            </a:r>
            <a:r>
              <a:rPr lang="es-ES" sz="2400" i="1" dirty="0">
                <a:latin typeface="Calibri Light"/>
                <a:cs typeface="Calibri Light"/>
              </a:rPr>
              <a:t>"¡Bendito el rey que viene en nombre del Señor</a:t>
            </a:r>
            <a:r>
              <a:rPr lang="es-ES" sz="2400" dirty="0">
                <a:latin typeface="Calibri Light"/>
                <a:cs typeface="Calibri Light"/>
              </a:rPr>
              <a:t>! </a:t>
            </a:r>
            <a:r>
              <a:rPr lang="es-ES" sz="2400" i="1" dirty="0">
                <a:latin typeface="Calibri Light"/>
                <a:cs typeface="Times New Roman"/>
              </a:rPr>
              <a:t>¡Paz en el cielo y gloria en las alturas!"</a:t>
            </a:r>
            <a:r>
              <a:rPr lang="es-ES" sz="2400" dirty="0">
                <a:latin typeface="Calibri Light"/>
                <a:cs typeface="Times New Roman"/>
              </a:rPr>
              <a:t> Algunos fariseos que iban entre la gente le dijeron: "Maestro, reprende a tus discípulos". Él les replicó: "Les aseguro que, si ellos se callan, gritarán las piedras".  </a:t>
            </a:r>
            <a:endParaRPr lang="en-US" sz="2400" dirty="0">
              <a:latin typeface="Calibri Light"/>
              <a:cs typeface="Calibri Light"/>
            </a:endParaRPr>
          </a:p>
        </p:txBody>
      </p:sp>
      <p:pic>
        <p:nvPicPr>
          <p:cNvPr id="3" name="Picture 3" descr="A picture containing text, toy&#10;&#10;Description automatically generated">
            <a:extLst>
              <a:ext uri="{FF2B5EF4-FFF2-40B4-BE49-F238E27FC236}">
                <a16:creationId xmlns:a16="http://schemas.microsoft.com/office/drawing/2014/main" id="{43525071-884D-48B3-9EE2-4CC5EA401780}"/>
              </a:ext>
            </a:extLst>
          </p:cNvPr>
          <p:cNvPicPr>
            <a:picLocks noChangeAspect="1"/>
          </p:cNvPicPr>
          <p:nvPr/>
        </p:nvPicPr>
        <p:blipFill>
          <a:blip r:embed="rId2"/>
          <a:stretch>
            <a:fillRect/>
          </a:stretch>
        </p:blipFill>
        <p:spPr>
          <a:xfrm>
            <a:off x="1978326" y="410496"/>
            <a:ext cx="7947802" cy="3564106"/>
          </a:xfrm>
          <a:prstGeom prst="rect">
            <a:avLst/>
          </a:prstGeom>
        </p:spPr>
      </p:pic>
    </p:spTree>
    <p:extLst>
      <p:ext uri="{BB962C8B-B14F-4D97-AF65-F5344CB8AC3E}">
        <p14:creationId xmlns:p14="http://schemas.microsoft.com/office/powerpoint/2010/main" val="69023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CF88C9-C106-47A1-8FCC-9F7FEE6F98EC}"/>
              </a:ext>
            </a:extLst>
          </p:cNvPr>
          <p:cNvPicPr>
            <a:picLocks noChangeAspect="1"/>
          </p:cNvPicPr>
          <p:nvPr/>
        </p:nvPicPr>
        <p:blipFill rotWithShape="1">
          <a:blip r:embed="rId2"/>
          <a:srcRect t="2320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51B462F-6F90-4F31-BC81-F684B5C38B54}"/>
              </a:ext>
            </a:extLst>
          </p:cNvPr>
          <p:cNvSpPr>
            <a:spLocks noGrp="1"/>
          </p:cNvSpPr>
          <p:nvPr>
            <p:ph type="ctrTitle"/>
          </p:nvPr>
        </p:nvSpPr>
        <p:spPr>
          <a:xfrm>
            <a:off x="6338247" y="368286"/>
            <a:ext cx="3852041" cy="1834056"/>
          </a:xfrm>
        </p:spPr>
        <p:txBody>
          <a:bodyPr>
            <a:normAutofit/>
          </a:bodyPr>
          <a:lstStyle/>
          <a:p>
            <a:r>
              <a:rPr lang="en-US" sz="7200" b="1" dirty="0" err="1">
                <a:cs typeface="Calibri Light"/>
              </a:rPr>
              <a:t>Reflexi</a:t>
            </a:r>
            <a:r>
              <a:rPr lang="en-US" sz="7200" b="1" dirty="0" err="1">
                <a:ea typeface="+mj-lt"/>
                <a:cs typeface="+mj-lt"/>
              </a:rPr>
              <a:t>ó</a:t>
            </a:r>
            <a:r>
              <a:rPr lang="en-US" sz="7200" b="1" dirty="0" err="1">
                <a:cs typeface="Calibri Light"/>
              </a:rPr>
              <a:t>n</a:t>
            </a:r>
            <a:endParaRPr lang="en-US" sz="7200" b="1" dirty="0" err="1">
              <a:ea typeface="+mj-lt"/>
              <a:cs typeface="+mj-lt"/>
            </a:endParaRPr>
          </a:p>
          <a:p>
            <a:endParaRPr lang="en-US" sz="4000" dirty="0">
              <a:cs typeface="Calibri Light"/>
            </a:endParaRPr>
          </a:p>
        </p:txBody>
      </p:sp>
      <p:sp>
        <p:nvSpPr>
          <p:cNvPr id="3" name="Subtitle 2">
            <a:extLst>
              <a:ext uri="{FF2B5EF4-FFF2-40B4-BE49-F238E27FC236}">
                <a16:creationId xmlns:a16="http://schemas.microsoft.com/office/drawing/2014/main" id="{7C377184-76C8-4968-BE7E-DCDFA4126E19}"/>
              </a:ext>
            </a:extLst>
          </p:cNvPr>
          <p:cNvSpPr>
            <a:spLocks noGrp="1"/>
          </p:cNvSpPr>
          <p:nvPr>
            <p:ph type="subTitle" idx="1"/>
          </p:nvPr>
        </p:nvSpPr>
        <p:spPr>
          <a:xfrm rot="2760000" flipV="1">
            <a:off x="10640513" y="7138939"/>
            <a:ext cx="446521" cy="521167"/>
          </a:xfrm>
        </p:spPr>
        <p:txBody>
          <a:bodyPr vert="horz" lIns="91440" tIns="45720" rIns="91440" bIns="45720" rtlCol="0" anchor="t">
            <a:normAutofit/>
          </a:bodyPr>
          <a:lstStyle/>
          <a:p>
            <a:endParaRPr lang="en-US" sz="2000">
              <a:cs typeface="Calibri"/>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23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6595478-50E5-415A-A46E-522581F88D85}"/>
              </a:ext>
            </a:extLst>
          </p:cNvPr>
          <p:cNvSpPr>
            <a:spLocks noGrp="1"/>
          </p:cNvSpPr>
          <p:nvPr>
            <p:ph type="title"/>
          </p:nvPr>
        </p:nvSpPr>
        <p:spPr>
          <a:xfrm>
            <a:off x="365760" y="154745"/>
            <a:ext cx="9214338" cy="773723"/>
          </a:xfrm>
        </p:spPr>
        <p:txBody>
          <a:bodyPr vert="horz" lIns="91440" tIns="45720" rIns="91440" bIns="45720" rtlCol="0" anchor="ctr">
            <a:normAutofit/>
          </a:bodyPr>
          <a:lstStyle/>
          <a:p>
            <a:r>
              <a:rPr lang="es-ES" sz="3100" b="1" dirty="0">
                <a:solidFill>
                  <a:schemeClr val="accent1">
                    <a:lumMod val="75000"/>
                  </a:schemeClr>
                </a:solidFill>
              </a:rPr>
              <a:t>El Evangelio habla de la entrada de </a:t>
            </a:r>
            <a:r>
              <a:rPr lang="es-ES" sz="3100" b="1" dirty="0">
                <a:solidFill>
                  <a:schemeClr val="accent1">
                    <a:lumMod val="75000"/>
                  </a:schemeClr>
                </a:solidFill>
                <a:ea typeface="+mj-lt"/>
                <a:cs typeface="+mj-lt"/>
              </a:rPr>
              <a:t>Jesús</a:t>
            </a:r>
            <a:r>
              <a:rPr lang="es-ES" sz="3100" dirty="0">
                <a:solidFill>
                  <a:schemeClr val="accent1">
                    <a:lumMod val="75000"/>
                  </a:schemeClr>
                </a:solidFill>
                <a:ea typeface="+mj-lt"/>
                <a:cs typeface="+mj-lt"/>
              </a:rPr>
              <a:t> </a:t>
            </a:r>
            <a:r>
              <a:rPr lang="es-ES" sz="3100" b="1" dirty="0">
                <a:solidFill>
                  <a:schemeClr val="accent1">
                    <a:lumMod val="75000"/>
                  </a:schemeClr>
                </a:solidFill>
                <a:ea typeface="+mj-lt"/>
                <a:cs typeface="+mj-lt"/>
              </a:rPr>
              <a:t>en</a:t>
            </a:r>
            <a:r>
              <a:rPr lang="es-ES" sz="3100" b="1" dirty="0">
                <a:solidFill>
                  <a:schemeClr val="accent1">
                    <a:lumMod val="75000"/>
                  </a:schemeClr>
                </a:solidFill>
              </a:rPr>
              <a:t> Jerusalén</a:t>
            </a:r>
            <a:r>
              <a:rPr lang="es-ES" sz="3100" dirty="0">
                <a:solidFill>
                  <a:schemeClr val="accent1">
                    <a:lumMod val="75000"/>
                  </a:schemeClr>
                </a:solidFill>
              </a:rPr>
              <a:t>.</a:t>
            </a:r>
          </a:p>
        </p:txBody>
      </p:sp>
      <p:sp>
        <p:nvSpPr>
          <p:cNvPr id="3" name="Content Placeholder 2">
            <a:extLst>
              <a:ext uri="{FF2B5EF4-FFF2-40B4-BE49-F238E27FC236}">
                <a16:creationId xmlns:a16="http://schemas.microsoft.com/office/drawing/2014/main" id="{E5902F3F-0435-4370-B145-5439890F2B08}"/>
              </a:ext>
            </a:extLst>
          </p:cNvPr>
          <p:cNvSpPr>
            <a:spLocks noGrp="1"/>
          </p:cNvSpPr>
          <p:nvPr>
            <p:ph sz="half" idx="1"/>
          </p:nvPr>
        </p:nvSpPr>
        <p:spPr>
          <a:xfrm>
            <a:off x="365759" y="928468"/>
            <a:ext cx="6226439" cy="5774787"/>
          </a:xfrm>
        </p:spPr>
        <p:txBody>
          <a:bodyPr vert="horz" lIns="91440" tIns="45720" rIns="91440" bIns="45720" rtlCol="0" anchor="t">
            <a:normAutofit/>
          </a:bodyPr>
          <a:lstStyle/>
          <a:p>
            <a:pPr marL="0" indent="0">
              <a:lnSpc>
                <a:spcPct val="120000"/>
              </a:lnSpc>
              <a:spcBef>
                <a:spcPts val="0"/>
              </a:spcBef>
              <a:buNone/>
            </a:pPr>
            <a:r>
              <a:rPr lang="es-EC" sz="2000" b="1" dirty="0">
                <a:solidFill>
                  <a:schemeClr val="accent1">
                    <a:lumMod val="75000"/>
                  </a:schemeClr>
                </a:solidFill>
                <a:latin typeface="+mj-lt"/>
              </a:rPr>
              <a:t>Reflexionemos...</a:t>
            </a:r>
          </a:p>
          <a:p>
            <a:pPr marL="0" indent="0">
              <a:lnSpc>
                <a:spcPct val="120000"/>
              </a:lnSpc>
              <a:spcBef>
                <a:spcPts val="0"/>
              </a:spcBef>
              <a:buNone/>
            </a:pPr>
            <a:endParaRPr lang="es-EC" sz="600" dirty="0">
              <a:latin typeface="+mj-lt"/>
              <a:ea typeface="Calibri" panose="020F0502020204030204"/>
              <a:cs typeface="Calibri" panose="020F0502020204030204"/>
            </a:endParaRPr>
          </a:p>
          <a:p>
            <a:pPr marL="0" indent="0">
              <a:lnSpc>
                <a:spcPct val="120000"/>
              </a:lnSpc>
              <a:spcBef>
                <a:spcPts val="0"/>
              </a:spcBef>
              <a:buNone/>
            </a:pPr>
            <a:r>
              <a:rPr lang="es-EC" sz="2000" b="1" dirty="0">
                <a:latin typeface="+mj-lt"/>
              </a:rPr>
              <a:t>Jesús entraba a Jerusalén a celebrar la Pascua Judía, y a cumplir su misión de sufrir y morir en la cruz para el perdón de nuestros pecados. En la Pascua Judía celebran cuando Dios liberó a los Israelitas de la esclavitud en Egipto. </a:t>
            </a:r>
          </a:p>
          <a:p>
            <a:pPr marL="0" indent="0">
              <a:lnSpc>
                <a:spcPct val="120000"/>
              </a:lnSpc>
              <a:spcBef>
                <a:spcPts val="0"/>
              </a:spcBef>
              <a:buNone/>
            </a:pPr>
            <a:endParaRPr lang="es-EC" sz="600" b="1" dirty="0">
              <a:latin typeface="+mj-lt"/>
            </a:endParaRPr>
          </a:p>
          <a:p>
            <a:pPr marL="0" indent="0">
              <a:lnSpc>
                <a:spcPct val="120000"/>
              </a:lnSpc>
              <a:spcBef>
                <a:spcPts val="0"/>
              </a:spcBef>
              <a:buNone/>
            </a:pPr>
            <a:r>
              <a:rPr lang="es-EC" sz="2000" b="1" dirty="0">
                <a:latin typeface="+mj-lt"/>
              </a:rPr>
              <a:t>¿Cómo sabía Jesús que había un burrito esperándolo y que su dueño se lo iba a prestar?</a:t>
            </a:r>
            <a:r>
              <a:rPr lang="es-EC" sz="2000" dirty="0">
                <a:latin typeface="+mj-lt"/>
              </a:rPr>
              <a:t> </a:t>
            </a:r>
          </a:p>
          <a:p>
            <a:pPr marL="0" indent="0">
              <a:lnSpc>
                <a:spcPct val="120000"/>
              </a:lnSpc>
              <a:spcBef>
                <a:spcPts val="0"/>
              </a:spcBef>
              <a:buNone/>
            </a:pPr>
            <a:endParaRPr lang="es-EC" sz="600" dirty="0">
              <a:latin typeface="+mj-lt"/>
            </a:endParaRPr>
          </a:p>
          <a:p>
            <a:pPr marL="0" indent="0">
              <a:lnSpc>
                <a:spcPct val="120000"/>
              </a:lnSpc>
              <a:spcBef>
                <a:spcPts val="0"/>
              </a:spcBef>
              <a:buNone/>
            </a:pPr>
            <a:r>
              <a:rPr lang="es-EC" sz="2000" dirty="0">
                <a:solidFill>
                  <a:srgbClr val="FF0000"/>
                </a:solidFill>
                <a:latin typeface="+mj-lt"/>
              </a:rPr>
              <a:t>Él es Dios y lo sabe todo.</a:t>
            </a:r>
            <a:endParaRPr lang="es-EC" sz="2000" b="1" dirty="0">
              <a:latin typeface="+mj-lt"/>
            </a:endParaRPr>
          </a:p>
          <a:p>
            <a:pPr marL="0" indent="0">
              <a:lnSpc>
                <a:spcPct val="120000"/>
              </a:lnSpc>
              <a:buNone/>
            </a:pPr>
            <a:r>
              <a:rPr lang="es-EC" sz="2000" b="1" dirty="0">
                <a:latin typeface="+mj-lt"/>
              </a:rPr>
              <a:t>¿Por qué entró Jesús, en un burrito?  </a:t>
            </a:r>
          </a:p>
          <a:p>
            <a:pPr marL="0" indent="0">
              <a:lnSpc>
                <a:spcPct val="120000"/>
              </a:lnSpc>
              <a:buNone/>
            </a:pPr>
            <a:r>
              <a:rPr lang="es-EC" sz="2000" dirty="0">
                <a:solidFill>
                  <a:srgbClr val="FF0000"/>
                </a:solidFill>
                <a:latin typeface="+mj-lt"/>
              </a:rPr>
              <a:t>Este animal era usado como el símbolo de la paz, de la mansedumbre, de la humildad. ¡</a:t>
            </a:r>
            <a:r>
              <a:rPr lang="es-EC" sz="2000" dirty="0">
                <a:solidFill>
                  <a:srgbClr val="FF0000"/>
                </a:solidFill>
                <a:latin typeface="+mj-lt"/>
                <a:ea typeface="+mn-lt"/>
                <a:cs typeface="+mn-lt"/>
              </a:rPr>
              <a:t>Jesús</a:t>
            </a:r>
            <a:r>
              <a:rPr lang="es-EC" sz="2000" dirty="0">
                <a:solidFill>
                  <a:srgbClr val="FF0000"/>
                </a:solidFill>
                <a:latin typeface="+mj-lt"/>
              </a:rPr>
              <a:t> nos enseña a ser humildes! ¡Que suerte la de este burrito server como trono de Jesús!</a:t>
            </a:r>
            <a:endParaRPr lang="es-EC" sz="2000" dirty="0">
              <a:solidFill>
                <a:srgbClr val="FF0000"/>
              </a:solidFill>
              <a:latin typeface="+mj-lt"/>
              <a:ea typeface="Calibri"/>
              <a:cs typeface="Calibri"/>
            </a:endParaRPr>
          </a:p>
        </p:txBody>
      </p:sp>
      <p:pic>
        <p:nvPicPr>
          <p:cNvPr id="5" name="Picture 5">
            <a:extLst>
              <a:ext uri="{FF2B5EF4-FFF2-40B4-BE49-F238E27FC236}">
                <a16:creationId xmlns:a16="http://schemas.microsoft.com/office/drawing/2014/main" id="{D1CE3C93-32E6-47CA-AAB5-6BED9070806B}"/>
              </a:ext>
            </a:extLst>
          </p:cNvPr>
          <p:cNvPicPr>
            <a:picLocks noGrp="1" noChangeAspect="1"/>
          </p:cNvPicPr>
          <p:nvPr>
            <p:ph sz="half" idx="2"/>
          </p:nvPr>
        </p:nvPicPr>
        <p:blipFill rotWithShape="1">
          <a:blip r:embed="rId2"/>
          <a:srcRect l="18136" r="29110"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22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88852-5BE9-40BA-BB2A-8F533C8567DC}"/>
              </a:ext>
            </a:extLst>
          </p:cNvPr>
          <p:cNvSpPr txBox="1"/>
          <p:nvPr/>
        </p:nvSpPr>
        <p:spPr>
          <a:xfrm>
            <a:off x="478302" y="253041"/>
            <a:ext cx="11414491"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dirty="0">
                <a:latin typeface="+mj-lt"/>
                <a:cs typeface="Arial"/>
              </a:rPr>
              <a:t>¿Como lo recibieron en Jerusalén? </a:t>
            </a:r>
          </a:p>
          <a:p>
            <a:endParaRPr lang="es-EC" sz="600" b="1" dirty="0">
              <a:latin typeface="+mj-lt"/>
              <a:cs typeface="Arial"/>
            </a:endParaRPr>
          </a:p>
          <a:p>
            <a:r>
              <a:rPr lang="es-EC" sz="2400" dirty="0">
                <a:solidFill>
                  <a:srgbClr val="FF0000"/>
                </a:solidFill>
                <a:latin typeface="+mj-lt"/>
                <a:cs typeface="Arial"/>
              </a:rPr>
              <a:t>Tapizaban el camino con sus mantos y lo saludaban con ramas de palmas, alabándolo como rey por todos los milagros que habían visto.</a:t>
            </a:r>
          </a:p>
          <a:p>
            <a:endParaRPr lang="es-EC" sz="600" dirty="0">
              <a:solidFill>
                <a:srgbClr val="FF0000"/>
              </a:solidFill>
              <a:latin typeface="+mj-lt"/>
              <a:cs typeface="Arial"/>
            </a:endParaRPr>
          </a:p>
          <a:p>
            <a:r>
              <a:rPr lang="es-EC" sz="2400" b="1" dirty="0">
                <a:latin typeface="+mj-lt"/>
                <a:cs typeface="Arial"/>
              </a:rPr>
              <a:t>¿Que gritaban?</a:t>
            </a:r>
            <a:r>
              <a:rPr lang="es-EC" sz="2400" dirty="0">
                <a:latin typeface="+mj-lt"/>
                <a:cs typeface="Arial"/>
              </a:rPr>
              <a:t> </a:t>
            </a:r>
          </a:p>
          <a:p>
            <a:endParaRPr lang="es-EC" sz="600" dirty="0">
              <a:latin typeface="+mj-lt"/>
              <a:cs typeface="Arial"/>
            </a:endParaRPr>
          </a:p>
          <a:p>
            <a:r>
              <a:rPr lang="es-EC" sz="2400" i="1" dirty="0">
                <a:solidFill>
                  <a:srgbClr val="FF0000"/>
                </a:solidFill>
                <a:latin typeface="+mj-lt"/>
                <a:cs typeface="Arial"/>
              </a:rPr>
              <a:t>"¡Bendito el rey que viene en nombre del Señor!</a:t>
            </a:r>
            <a:r>
              <a:rPr lang="es-EC" sz="2400" dirty="0">
                <a:solidFill>
                  <a:srgbClr val="FF0000"/>
                </a:solidFill>
                <a:latin typeface="+mj-lt"/>
                <a:cs typeface="Arial"/>
              </a:rPr>
              <a:t>  </a:t>
            </a:r>
            <a:r>
              <a:rPr lang="es-EC" sz="2400" i="1" dirty="0">
                <a:solidFill>
                  <a:srgbClr val="FF0000"/>
                </a:solidFill>
                <a:latin typeface="+mj-lt"/>
                <a:cs typeface="Arial"/>
              </a:rPr>
              <a:t>¡Paz en el cielo y gloria en las alturas!"</a:t>
            </a:r>
            <a:r>
              <a:rPr lang="es-EC" sz="2400" dirty="0">
                <a:solidFill>
                  <a:srgbClr val="FF0000"/>
                </a:solidFill>
                <a:latin typeface="+mj-lt"/>
                <a:cs typeface="Arial"/>
              </a:rPr>
              <a:t> </a:t>
            </a:r>
            <a:endParaRPr lang="es-EC" sz="2400" dirty="0">
              <a:solidFill>
                <a:srgbClr val="FF0000"/>
              </a:solidFill>
              <a:latin typeface="+mj-lt"/>
            </a:endParaRPr>
          </a:p>
        </p:txBody>
      </p:sp>
      <p:pic>
        <p:nvPicPr>
          <p:cNvPr id="3" name="Picture 3" descr="A picture containing text&#10;&#10;Description automatically generated">
            <a:extLst>
              <a:ext uri="{FF2B5EF4-FFF2-40B4-BE49-F238E27FC236}">
                <a16:creationId xmlns:a16="http://schemas.microsoft.com/office/drawing/2014/main" id="{0C8E5DD4-1417-4FAF-A150-5078C2DB7107}"/>
              </a:ext>
            </a:extLst>
          </p:cNvPr>
          <p:cNvPicPr>
            <a:picLocks noChangeAspect="1"/>
          </p:cNvPicPr>
          <p:nvPr/>
        </p:nvPicPr>
        <p:blipFill>
          <a:blip r:embed="rId2"/>
          <a:stretch>
            <a:fillRect/>
          </a:stretch>
        </p:blipFill>
        <p:spPr>
          <a:xfrm>
            <a:off x="299206" y="2727870"/>
            <a:ext cx="7617122" cy="3876195"/>
          </a:xfrm>
          <a:prstGeom prst="rect">
            <a:avLst/>
          </a:prstGeom>
        </p:spPr>
      </p:pic>
      <p:sp>
        <p:nvSpPr>
          <p:cNvPr id="5" name="TextBox 4">
            <a:extLst>
              <a:ext uri="{FF2B5EF4-FFF2-40B4-BE49-F238E27FC236}">
                <a16:creationId xmlns:a16="http://schemas.microsoft.com/office/drawing/2014/main" id="{4C1A0313-91DE-4ADA-A648-C0D9B22D44FC}"/>
              </a:ext>
            </a:extLst>
          </p:cNvPr>
          <p:cNvSpPr txBox="1"/>
          <p:nvPr/>
        </p:nvSpPr>
        <p:spPr>
          <a:xfrm>
            <a:off x="8215531" y="3065529"/>
            <a:ext cx="3775736" cy="3200876"/>
          </a:xfrm>
          <a:prstGeom prst="rect">
            <a:avLst/>
          </a:prstGeom>
          <a:noFill/>
        </p:spPr>
        <p:txBody>
          <a:bodyPr wrap="square" rtlCol="0">
            <a:spAutoFit/>
          </a:bodyPr>
          <a:lstStyle/>
          <a:p>
            <a:r>
              <a:rPr lang="es-ES" sz="2400" b="1" dirty="0">
                <a:solidFill>
                  <a:srgbClr val="333333"/>
                </a:solidFill>
                <a:effectLst/>
                <a:latin typeface="+mj-lt"/>
                <a:ea typeface="Times New Roman" panose="02020603050405020304" pitchFamily="18" charset="0"/>
                <a:cs typeface="Times New Roman" panose="02020603050405020304" pitchFamily="18" charset="0"/>
              </a:rPr>
              <a:t>¿Por qué los fariseos quieren que callen a la gente?</a:t>
            </a:r>
            <a:r>
              <a:rPr lang="es-ES" sz="2400" dirty="0">
                <a:solidFill>
                  <a:srgbClr val="333333"/>
                </a:solidFill>
                <a:effectLst/>
                <a:latin typeface="+mj-lt"/>
                <a:ea typeface="Times New Roman" panose="02020603050405020304" pitchFamily="18" charset="0"/>
                <a:cs typeface="Times New Roman" panose="02020603050405020304" pitchFamily="18" charset="0"/>
              </a:rPr>
              <a:t> </a:t>
            </a:r>
          </a:p>
          <a:p>
            <a:endParaRPr lang="es-ES" sz="1000" dirty="0">
              <a:solidFill>
                <a:srgbClr val="333333"/>
              </a:solidFill>
              <a:latin typeface="+mj-lt"/>
              <a:ea typeface="Times New Roman" panose="02020603050405020304" pitchFamily="18" charset="0"/>
              <a:cs typeface="Times New Roman" panose="02020603050405020304" pitchFamily="18" charset="0"/>
            </a:endParaRPr>
          </a:p>
          <a:p>
            <a:r>
              <a:rPr lang="es-ES" sz="2400" dirty="0">
                <a:solidFill>
                  <a:srgbClr val="FF0000"/>
                </a:solidFill>
                <a:effectLst/>
                <a:latin typeface="+mj-lt"/>
                <a:ea typeface="Times New Roman" panose="02020603050405020304" pitchFamily="18" charset="0"/>
                <a:cs typeface="Times New Roman" panose="02020603050405020304" pitchFamily="18" charset="0"/>
              </a:rPr>
              <a:t>La genta está alabando la venida del Mesías; el rey que viene en nombre del Señor. Pero los fariseos no aceptaban a Jesús como el Mesías.</a:t>
            </a:r>
            <a:endParaRPr lang="en-US" sz="2400" dirty="0">
              <a:solidFill>
                <a:srgbClr val="FF0000"/>
              </a:solidFill>
              <a:latin typeface="+mj-lt"/>
            </a:endParaRPr>
          </a:p>
        </p:txBody>
      </p:sp>
    </p:spTree>
    <p:extLst>
      <p:ext uri="{BB962C8B-B14F-4D97-AF65-F5344CB8AC3E}">
        <p14:creationId xmlns:p14="http://schemas.microsoft.com/office/powerpoint/2010/main" val="955239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9272-A49D-4EC0-91D6-CE61F6F7FC02}"/>
              </a:ext>
            </a:extLst>
          </p:cNvPr>
          <p:cNvSpPr>
            <a:spLocks noGrp="1"/>
          </p:cNvSpPr>
          <p:nvPr>
            <p:ph type="title"/>
          </p:nvPr>
        </p:nvSpPr>
        <p:spPr>
          <a:xfrm>
            <a:off x="0" y="365125"/>
            <a:ext cx="12192000" cy="747233"/>
          </a:xfrm>
        </p:spPr>
        <p:txBody>
          <a:bodyPr>
            <a:normAutofit/>
          </a:bodyPr>
          <a:lstStyle/>
          <a:p>
            <a:pPr algn="ctr"/>
            <a:r>
              <a:rPr lang="es-EC" sz="4000" b="1" dirty="0">
                <a:solidFill>
                  <a:schemeClr val="accent1">
                    <a:lumMod val="75000"/>
                  </a:schemeClr>
                </a:solidFill>
                <a:ea typeface="Calibri Light"/>
                <a:cs typeface="Calibri Light"/>
              </a:rPr>
              <a:t>Jesús siempre está esperándonos con los brazos abiertos.</a:t>
            </a:r>
          </a:p>
        </p:txBody>
      </p:sp>
      <p:pic>
        <p:nvPicPr>
          <p:cNvPr id="5" name="Picture 5" descr="A picture containing text&#10;&#10;Description automatically generated">
            <a:extLst>
              <a:ext uri="{FF2B5EF4-FFF2-40B4-BE49-F238E27FC236}">
                <a16:creationId xmlns:a16="http://schemas.microsoft.com/office/drawing/2014/main" id="{AC8CA333-0AF1-4A3A-A789-20FAAEB10359}"/>
              </a:ext>
            </a:extLst>
          </p:cNvPr>
          <p:cNvPicPr>
            <a:picLocks noGrp="1" noChangeAspect="1"/>
          </p:cNvPicPr>
          <p:nvPr>
            <p:ph sz="half" idx="1"/>
          </p:nvPr>
        </p:nvPicPr>
        <p:blipFill>
          <a:blip r:embed="rId2"/>
          <a:stretch>
            <a:fillRect/>
          </a:stretch>
        </p:blipFill>
        <p:spPr>
          <a:xfrm>
            <a:off x="994491" y="1818436"/>
            <a:ext cx="4531393" cy="4351338"/>
          </a:xfrm>
        </p:spPr>
      </p:pic>
      <p:sp>
        <p:nvSpPr>
          <p:cNvPr id="4" name="Content Placeholder 3">
            <a:extLst>
              <a:ext uri="{FF2B5EF4-FFF2-40B4-BE49-F238E27FC236}">
                <a16:creationId xmlns:a16="http://schemas.microsoft.com/office/drawing/2014/main" id="{1C3E2E62-A79F-450D-BF51-7BF3AAC5C76F}"/>
              </a:ext>
            </a:extLst>
          </p:cNvPr>
          <p:cNvSpPr>
            <a:spLocks noGrp="1"/>
          </p:cNvSpPr>
          <p:nvPr>
            <p:ph sz="half" idx="2"/>
          </p:nvPr>
        </p:nvSpPr>
        <p:spPr>
          <a:xfrm>
            <a:off x="6096000" y="1936782"/>
            <a:ext cx="5181600" cy="4351337"/>
          </a:xfrm>
        </p:spPr>
        <p:txBody>
          <a:bodyPr vert="horz" lIns="91440" tIns="45720" rIns="91440" bIns="45720" rtlCol="0" anchor="t">
            <a:normAutofit lnSpcReduction="10000"/>
          </a:bodyPr>
          <a:lstStyle/>
          <a:p>
            <a:pPr marL="0" indent="0">
              <a:buNone/>
            </a:pPr>
            <a:r>
              <a:rPr lang="es-CU" sz="3200" dirty="0">
                <a:latin typeface="+mj-lt"/>
                <a:ea typeface="Calibri Light"/>
                <a:cs typeface="Calibri Light"/>
              </a:rPr>
              <a:t>¿Qué les contesta Jesús? </a:t>
            </a:r>
          </a:p>
          <a:p>
            <a:pPr marL="0" indent="0">
              <a:buNone/>
            </a:pPr>
            <a:endParaRPr lang="es-CU" sz="600" dirty="0">
              <a:latin typeface="+mj-lt"/>
              <a:ea typeface="Calibri Light"/>
              <a:cs typeface="Calibri Light"/>
            </a:endParaRPr>
          </a:p>
          <a:p>
            <a:pPr marL="0" indent="0">
              <a:buNone/>
            </a:pPr>
            <a:r>
              <a:rPr lang="es-CU" sz="3200" dirty="0">
                <a:solidFill>
                  <a:srgbClr val="FF0000"/>
                </a:solidFill>
                <a:latin typeface="+mj-lt"/>
                <a:ea typeface="Calibri Light"/>
                <a:cs typeface="Calibri Light"/>
              </a:rPr>
              <a:t>Jesús confirma que Él es el Mesías venido de Dios, diciendo: </a:t>
            </a:r>
          </a:p>
          <a:p>
            <a:pPr marL="0" indent="0">
              <a:buNone/>
            </a:pPr>
            <a:r>
              <a:rPr lang="es-CU" sz="3200" dirty="0">
                <a:solidFill>
                  <a:srgbClr val="FF0000"/>
                </a:solidFill>
                <a:latin typeface="+mj-lt"/>
                <a:ea typeface="Calibri Light"/>
                <a:cs typeface="Calibri Light"/>
              </a:rPr>
              <a:t>"Les aseguro que, si ellos se callan, gritarán las piedras".</a:t>
            </a:r>
          </a:p>
          <a:p>
            <a:pPr marL="0" indent="0">
              <a:buNone/>
            </a:pPr>
            <a:endParaRPr lang="es-CU" sz="600" dirty="0">
              <a:solidFill>
                <a:srgbClr val="FF0000"/>
              </a:solidFill>
              <a:latin typeface="+mj-lt"/>
              <a:ea typeface="+mn-lt"/>
              <a:cs typeface="Calibri Light"/>
            </a:endParaRPr>
          </a:p>
          <a:p>
            <a:pPr marL="0" indent="0">
              <a:buNone/>
            </a:pPr>
            <a:r>
              <a:rPr lang="es-CU" sz="3200" dirty="0">
                <a:latin typeface="+mj-lt"/>
                <a:ea typeface="Calibri Light"/>
                <a:cs typeface="Calibri Light"/>
              </a:rPr>
              <a:t>Solo Dios puede hacer las piedras gritar.</a:t>
            </a:r>
          </a:p>
          <a:p>
            <a:pPr marL="0" indent="0">
              <a:buNone/>
            </a:pPr>
            <a:endParaRPr lang="es" sz="3200" b="1" dirty="0">
              <a:latin typeface="+mj-lt"/>
              <a:ea typeface="Calibri Light"/>
              <a:cs typeface="Calibri Light"/>
            </a:endParaRPr>
          </a:p>
          <a:p>
            <a:endParaRPr lang="en-US" dirty="0">
              <a:ea typeface="Calibri"/>
              <a:cs typeface="Calibri"/>
            </a:endParaRPr>
          </a:p>
        </p:txBody>
      </p:sp>
    </p:spTree>
    <p:extLst>
      <p:ext uri="{BB962C8B-B14F-4D97-AF65-F5344CB8AC3E}">
        <p14:creationId xmlns:p14="http://schemas.microsoft.com/office/powerpoint/2010/main" val="255710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5FC71ACB-20A6-A6AB-A988-9B5D62A92B34}"/>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 picture containing text, clipart&#10;&#10;Description automatically generated">
            <a:extLst>
              <a:ext uri="{FF2B5EF4-FFF2-40B4-BE49-F238E27FC236}">
                <a16:creationId xmlns:a16="http://schemas.microsoft.com/office/drawing/2014/main" id="{FB53483C-5732-486E-9093-11126FDD52E9}"/>
              </a:ext>
            </a:extLst>
          </p:cNvPr>
          <p:cNvPicPr>
            <a:picLocks noGrp="1" noChangeAspect="1"/>
          </p:cNvPicPr>
          <p:nvPr>
            <p:ph sz="half" idx="2"/>
          </p:nvPr>
        </p:nvPicPr>
        <p:blipFill>
          <a:blip r:embed="rId7"/>
          <a:stretch>
            <a:fillRect/>
          </a:stretch>
        </p:blipFill>
        <p:spPr>
          <a:xfrm>
            <a:off x="7270899" y="356185"/>
            <a:ext cx="3372388" cy="2861992"/>
          </a:xfrm>
        </p:spPr>
      </p:pic>
      <p:pic>
        <p:nvPicPr>
          <p:cNvPr id="6" name="Picture 6" descr="A picture containing text&#10;&#10;Description automatically generated">
            <a:extLst>
              <a:ext uri="{FF2B5EF4-FFF2-40B4-BE49-F238E27FC236}">
                <a16:creationId xmlns:a16="http://schemas.microsoft.com/office/drawing/2014/main" id="{B4FCD8B6-3875-46BF-ADAE-22B9CCE32525}"/>
              </a:ext>
            </a:extLst>
          </p:cNvPr>
          <p:cNvPicPr>
            <a:picLocks noChangeAspect="1"/>
          </p:cNvPicPr>
          <p:nvPr/>
        </p:nvPicPr>
        <p:blipFill>
          <a:blip r:embed="rId8"/>
          <a:stretch>
            <a:fillRect/>
          </a:stretch>
        </p:blipFill>
        <p:spPr>
          <a:xfrm>
            <a:off x="6665343" y="3591034"/>
            <a:ext cx="3476445" cy="2695178"/>
          </a:xfrm>
          <a:prstGeom prst="rect">
            <a:avLst/>
          </a:prstGeom>
        </p:spPr>
      </p:pic>
    </p:spTree>
    <p:extLst>
      <p:ext uri="{BB962C8B-B14F-4D97-AF65-F5344CB8AC3E}">
        <p14:creationId xmlns:p14="http://schemas.microsoft.com/office/powerpoint/2010/main" val="16075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719449-2593-4D96-AE19-A78E041B34C2}"/>
              </a:ext>
            </a:extLst>
          </p:cNvPr>
          <p:cNvPicPr>
            <a:picLocks noChangeAspect="1"/>
          </p:cNvPicPr>
          <p:nvPr/>
        </p:nvPicPr>
        <p:blipFill rotWithShape="1">
          <a:blip r:embed="rId2"/>
          <a:srcRect r="559"/>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BF7613-B954-465E-9F78-F8E3A4D479EA}"/>
              </a:ext>
            </a:extLst>
          </p:cNvPr>
          <p:cNvSpPr>
            <a:spLocks noGrp="1"/>
          </p:cNvSpPr>
          <p:nvPr>
            <p:ph type="ctrTitle"/>
          </p:nvPr>
        </p:nvSpPr>
        <p:spPr>
          <a:xfrm>
            <a:off x="477981" y="1122363"/>
            <a:ext cx="3994606" cy="2039568"/>
          </a:xfrm>
        </p:spPr>
        <p:txBody>
          <a:bodyPr anchor="b">
            <a:normAutofit/>
          </a:bodyPr>
          <a:lstStyle/>
          <a:p>
            <a:pPr algn="l"/>
            <a:r>
              <a:rPr lang="en-US" sz="7200" b="1" dirty="0" err="1">
                <a:ea typeface="Calibri Light"/>
                <a:cs typeface="Calibri Light"/>
              </a:rPr>
              <a:t>Actividad</a:t>
            </a:r>
            <a:endParaRPr lang="en-US" sz="7200" b="1">
              <a:ea typeface="Calibri Light"/>
              <a:cs typeface="Calibri Light"/>
            </a:endParaRPr>
          </a:p>
        </p:txBody>
      </p:sp>
      <p:sp>
        <p:nvSpPr>
          <p:cNvPr id="3" name="Subtitle 2">
            <a:extLst>
              <a:ext uri="{FF2B5EF4-FFF2-40B4-BE49-F238E27FC236}">
                <a16:creationId xmlns:a16="http://schemas.microsoft.com/office/drawing/2014/main" id="{A8450855-9420-4BDB-B525-96EE52BD1056}"/>
              </a:ext>
            </a:extLst>
          </p:cNvPr>
          <p:cNvSpPr>
            <a:spLocks noGrp="1"/>
          </p:cNvSpPr>
          <p:nvPr>
            <p:ph type="subTitle" idx="1"/>
          </p:nvPr>
        </p:nvSpPr>
        <p:spPr>
          <a:xfrm rot="9840000" flipH="1" flipV="1">
            <a:off x="892105" y="9204984"/>
            <a:ext cx="649281" cy="617784"/>
          </a:xfrm>
        </p:spPr>
        <p:txBody>
          <a:bodyPr>
            <a:normAutofit/>
          </a:bodyPr>
          <a:lstStyle/>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41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4BC46-2EF2-4CB6-AED3-F8F9F3A9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0" y="379828"/>
            <a:ext cx="11966567" cy="6147581"/>
          </a:xfrm>
          <a:prstGeom prst="rect">
            <a:avLst/>
          </a:prstGeom>
        </p:spPr>
      </p:pic>
      <p:sp>
        <p:nvSpPr>
          <p:cNvPr id="5" name="TextBox 4">
            <a:extLst>
              <a:ext uri="{FF2B5EF4-FFF2-40B4-BE49-F238E27FC236}">
                <a16:creationId xmlns:a16="http://schemas.microsoft.com/office/drawing/2014/main" id="{DA2E2BF0-4E6E-4F2B-A3CA-C5E50AD2843E}"/>
              </a:ext>
            </a:extLst>
          </p:cNvPr>
          <p:cNvSpPr txBox="1"/>
          <p:nvPr/>
        </p:nvSpPr>
        <p:spPr>
          <a:xfrm>
            <a:off x="47830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6" name="TextBox 5">
            <a:extLst>
              <a:ext uri="{FF2B5EF4-FFF2-40B4-BE49-F238E27FC236}">
                <a16:creationId xmlns:a16="http://schemas.microsoft.com/office/drawing/2014/main" id="{A6654F79-A1E8-470A-9DD9-D598F6508AD6}"/>
              </a:ext>
            </a:extLst>
          </p:cNvPr>
          <p:cNvSpPr txBox="1"/>
          <p:nvPr/>
        </p:nvSpPr>
        <p:spPr>
          <a:xfrm>
            <a:off x="112037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C</a:t>
            </a:r>
          </a:p>
        </p:txBody>
      </p:sp>
      <p:sp>
        <p:nvSpPr>
          <p:cNvPr id="7" name="TextBox 6">
            <a:extLst>
              <a:ext uri="{FF2B5EF4-FFF2-40B4-BE49-F238E27FC236}">
                <a16:creationId xmlns:a16="http://schemas.microsoft.com/office/drawing/2014/main" id="{ECA29967-F09F-4947-B42B-D59DF4DDB445}"/>
              </a:ext>
            </a:extLst>
          </p:cNvPr>
          <p:cNvSpPr txBox="1"/>
          <p:nvPr/>
        </p:nvSpPr>
        <p:spPr>
          <a:xfrm>
            <a:off x="176245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E</a:t>
            </a:r>
          </a:p>
        </p:txBody>
      </p:sp>
      <p:sp>
        <p:nvSpPr>
          <p:cNvPr id="8" name="TextBox 7">
            <a:extLst>
              <a:ext uri="{FF2B5EF4-FFF2-40B4-BE49-F238E27FC236}">
                <a16:creationId xmlns:a16="http://schemas.microsoft.com/office/drawing/2014/main" id="{91B75703-A660-4584-91D6-1C99CE2F0975}"/>
              </a:ext>
            </a:extLst>
          </p:cNvPr>
          <p:cNvSpPr txBox="1"/>
          <p:nvPr/>
        </p:nvSpPr>
        <p:spPr>
          <a:xfrm>
            <a:off x="240452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L</a:t>
            </a:r>
          </a:p>
        </p:txBody>
      </p:sp>
      <p:sp>
        <p:nvSpPr>
          <p:cNvPr id="9" name="TextBox 8">
            <a:extLst>
              <a:ext uri="{FF2B5EF4-FFF2-40B4-BE49-F238E27FC236}">
                <a16:creationId xmlns:a16="http://schemas.microsoft.com/office/drawing/2014/main" id="{F9EF81B3-DEB2-4F39-9020-8F62FD058073}"/>
              </a:ext>
            </a:extLst>
          </p:cNvPr>
          <p:cNvSpPr txBox="1"/>
          <p:nvPr/>
        </p:nvSpPr>
        <p:spPr>
          <a:xfrm>
            <a:off x="304660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E</a:t>
            </a:r>
          </a:p>
        </p:txBody>
      </p:sp>
      <p:sp>
        <p:nvSpPr>
          <p:cNvPr id="10" name="TextBox 9">
            <a:extLst>
              <a:ext uri="{FF2B5EF4-FFF2-40B4-BE49-F238E27FC236}">
                <a16:creationId xmlns:a16="http://schemas.microsoft.com/office/drawing/2014/main" id="{081D6480-8385-4521-BDA0-DE47232033B2}"/>
              </a:ext>
            </a:extLst>
          </p:cNvPr>
          <p:cNvSpPr txBox="1"/>
          <p:nvPr/>
        </p:nvSpPr>
        <p:spPr>
          <a:xfrm>
            <a:off x="368867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B</a:t>
            </a:r>
          </a:p>
        </p:txBody>
      </p:sp>
      <p:sp>
        <p:nvSpPr>
          <p:cNvPr id="11" name="TextBox 10">
            <a:extLst>
              <a:ext uri="{FF2B5EF4-FFF2-40B4-BE49-F238E27FC236}">
                <a16:creationId xmlns:a16="http://schemas.microsoft.com/office/drawing/2014/main" id="{CA216D0C-6A28-41D3-918A-530D56B096B4}"/>
              </a:ext>
            </a:extLst>
          </p:cNvPr>
          <p:cNvSpPr txBox="1"/>
          <p:nvPr/>
        </p:nvSpPr>
        <p:spPr>
          <a:xfrm>
            <a:off x="436791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R</a:t>
            </a:r>
          </a:p>
        </p:txBody>
      </p:sp>
      <p:sp>
        <p:nvSpPr>
          <p:cNvPr id="12" name="TextBox 11">
            <a:extLst>
              <a:ext uri="{FF2B5EF4-FFF2-40B4-BE49-F238E27FC236}">
                <a16:creationId xmlns:a16="http://schemas.microsoft.com/office/drawing/2014/main" id="{1DD62774-2E27-4742-8694-F8AE5E62D04D}"/>
              </a:ext>
            </a:extLst>
          </p:cNvPr>
          <p:cNvSpPr txBox="1"/>
          <p:nvPr/>
        </p:nvSpPr>
        <p:spPr>
          <a:xfrm>
            <a:off x="504715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13" name="TextBox 12">
            <a:extLst>
              <a:ext uri="{FF2B5EF4-FFF2-40B4-BE49-F238E27FC236}">
                <a16:creationId xmlns:a16="http://schemas.microsoft.com/office/drawing/2014/main" id="{3F48EDF9-6816-4FDE-A6C0-8E27BADA2BED}"/>
              </a:ext>
            </a:extLst>
          </p:cNvPr>
          <p:cNvSpPr txBox="1"/>
          <p:nvPr/>
        </p:nvSpPr>
        <p:spPr>
          <a:xfrm>
            <a:off x="5712329"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R</a:t>
            </a:r>
          </a:p>
        </p:txBody>
      </p:sp>
      <p:sp>
        <p:nvSpPr>
          <p:cNvPr id="14" name="TextBox 13">
            <a:extLst>
              <a:ext uri="{FF2B5EF4-FFF2-40B4-BE49-F238E27FC236}">
                <a16:creationId xmlns:a16="http://schemas.microsoft.com/office/drawing/2014/main" id="{3EB37491-3531-4310-9635-96C7009B4315}"/>
              </a:ext>
            </a:extLst>
          </p:cNvPr>
          <p:cNvSpPr txBox="1"/>
          <p:nvPr/>
        </p:nvSpPr>
        <p:spPr>
          <a:xfrm>
            <a:off x="6368471"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L</a:t>
            </a:r>
          </a:p>
        </p:txBody>
      </p:sp>
      <p:sp>
        <p:nvSpPr>
          <p:cNvPr id="15" name="TextBox 14">
            <a:extLst>
              <a:ext uri="{FF2B5EF4-FFF2-40B4-BE49-F238E27FC236}">
                <a16:creationId xmlns:a16="http://schemas.microsoft.com/office/drawing/2014/main" id="{8166533D-D0DF-43FC-9248-01AC75A1C10C}"/>
              </a:ext>
            </a:extLst>
          </p:cNvPr>
          <p:cNvSpPr txBox="1"/>
          <p:nvPr/>
        </p:nvSpPr>
        <p:spPr>
          <a:xfrm>
            <a:off x="6954275"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16" name="TextBox 15">
            <a:extLst>
              <a:ext uri="{FF2B5EF4-FFF2-40B4-BE49-F238E27FC236}">
                <a16:creationId xmlns:a16="http://schemas.microsoft.com/office/drawing/2014/main" id="{6BF925C7-D3A6-4FEE-9226-782514B864E7}"/>
              </a:ext>
            </a:extLst>
          </p:cNvPr>
          <p:cNvSpPr txBox="1"/>
          <p:nvPr/>
        </p:nvSpPr>
        <p:spPr>
          <a:xfrm>
            <a:off x="7659264"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P</a:t>
            </a:r>
          </a:p>
        </p:txBody>
      </p:sp>
      <p:sp>
        <p:nvSpPr>
          <p:cNvPr id="17" name="TextBox 16">
            <a:extLst>
              <a:ext uri="{FF2B5EF4-FFF2-40B4-BE49-F238E27FC236}">
                <a16:creationId xmlns:a16="http://schemas.microsoft.com/office/drawing/2014/main" id="{2A471AE5-045C-4A3F-A06E-A69BC583D347}"/>
              </a:ext>
            </a:extLst>
          </p:cNvPr>
          <p:cNvSpPr txBox="1"/>
          <p:nvPr/>
        </p:nvSpPr>
        <p:spPr>
          <a:xfrm>
            <a:off x="8299558"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18" name="TextBox 17">
            <a:extLst>
              <a:ext uri="{FF2B5EF4-FFF2-40B4-BE49-F238E27FC236}">
                <a16:creationId xmlns:a16="http://schemas.microsoft.com/office/drawing/2014/main" id="{10A5CD24-3A88-4AAA-867A-037256414E67}"/>
              </a:ext>
            </a:extLst>
          </p:cNvPr>
          <p:cNvSpPr txBox="1"/>
          <p:nvPr/>
        </p:nvSpPr>
        <p:spPr>
          <a:xfrm>
            <a:off x="8988851"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S</a:t>
            </a:r>
          </a:p>
        </p:txBody>
      </p:sp>
      <p:sp>
        <p:nvSpPr>
          <p:cNvPr id="19" name="TextBox 18">
            <a:extLst>
              <a:ext uri="{FF2B5EF4-FFF2-40B4-BE49-F238E27FC236}">
                <a16:creationId xmlns:a16="http://schemas.microsoft.com/office/drawing/2014/main" id="{9D9AFE1B-E69E-47C8-B1A7-8CFD1A341515}"/>
              </a:ext>
            </a:extLst>
          </p:cNvPr>
          <p:cNvSpPr txBox="1"/>
          <p:nvPr/>
        </p:nvSpPr>
        <p:spPr>
          <a:xfrm>
            <a:off x="9678144"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C</a:t>
            </a:r>
          </a:p>
        </p:txBody>
      </p:sp>
      <p:sp>
        <p:nvSpPr>
          <p:cNvPr id="20" name="TextBox 19">
            <a:extLst>
              <a:ext uri="{FF2B5EF4-FFF2-40B4-BE49-F238E27FC236}">
                <a16:creationId xmlns:a16="http://schemas.microsoft.com/office/drawing/2014/main" id="{2352BE57-014F-4D6B-8FB9-9BFC91FB4863}"/>
              </a:ext>
            </a:extLst>
          </p:cNvPr>
          <p:cNvSpPr txBox="1"/>
          <p:nvPr/>
        </p:nvSpPr>
        <p:spPr>
          <a:xfrm>
            <a:off x="10318438"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U</a:t>
            </a:r>
          </a:p>
        </p:txBody>
      </p:sp>
      <p:sp>
        <p:nvSpPr>
          <p:cNvPr id="21" name="TextBox 20">
            <a:extLst>
              <a:ext uri="{FF2B5EF4-FFF2-40B4-BE49-F238E27FC236}">
                <a16:creationId xmlns:a16="http://schemas.microsoft.com/office/drawing/2014/main" id="{E21618C3-566E-4C0A-BAA6-740CBF021FB2}"/>
              </a:ext>
            </a:extLst>
          </p:cNvPr>
          <p:cNvSpPr txBox="1"/>
          <p:nvPr/>
        </p:nvSpPr>
        <p:spPr>
          <a:xfrm>
            <a:off x="1095873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22" name="TextBox 21">
            <a:extLst>
              <a:ext uri="{FF2B5EF4-FFF2-40B4-BE49-F238E27FC236}">
                <a16:creationId xmlns:a16="http://schemas.microsoft.com/office/drawing/2014/main" id="{9EB3AF8B-E1F4-41DA-A278-A262CB02C763}"/>
              </a:ext>
            </a:extLst>
          </p:cNvPr>
          <p:cNvSpPr txBox="1"/>
          <p:nvPr/>
        </p:nvSpPr>
        <p:spPr>
          <a:xfrm>
            <a:off x="10030265" y="5753686"/>
            <a:ext cx="1491174" cy="646331"/>
          </a:xfrm>
          <a:prstGeom prst="rect">
            <a:avLst/>
          </a:prstGeom>
          <a:noFill/>
        </p:spPr>
        <p:txBody>
          <a:bodyPr wrap="square" rtlCol="0">
            <a:spAutoFit/>
          </a:bodyPr>
          <a:lstStyle/>
          <a:p>
            <a:r>
              <a:rPr lang="en-US" sz="3600" b="1" dirty="0">
                <a:solidFill>
                  <a:srgbClr val="FF0000"/>
                </a:solidFill>
              </a:rPr>
              <a:t>JUDIA</a:t>
            </a:r>
          </a:p>
        </p:txBody>
      </p:sp>
    </p:spTree>
    <p:extLst>
      <p:ext uri="{BB962C8B-B14F-4D97-AF65-F5344CB8AC3E}">
        <p14:creationId xmlns:p14="http://schemas.microsoft.com/office/powerpoint/2010/main" val="1166893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EA98-4CF0-49D6-B123-C78459316D4E}"/>
              </a:ext>
            </a:extLst>
          </p:cNvPr>
          <p:cNvSpPr>
            <a:spLocks noGrp="1"/>
          </p:cNvSpPr>
          <p:nvPr>
            <p:ph type="title"/>
          </p:nvPr>
        </p:nvSpPr>
        <p:spPr>
          <a:xfrm>
            <a:off x="838200" y="0"/>
            <a:ext cx="10515600" cy="1509232"/>
          </a:xfrm>
        </p:spPr>
        <p:txBody>
          <a:bodyPr>
            <a:normAutofit/>
          </a:bodyPr>
          <a:lstStyle/>
          <a:p>
            <a:pPr algn="ctr"/>
            <a:r>
              <a:rPr lang="es" sz="2000" b="1" dirty="0">
                <a:ea typeface="+mj-lt"/>
                <a:cs typeface="+mj-lt"/>
              </a:rPr>
              <a:t>DOMINGO DE RAMOS - JES</a:t>
            </a:r>
            <a:r>
              <a:rPr lang="en-US" sz="2000" b="1" dirty="0">
                <a:ea typeface="+mj-lt"/>
                <a:cs typeface="+mj-lt"/>
              </a:rPr>
              <a:t>Ú</a:t>
            </a:r>
            <a:r>
              <a:rPr lang="es" sz="2000" b="1" dirty="0">
                <a:ea typeface="+mj-lt"/>
                <a:cs typeface="+mj-lt"/>
              </a:rPr>
              <a:t>S ENTRA EN JERUSAL</a:t>
            </a:r>
            <a:r>
              <a:rPr lang="en-US" sz="2000" b="1" dirty="0">
                <a:ea typeface="+mj-lt"/>
                <a:cs typeface="+mj-lt"/>
              </a:rPr>
              <a:t>É</a:t>
            </a:r>
            <a:r>
              <a:rPr lang="es" sz="2000" b="1" dirty="0">
                <a:ea typeface="+mj-lt"/>
                <a:cs typeface="+mj-lt"/>
              </a:rPr>
              <a:t>N</a:t>
            </a:r>
            <a:r>
              <a:rPr lang="en-US" sz="2000" dirty="0">
                <a:ea typeface="+mj-lt"/>
                <a:cs typeface="+mj-lt"/>
              </a:rPr>
              <a:t> </a:t>
            </a:r>
            <a:endParaRPr lang="en-US" sz="2000" dirty="0">
              <a:ea typeface="Calibri Light"/>
              <a:cs typeface="Calibri Light"/>
            </a:endParaRPr>
          </a:p>
          <a:p>
            <a:pPr algn="ctr"/>
            <a:endParaRPr lang="en-US" sz="800" dirty="0">
              <a:ea typeface="Calibri Light"/>
              <a:cs typeface="Calibri Light"/>
            </a:endParaRPr>
          </a:p>
          <a:p>
            <a:pPr algn="ctr"/>
            <a:r>
              <a:rPr lang="es" sz="2000" dirty="0">
                <a:ea typeface="+mj-lt"/>
                <a:cs typeface="+mj-lt"/>
              </a:rPr>
              <a:t>El pueblo alababa a Jesús con palmas gritando: </a:t>
            </a:r>
            <a:r>
              <a:rPr lang="es" sz="2000" b="1" i="1" dirty="0">
                <a:ea typeface="+mj-lt"/>
                <a:cs typeface="+mj-lt"/>
              </a:rPr>
              <a:t>¡Bendito el rey que viene en nombre del Señor!</a:t>
            </a:r>
            <a:r>
              <a:rPr lang="en-US" sz="2000" dirty="0">
                <a:ea typeface="+mj-lt"/>
                <a:cs typeface="+mj-lt"/>
              </a:rPr>
              <a:t> </a:t>
            </a:r>
            <a:endParaRPr lang="en-US" sz="2000" dirty="0">
              <a:ea typeface="Calibri Light"/>
              <a:cs typeface="Calibri Light"/>
            </a:endParaRPr>
          </a:p>
          <a:p>
            <a:pPr algn="ctr"/>
            <a:endParaRPr lang="en-US" sz="800" dirty="0">
              <a:ea typeface="Calibri Light"/>
              <a:cs typeface="Calibri Light"/>
            </a:endParaRPr>
          </a:p>
          <a:p>
            <a:pPr algn="ctr"/>
            <a:r>
              <a:rPr lang="es" sz="2000" dirty="0">
                <a:ea typeface="+mj-lt"/>
                <a:cs typeface="+mj-lt"/>
              </a:rPr>
              <a:t>Nosotros podemos alabar a Jesús diariamente con nuestras palabras y acciones. Dibujar una palma y escribir maneras que podemos honrar a Jesús con nuestras vidas todos los días.</a:t>
            </a:r>
            <a:r>
              <a:rPr lang="en-US" sz="2000" dirty="0">
                <a:ea typeface="+mj-lt"/>
                <a:cs typeface="+mj-lt"/>
              </a:rPr>
              <a:t> </a:t>
            </a:r>
            <a:endParaRPr lang="en-US" sz="2000" dirty="0">
              <a:ea typeface="Calibri Light" panose="020F0302020204030204"/>
              <a:cs typeface="Calibri Light" panose="020F0302020204030204"/>
            </a:endParaRPr>
          </a:p>
        </p:txBody>
      </p:sp>
      <p:pic>
        <p:nvPicPr>
          <p:cNvPr id="6" name="Picture 6">
            <a:extLst>
              <a:ext uri="{FF2B5EF4-FFF2-40B4-BE49-F238E27FC236}">
                <a16:creationId xmlns:a16="http://schemas.microsoft.com/office/drawing/2014/main" id="{EEC3512E-4A20-4720-A450-87EA10601C36}"/>
              </a:ext>
            </a:extLst>
          </p:cNvPr>
          <p:cNvPicPr>
            <a:picLocks noGrp="1" noChangeAspect="1"/>
          </p:cNvPicPr>
          <p:nvPr>
            <p:ph sz="half" idx="1"/>
          </p:nvPr>
        </p:nvPicPr>
        <p:blipFill>
          <a:blip r:embed="rId2"/>
          <a:stretch>
            <a:fillRect/>
          </a:stretch>
        </p:blipFill>
        <p:spPr>
          <a:xfrm>
            <a:off x="8098316" y="3537893"/>
            <a:ext cx="926801" cy="1602537"/>
          </a:xfrm>
        </p:spPr>
      </p:pic>
      <p:pic>
        <p:nvPicPr>
          <p:cNvPr id="5" name="Picture 5" descr="Shape&#10;&#10;Description automatically generated">
            <a:extLst>
              <a:ext uri="{FF2B5EF4-FFF2-40B4-BE49-F238E27FC236}">
                <a16:creationId xmlns:a16="http://schemas.microsoft.com/office/drawing/2014/main" id="{223CE913-44F7-4711-8175-45E5420F78F9}"/>
              </a:ext>
            </a:extLst>
          </p:cNvPr>
          <p:cNvPicPr>
            <a:picLocks noGrp="1" noChangeAspect="1"/>
          </p:cNvPicPr>
          <p:nvPr>
            <p:ph sz="half" idx="2"/>
          </p:nvPr>
        </p:nvPicPr>
        <p:blipFill>
          <a:blip r:embed="rId3"/>
          <a:stretch>
            <a:fillRect/>
          </a:stretch>
        </p:blipFill>
        <p:spPr>
          <a:xfrm>
            <a:off x="5289451" y="1491401"/>
            <a:ext cx="6203853" cy="5131262"/>
          </a:xfrm>
        </p:spPr>
      </p:pic>
      <p:pic>
        <p:nvPicPr>
          <p:cNvPr id="7" name="Picture 7">
            <a:extLst>
              <a:ext uri="{FF2B5EF4-FFF2-40B4-BE49-F238E27FC236}">
                <a16:creationId xmlns:a16="http://schemas.microsoft.com/office/drawing/2014/main" id="{617EE576-31FE-4795-80F9-9580F01AD4A1}"/>
              </a:ext>
            </a:extLst>
          </p:cNvPr>
          <p:cNvPicPr>
            <a:picLocks noChangeAspect="1"/>
          </p:cNvPicPr>
          <p:nvPr/>
        </p:nvPicPr>
        <p:blipFill>
          <a:blip r:embed="rId2"/>
          <a:stretch>
            <a:fillRect/>
          </a:stretch>
        </p:blipFill>
        <p:spPr>
          <a:xfrm>
            <a:off x="7666893" y="3193367"/>
            <a:ext cx="1192864" cy="1916184"/>
          </a:xfrm>
          <a:prstGeom prst="rect">
            <a:avLst/>
          </a:prstGeom>
        </p:spPr>
      </p:pic>
      <p:sp>
        <p:nvSpPr>
          <p:cNvPr id="8" name="TextBox 7">
            <a:extLst>
              <a:ext uri="{FF2B5EF4-FFF2-40B4-BE49-F238E27FC236}">
                <a16:creationId xmlns:a16="http://schemas.microsoft.com/office/drawing/2014/main" id="{A6B03284-2C85-4F9E-A3EE-24BCD4AEE8BF}"/>
              </a:ext>
            </a:extLst>
          </p:cNvPr>
          <p:cNvSpPr txBox="1"/>
          <p:nvPr/>
        </p:nvSpPr>
        <p:spPr>
          <a:xfrm>
            <a:off x="164123" y="2136476"/>
            <a:ext cx="487370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b="1" dirty="0">
                <a:latin typeface="+mj-lt"/>
              </a:rPr>
              <a:t>MANERAS QUE PUEDO </a:t>
            </a:r>
          </a:p>
          <a:p>
            <a:pPr algn="ctr"/>
            <a:r>
              <a:rPr lang="es-ES" sz="2400" b="1" dirty="0">
                <a:latin typeface="+mj-lt"/>
              </a:rPr>
              <a:t>HONRAR A JESÚS</a:t>
            </a:r>
            <a:endParaRPr lang="es-ES" sz="2400" b="1" dirty="0">
              <a:latin typeface="+mj-lt"/>
              <a:cs typeface="Cavolini"/>
            </a:endParaRPr>
          </a:p>
          <a:p>
            <a:pPr marL="342900" indent="-342900">
              <a:buFont typeface="Arial"/>
              <a:buChar char="•"/>
            </a:pPr>
            <a:r>
              <a:rPr lang="es-ES" sz="2400" dirty="0">
                <a:latin typeface="+mj-lt"/>
              </a:rPr>
              <a:t>Agradecerle a Dios por todo.       </a:t>
            </a:r>
            <a:endParaRPr lang="es-ES" sz="2400" dirty="0">
              <a:latin typeface="+mj-lt"/>
              <a:cs typeface="Cavolini"/>
            </a:endParaRPr>
          </a:p>
          <a:p>
            <a:pPr marL="342900" indent="-342900">
              <a:buFont typeface="Arial"/>
              <a:buChar char="•"/>
            </a:pPr>
            <a:r>
              <a:rPr lang="es-ES" sz="2400" dirty="0">
                <a:latin typeface="+mj-lt"/>
              </a:rPr>
              <a:t>Asistir a Misa.       </a:t>
            </a:r>
            <a:endParaRPr lang="es-ES" sz="2400" dirty="0">
              <a:latin typeface="+mj-lt"/>
              <a:cs typeface="Cavolini"/>
            </a:endParaRPr>
          </a:p>
          <a:p>
            <a:pPr marL="342900" indent="-342900">
              <a:buFont typeface="Arial"/>
              <a:buChar char="•"/>
            </a:pPr>
            <a:r>
              <a:rPr lang="es-ES" sz="2400" dirty="0">
                <a:latin typeface="+mj-lt"/>
              </a:rPr>
              <a:t>Respetar y obedecer a mis padres.      </a:t>
            </a:r>
            <a:endParaRPr lang="es-ES" sz="2400" dirty="0">
              <a:latin typeface="+mj-lt"/>
              <a:cs typeface="Cavolini"/>
            </a:endParaRPr>
          </a:p>
          <a:p>
            <a:pPr marL="342900" indent="-342900">
              <a:buFont typeface="Arial"/>
              <a:buChar char="•"/>
            </a:pPr>
            <a:r>
              <a:rPr lang="es-ES" sz="2400" dirty="0">
                <a:latin typeface="+mj-lt"/>
              </a:rPr>
              <a:t>Ser alegre.</a:t>
            </a:r>
            <a:endParaRPr lang="es-ES" sz="2400" dirty="0">
              <a:latin typeface="+mj-lt"/>
              <a:cs typeface="Cavolini"/>
            </a:endParaRPr>
          </a:p>
          <a:p>
            <a:pPr marL="342900" indent="-342900">
              <a:buFont typeface="Arial"/>
              <a:buChar char="•"/>
            </a:pPr>
            <a:r>
              <a:rPr lang="es-ES" sz="2400" dirty="0">
                <a:latin typeface="+mj-lt"/>
              </a:rPr>
              <a:t>Perdonar a alguien que me hiere.     </a:t>
            </a:r>
            <a:endParaRPr lang="es-ES" sz="2400" dirty="0">
              <a:latin typeface="+mj-lt"/>
              <a:cs typeface="Cavolini"/>
            </a:endParaRPr>
          </a:p>
          <a:p>
            <a:pPr marL="342900" indent="-342900">
              <a:buFont typeface="Arial"/>
              <a:buChar char="•"/>
            </a:pPr>
            <a:r>
              <a:rPr lang="es-ES" sz="2400" dirty="0">
                <a:latin typeface="+mj-lt"/>
              </a:rPr>
              <a:t>Orar todos los días.     </a:t>
            </a:r>
          </a:p>
          <a:p>
            <a:pPr marL="342900" indent="-342900">
              <a:buFont typeface="Arial"/>
              <a:buChar char="•"/>
            </a:pPr>
            <a:r>
              <a:rPr lang="es-ES" sz="2400" dirty="0">
                <a:latin typeface="+mj-lt"/>
              </a:rPr>
              <a:t>Animar a un enfermo.  </a:t>
            </a:r>
            <a:endParaRPr lang="es-ES" sz="2400" dirty="0">
              <a:latin typeface="+mj-lt"/>
              <a:cs typeface="Cavolini"/>
            </a:endParaRPr>
          </a:p>
        </p:txBody>
      </p:sp>
      <p:sp>
        <p:nvSpPr>
          <p:cNvPr id="3" name="TextBox 2">
            <a:extLst>
              <a:ext uri="{FF2B5EF4-FFF2-40B4-BE49-F238E27FC236}">
                <a16:creationId xmlns:a16="http://schemas.microsoft.com/office/drawing/2014/main" id="{04707BB6-1AB1-4B52-83B2-E59F48D3B164}"/>
              </a:ext>
            </a:extLst>
          </p:cNvPr>
          <p:cNvSpPr txBox="1"/>
          <p:nvPr/>
        </p:nvSpPr>
        <p:spPr>
          <a:xfrm>
            <a:off x="7846691" y="1751755"/>
            <a:ext cx="1316022" cy="769441"/>
          </a:xfrm>
          <a:prstGeom prst="rect">
            <a:avLst/>
          </a:prstGeom>
          <a:noFill/>
        </p:spPr>
        <p:txBody>
          <a:bodyPr wrap="square" rtlCol="0">
            <a:spAutoFit/>
          </a:bodyPr>
          <a:lstStyle/>
          <a:p>
            <a:pPr algn="ctr"/>
            <a:r>
              <a:rPr lang="en-US" sz="2200" b="1" dirty="0"/>
              <a:t>BENDITO</a:t>
            </a:r>
          </a:p>
          <a:p>
            <a:pPr algn="ctr"/>
            <a:r>
              <a:rPr lang="en-US" sz="2200" b="1" dirty="0"/>
              <a:t>EL REY</a:t>
            </a:r>
          </a:p>
        </p:txBody>
      </p:sp>
    </p:spTree>
    <p:extLst>
      <p:ext uri="{BB962C8B-B14F-4D97-AF65-F5344CB8AC3E}">
        <p14:creationId xmlns:p14="http://schemas.microsoft.com/office/powerpoint/2010/main" val="359899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A471-3F74-45CC-9AF6-0C50B96D5DB6}"/>
              </a:ext>
            </a:extLst>
          </p:cNvPr>
          <p:cNvSpPr>
            <a:spLocks noGrp="1"/>
          </p:cNvSpPr>
          <p:nvPr>
            <p:ph type="title"/>
          </p:nvPr>
        </p:nvSpPr>
        <p:spPr>
          <a:xfrm>
            <a:off x="6408164" y="363414"/>
            <a:ext cx="5257799" cy="6025663"/>
          </a:xfrm>
        </p:spPr>
        <p:txBody>
          <a:bodyPr>
            <a:normAutofit fontScale="90000"/>
          </a:bodyPr>
          <a:lstStyle/>
          <a:p>
            <a:pPr algn="ctr"/>
            <a:r>
              <a:rPr lang="es-CR" dirty="0"/>
              <a:t>Actividad de </a:t>
            </a:r>
            <a:br>
              <a:rPr lang="es-CR" dirty="0"/>
            </a:br>
            <a:r>
              <a:rPr lang="es-CR" dirty="0"/>
              <a:t>Semana Santa</a:t>
            </a:r>
            <a:br>
              <a:rPr lang="es-CR" dirty="0"/>
            </a:br>
            <a:br>
              <a:rPr lang="es-CR" dirty="0"/>
            </a:br>
            <a:r>
              <a:rPr lang="es-CR" sz="3100" dirty="0"/>
              <a:t>Hacer Libro: </a:t>
            </a:r>
            <a:br>
              <a:rPr lang="es-CR" sz="3100" dirty="0"/>
            </a:br>
            <a:r>
              <a:rPr lang="es-CR" sz="3100" dirty="0"/>
              <a:t>Colorear y cortar dibujos. Cortar una página de color a la mitad (más o menos 8.5”x5.5”) y doblar a la mitad de lado a lado engrapándolas en el medio para hacer un libro. Pegar las palabras “Semana Santa” en la cubertura y los dibujos en los dos lados de las paginas. Detrás pueden escribir algo especial que van hacer por Jesús esta semana.</a:t>
            </a:r>
          </a:p>
        </p:txBody>
      </p:sp>
      <p:pic>
        <p:nvPicPr>
          <p:cNvPr id="4" name="Picture 3">
            <a:extLst>
              <a:ext uri="{FF2B5EF4-FFF2-40B4-BE49-F238E27FC236}">
                <a16:creationId xmlns:a16="http://schemas.microsoft.com/office/drawing/2014/main" id="{04B388CE-35E2-4420-B3F2-146B90D84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09" y="0"/>
            <a:ext cx="5602129" cy="6858000"/>
          </a:xfrm>
          <a:prstGeom prst="rect">
            <a:avLst/>
          </a:prstGeom>
        </p:spPr>
      </p:pic>
    </p:spTree>
    <p:extLst>
      <p:ext uri="{BB962C8B-B14F-4D97-AF65-F5344CB8AC3E}">
        <p14:creationId xmlns:p14="http://schemas.microsoft.com/office/powerpoint/2010/main" val="2333852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32EE-C59E-4B31-BAB6-F078EB1AB49B}"/>
              </a:ext>
            </a:extLst>
          </p:cNvPr>
          <p:cNvSpPr>
            <a:spLocks noGrp="1"/>
          </p:cNvSpPr>
          <p:nvPr>
            <p:ph type="title"/>
          </p:nvPr>
        </p:nvSpPr>
        <p:spPr>
          <a:xfrm>
            <a:off x="6518031" y="740264"/>
            <a:ext cx="5093676" cy="4781306"/>
          </a:xfrm>
        </p:spPr>
        <p:txBody>
          <a:bodyPr>
            <a:normAutofit/>
          </a:bodyPr>
          <a:lstStyle/>
          <a:p>
            <a:pPr algn="ctr"/>
            <a:r>
              <a:rPr lang="es-EC" sz="3600" dirty="0"/>
              <a:t>La Semana Santa empieza con el Domingo de Ramos</a:t>
            </a:r>
            <a:br>
              <a:rPr lang="es-EC" sz="3600" dirty="0"/>
            </a:br>
            <a:r>
              <a:rPr lang="es-EC" sz="3600" dirty="0"/>
              <a:t> y termina el siguiente domingo cuando comienza </a:t>
            </a:r>
            <a:r>
              <a:rPr lang="es-EC" sz="3600"/>
              <a:t>la Pascua.</a:t>
            </a:r>
            <a:br>
              <a:rPr lang="es-EC" sz="3600"/>
            </a:br>
            <a:br>
              <a:rPr lang="es-EC" sz="3600" dirty="0"/>
            </a:br>
            <a:r>
              <a:rPr lang="es-EC" sz="3600" dirty="0"/>
              <a:t>¡JESUS RESUCITA!</a:t>
            </a:r>
          </a:p>
        </p:txBody>
      </p:sp>
      <p:pic>
        <p:nvPicPr>
          <p:cNvPr id="4" name="Picture 3">
            <a:extLst>
              <a:ext uri="{FF2B5EF4-FFF2-40B4-BE49-F238E27FC236}">
                <a16:creationId xmlns:a16="http://schemas.microsoft.com/office/drawing/2014/main" id="{D96E066F-55DA-4BDF-ACDD-53A54274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51" y="622530"/>
            <a:ext cx="5430403" cy="5612939"/>
          </a:xfrm>
          <a:prstGeom prst="rect">
            <a:avLst/>
          </a:prstGeom>
        </p:spPr>
      </p:pic>
      <p:cxnSp>
        <p:nvCxnSpPr>
          <p:cNvPr id="6" name="Straight Arrow Connector 5">
            <a:extLst>
              <a:ext uri="{FF2B5EF4-FFF2-40B4-BE49-F238E27FC236}">
                <a16:creationId xmlns:a16="http://schemas.microsoft.com/office/drawing/2014/main" id="{62A4F576-2B11-46FB-BB1F-FD6A8386B65B}"/>
              </a:ext>
            </a:extLst>
          </p:cNvPr>
          <p:cNvCxnSpPr>
            <a:cxnSpLocks/>
          </p:cNvCxnSpPr>
          <p:nvPr/>
        </p:nvCxnSpPr>
        <p:spPr>
          <a:xfrm flipH="1" flipV="1">
            <a:off x="5222630" y="5240216"/>
            <a:ext cx="902679" cy="2813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921A403-6D84-4D0B-BFD5-9F062196A88D}"/>
              </a:ext>
            </a:extLst>
          </p:cNvPr>
          <p:cNvCxnSpPr>
            <a:cxnSpLocks/>
          </p:cNvCxnSpPr>
          <p:nvPr/>
        </p:nvCxnSpPr>
        <p:spPr>
          <a:xfrm flipH="1" flipV="1">
            <a:off x="3204952" y="6094792"/>
            <a:ext cx="902679" cy="28135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10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F8D3-DE69-44B2-995C-BE61B43258C9}"/>
              </a:ext>
            </a:extLst>
          </p:cNvPr>
          <p:cNvSpPr>
            <a:spLocks noGrp="1"/>
          </p:cNvSpPr>
          <p:nvPr>
            <p:ph type="title"/>
          </p:nvPr>
        </p:nvSpPr>
        <p:spPr>
          <a:xfrm>
            <a:off x="472440" y="407963"/>
            <a:ext cx="6744286" cy="5992837"/>
          </a:xfrm>
        </p:spPr>
        <p:txBody>
          <a:bodyPr>
            <a:normAutofit fontScale="90000"/>
          </a:bodyPr>
          <a:lstStyle/>
          <a:p>
            <a:pPr marL="0" marR="0" algn="ctr">
              <a:spcBef>
                <a:spcPts val="0"/>
              </a:spcBef>
              <a:spcAft>
                <a:spcPts val="0"/>
              </a:spcAft>
            </a:pPr>
            <a:r>
              <a:rPr lang="es-ES" b="1" dirty="0">
                <a:effectLst/>
                <a:ea typeface="Times New Roman" panose="02020603050405020304" pitchFamily="18" charset="0"/>
                <a:cs typeface="Arial" panose="020B0604020202020204" pitchFamily="34" charset="0"/>
              </a:rPr>
              <a:t>Oración</a:t>
            </a:r>
            <a:br>
              <a:rPr lang="es-ES" b="1" dirty="0">
                <a:effectLst/>
                <a:ea typeface="Times New Roman" panose="02020603050405020304" pitchFamily="18" charset="0"/>
                <a:cs typeface="Arial" panose="020B0604020202020204" pitchFamily="34" charset="0"/>
              </a:rPr>
            </a:br>
            <a:br>
              <a:rPr lang="en-US" dirty="0">
                <a:effectLst/>
                <a:ea typeface="Times New Roman" panose="02020603050405020304" pitchFamily="18" charset="0"/>
              </a:rPr>
            </a:br>
            <a:r>
              <a:rPr lang="es-ES" dirty="0">
                <a:solidFill>
                  <a:srgbClr val="333333"/>
                </a:solidFill>
                <a:effectLst/>
                <a:ea typeface="Times New Roman" panose="02020603050405020304" pitchFamily="18" charset="0"/>
                <a:cs typeface="Times New Roman" panose="02020603050405020304" pitchFamily="18" charset="0"/>
              </a:rPr>
              <a:t>¡Señor, gracias por amarme tanto! Siendo rey del universo, te humillaste hasta morir en una cruz por mí. Ayúdame a honrarte siempre como rey de mi corazón y del mundo. Que mis palabras y acciones siempre te den gloria. </a:t>
            </a:r>
            <a:br>
              <a:rPr lang="es-ES" dirty="0">
                <a:solidFill>
                  <a:srgbClr val="333333"/>
                </a:solidFill>
                <a:effectLst/>
                <a:ea typeface="Times New Roman" panose="02020603050405020304" pitchFamily="18" charset="0"/>
                <a:cs typeface="Times New Roman" panose="02020603050405020304" pitchFamily="18" charset="0"/>
              </a:rPr>
            </a:br>
            <a:r>
              <a:rPr lang="es-ES" dirty="0">
                <a:solidFill>
                  <a:srgbClr val="333333"/>
                </a:solidFill>
                <a:effectLst/>
                <a:ea typeface="Times New Roman" panose="02020603050405020304" pitchFamily="18" charset="0"/>
                <a:cs typeface="Times New Roman" panose="02020603050405020304" pitchFamily="18" charset="0"/>
              </a:rPr>
              <a:t>Amen</a:t>
            </a:r>
            <a:br>
              <a:rPr lang="en-US" sz="1800" dirty="0">
                <a:effectLst/>
                <a:ea typeface="Goudy Old Style" panose="02020502050305020303" pitchFamily="18" charset="0"/>
                <a:cs typeface="Goudy Old Style" panose="02020502050305020303" pitchFamily="18" charset="0"/>
              </a:rPr>
            </a:br>
            <a:endParaRPr lang="en-US" dirty="0"/>
          </a:p>
        </p:txBody>
      </p:sp>
      <p:pic>
        <p:nvPicPr>
          <p:cNvPr id="3" name="Picture 6" descr="A picture containing text&#10;&#10;Description automatically generated">
            <a:extLst>
              <a:ext uri="{FF2B5EF4-FFF2-40B4-BE49-F238E27FC236}">
                <a16:creationId xmlns:a16="http://schemas.microsoft.com/office/drawing/2014/main" id="{BA285806-D6B0-4CAC-B075-925D84373E6D}"/>
              </a:ext>
            </a:extLst>
          </p:cNvPr>
          <p:cNvPicPr>
            <a:picLocks noChangeAspect="1"/>
          </p:cNvPicPr>
          <p:nvPr/>
        </p:nvPicPr>
        <p:blipFill>
          <a:blip r:embed="rId2"/>
          <a:stretch>
            <a:fillRect/>
          </a:stretch>
        </p:blipFill>
        <p:spPr>
          <a:xfrm>
            <a:off x="7343335" y="1745962"/>
            <a:ext cx="4658548" cy="3611625"/>
          </a:xfrm>
          <a:prstGeom prst="rect">
            <a:avLst/>
          </a:prstGeom>
        </p:spPr>
      </p:pic>
    </p:spTree>
    <p:extLst>
      <p:ext uri="{BB962C8B-B14F-4D97-AF65-F5344CB8AC3E}">
        <p14:creationId xmlns:p14="http://schemas.microsoft.com/office/powerpoint/2010/main" val="1376828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6E0B-D0C4-4AE8-8FB8-B55852A1EC97}"/>
              </a:ext>
            </a:extLst>
          </p:cNvPr>
          <p:cNvSpPr>
            <a:spLocks noGrp="1"/>
          </p:cNvSpPr>
          <p:nvPr>
            <p:ph type="title"/>
          </p:nvPr>
        </p:nvSpPr>
        <p:spPr>
          <a:xfrm>
            <a:off x="838200" y="0"/>
            <a:ext cx="10515600" cy="549275"/>
          </a:xfrm>
        </p:spPr>
        <p:txBody>
          <a:bodyPr/>
          <a:lstStyle/>
          <a:p>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Hosana, Hosana, Rock, B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Rodz</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https://youtu.be/oZ4-WrQ2594</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(3-6 años)</a:t>
            </a:r>
            <a:endParaRPr lang="en-US" dirty="0"/>
          </a:p>
        </p:txBody>
      </p:sp>
      <p:pic>
        <p:nvPicPr>
          <p:cNvPr id="3" name="Online Media 2" title="02 Hosanna Hosanna Rock">
            <a:hlinkClick r:id="" action="ppaction://media"/>
            <a:extLst>
              <a:ext uri="{FF2B5EF4-FFF2-40B4-BE49-F238E27FC236}">
                <a16:creationId xmlns:a16="http://schemas.microsoft.com/office/drawing/2014/main" id="{B5CEAF41-1901-4648-9A45-422EE2E1F1A0}"/>
              </a:ext>
            </a:extLst>
          </p:cNvPr>
          <p:cNvPicPr>
            <a:picLocks noRot="1" noChangeAspect="1"/>
          </p:cNvPicPr>
          <p:nvPr>
            <a:videoFile r:link="rId1"/>
          </p:nvPr>
        </p:nvPicPr>
        <p:blipFill>
          <a:blip r:embed="rId4"/>
          <a:stretch>
            <a:fillRect/>
          </a:stretch>
        </p:blipFill>
        <p:spPr>
          <a:xfrm>
            <a:off x="425060" y="573893"/>
            <a:ext cx="11341879" cy="6010750"/>
          </a:xfrm>
          <a:prstGeom prst="rect">
            <a:avLst/>
          </a:prstGeom>
        </p:spPr>
      </p:pic>
    </p:spTree>
    <p:extLst>
      <p:ext uri="{BB962C8B-B14F-4D97-AF65-F5344CB8AC3E}">
        <p14:creationId xmlns:p14="http://schemas.microsoft.com/office/powerpoint/2010/main" val="414451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76FC-36E6-4EE8-ADC7-D21D3D5FBB19}"/>
              </a:ext>
            </a:extLst>
          </p:cNvPr>
          <p:cNvSpPr>
            <a:spLocks noGrp="1"/>
          </p:cNvSpPr>
          <p:nvPr>
            <p:ph type="title"/>
          </p:nvPr>
        </p:nvSpPr>
        <p:spPr>
          <a:xfrm>
            <a:off x="838200" y="0"/>
            <a:ext cx="10515600" cy="563343"/>
          </a:xfrm>
        </p:spPr>
        <p:txBody>
          <a:bodyPr/>
          <a:lstStyle/>
          <a:p>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A Dios Sea la Gloria,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Lifetree</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Kids</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https://youtu.be/JJjM4PP0ZQg (7</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años)</a:t>
            </a:r>
            <a:endParaRPr lang="en-US" dirty="0"/>
          </a:p>
        </p:txBody>
      </p:sp>
      <p:pic>
        <p:nvPicPr>
          <p:cNvPr id="3" name="Online Media 2" title="A Dios Sea la Gloria | Videos Musicales de Roar | Group Publishing">
            <a:hlinkClick r:id="" action="ppaction://media"/>
            <a:extLst>
              <a:ext uri="{FF2B5EF4-FFF2-40B4-BE49-F238E27FC236}">
                <a16:creationId xmlns:a16="http://schemas.microsoft.com/office/drawing/2014/main" id="{33454854-083D-4BC7-896E-D56F5AD83259}"/>
              </a:ext>
            </a:extLst>
          </p:cNvPr>
          <p:cNvPicPr>
            <a:picLocks noRot="1" noChangeAspect="1"/>
          </p:cNvPicPr>
          <p:nvPr>
            <a:videoFile r:link="rId1"/>
          </p:nvPr>
        </p:nvPicPr>
        <p:blipFill>
          <a:blip r:embed="rId4"/>
          <a:stretch>
            <a:fillRect/>
          </a:stretch>
        </p:blipFill>
        <p:spPr>
          <a:xfrm>
            <a:off x="422881" y="670501"/>
            <a:ext cx="11346237" cy="5941314"/>
          </a:xfrm>
          <a:prstGeom prst="rect">
            <a:avLst/>
          </a:prstGeom>
        </p:spPr>
      </p:pic>
    </p:spTree>
    <p:extLst>
      <p:ext uri="{BB962C8B-B14F-4D97-AF65-F5344CB8AC3E}">
        <p14:creationId xmlns:p14="http://schemas.microsoft.com/office/powerpoint/2010/main" val="221657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144B-5692-4CA4-B7D4-D7443EA8DB4E}"/>
              </a:ext>
            </a:extLst>
          </p:cNvPr>
          <p:cNvSpPr>
            <a:spLocks noGrp="1"/>
          </p:cNvSpPr>
          <p:nvPr>
            <p:ph type="title"/>
          </p:nvPr>
        </p:nvSpPr>
        <p:spPr>
          <a:xfrm>
            <a:off x="6383217" y="1230923"/>
            <a:ext cx="5257800" cy="5077802"/>
          </a:xfrm>
        </p:spPr>
        <p:txBody>
          <a:bodyPr>
            <a:normAutofit fontScale="90000"/>
          </a:bodyPr>
          <a:lstStyle/>
          <a:p>
            <a:pPr algn="ctr"/>
            <a:r>
              <a:rPr lang="es-ES" sz="3200" b="1" dirty="0"/>
              <a:t>Domingo de Ramos</a:t>
            </a:r>
            <a:br>
              <a:rPr lang="es-ES" sz="3200" dirty="0"/>
            </a:br>
            <a:br>
              <a:rPr lang="es-ES" sz="3200" dirty="0"/>
            </a:br>
            <a:r>
              <a:rPr lang="es-ES" sz="2800" dirty="0"/>
              <a:t>La enseñanza de Jesús sobre la oración y el amor hizo que hasta el más pequeño de sus hijos le siguiera. Él fue honrado por la gente cuando entró a Jerusalén por última vez, pero sabía que algunos no lo aceptaban. </a:t>
            </a:r>
            <a:br>
              <a:rPr lang="es-ES" sz="2800" dirty="0"/>
            </a:br>
            <a:br>
              <a:rPr lang="es-ES" sz="2800" dirty="0"/>
            </a:br>
            <a:r>
              <a:rPr lang="es-ES" sz="2800" dirty="0"/>
              <a:t>Nosotros empezamos la misa con una procesión con palmas porque creemos que Jesús es el Rey, el Salvador del mundo.</a:t>
            </a:r>
          </a:p>
        </p:txBody>
      </p:sp>
      <p:pic>
        <p:nvPicPr>
          <p:cNvPr id="1026" name="Picture 2" descr="DOMINGO DE RAMOS NIÑOS - 4 elementos - Play Jigsaw Puzzle gratis en Puzzle  Factory">
            <a:extLst>
              <a:ext uri="{FF2B5EF4-FFF2-40B4-BE49-F238E27FC236}">
                <a16:creationId xmlns:a16="http://schemas.microsoft.com/office/drawing/2014/main" id="{6C151580-E494-45C2-9C0E-1D157606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83" y="1230923"/>
            <a:ext cx="5077802" cy="5077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50D246-242C-42D8-AE59-9D0C2D4C55B4}"/>
              </a:ext>
            </a:extLst>
          </p:cNvPr>
          <p:cNvSpPr txBox="1"/>
          <p:nvPr/>
        </p:nvSpPr>
        <p:spPr>
          <a:xfrm>
            <a:off x="3352800" y="0"/>
            <a:ext cx="4911969" cy="923330"/>
          </a:xfrm>
          <a:prstGeom prst="rect">
            <a:avLst/>
          </a:prstGeom>
          <a:noFill/>
        </p:spPr>
        <p:txBody>
          <a:bodyPr wrap="square" rtlCol="0">
            <a:spAutoFit/>
          </a:bodyPr>
          <a:lstStyle/>
          <a:p>
            <a:r>
              <a:rPr lang="en-US" sz="5400" dirty="0">
                <a:solidFill>
                  <a:srgbClr val="FF0000"/>
                </a:solidFill>
              </a:rPr>
              <a:t>SEMANA SANTA</a:t>
            </a:r>
          </a:p>
        </p:txBody>
      </p:sp>
    </p:spTree>
    <p:extLst>
      <p:ext uri="{BB962C8B-B14F-4D97-AF65-F5344CB8AC3E}">
        <p14:creationId xmlns:p14="http://schemas.microsoft.com/office/powerpoint/2010/main" val="3475811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3692769" y="82062"/>
            <a:ext cx="4806461" cy="783737"/>
          </a:xfrm>
        </p:spPr>
        <p:txBody>
          <a:bodyPr>
            <a:noAutofit/>
          </a:bodyPr>
          <a:lstStyle/>
          <a:p>
            <a:r>
              <a:rPr lang="en-US" sz="5400" dirty="0">
                <a:solidFill>
                  <a:srgbClr val="FF0000"/>
                </a:solidFill>
              </a:rPr>
              <a:t>SEMANA SANTA</a:t>
            </a:r>
            <a:endParaRPr lang="en-US" sz="5400" dirty="0"/>
          </a:p>
        </p:txBody>
      </p:sp>
      <p:pic>
        <p:nvPicPr>
          <p:cNvPr id="2050" name="Picture 2" descr="Catholic.net - ¿Qué se celebra el Jueves Santo?">
            <a:extLst>
              <a:ext uri="{FF2B5EF4-FFF2-40B4-BE49-F238E27FC236}">
                <a16:creationId xmlns:a16="http://schemas.microsoft.com/office/drawing/2014/main" id="{475E1AD0-5906-4BD8-804E-BF5F66EC5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06" y="872507"/>
            <a:ext cx="3716215" cy="3716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é se conmemora el Jueves Santo?">
            <a:extLst>
              <a:ext uri="{FF2B5EF4-FFF2-40B4-BE49-F238E27FC236}">
                <a16:creationId xmlns:a16="http://schemas.microsoft.com/office/drawing/2014/main" id="{6A939168-FBE7-4142-B785-326B5778B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966" y="872507"/>
            <a:ext cx="4130957" cy="3716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68CE58-B83F-40BF-AD6A-2550BB3DC9E2}"/>
              </a:ext>
            </a:extLst>
          </p:cNvPr>
          <p:cNvSpPr txBox="1"/>
          <p:nvPr/>
        </p:nvSpPr>
        <p:spPr>
          <a:xfrm>
            <a:off x="4323597" y="1273004"/>
            <a:ext cx="3247293" cy="3139321"/>
          </a:xfrm>
          <a:prstGeom prst="rect">
            <a:avLst/>
          </a:prstGeom>
          <a:noFill/>
        </p:spPr>
        <p:txBody>
          <a:bodyPr wrap="square" rtlCol="0">
            <a:spAutoFit/>
          </a:bodyPr>
          <a:lstStyle/>
          <a:p>
            <a:pPr algn="ctr"/>
            <a:r>
              <a:rPr lang="es-ES" sz="3200" b="1" dirty="0">
                <a:latin typeface="+mj-lt"/>
              </a:rPr>
              <a:t>Jueves Santo </a:t>
            </a:r>
          </a:p>
          <a:p>
            <a:pPr algn="ctr"/>
            <a:endParaRPr lang="es-ES" sz="600" dirty="0">
              <a:latin typeface="+mj-lt"/>
            </a:endParaRPr>
          </a:p>
          <a:p>
            <a:pPr algn="ctr"/>
            <a:r>
              <a:rPr lang="es-ES" sz="3200" dirty="0">
                <a:latin typeface="+mj-lt"/>
              </a:rPr>
              <a:t>Jesús vino a Jerusalén a celebrar la fiesta de la pascua judía con sus amigos. </a:t>
            </a:r>
            <a:endParaRPr lang="en-US" sz="3200" dirty="0">
              <a:latin typeface="+mj-lt"/>
            </a:endParaRPr>
          </a:p>
        </p:txBody>
      </p:sp>
      <p:sp>
        <p:nvSpPr>
          <p:cNvPr id="7" name="TextBox 6">
            <a:extLst>
              <a:ext uri="{FF2B5EF4-FFF2-40B4-BE49-F238E27FC236}">
                <a16:creationId xmlns:a16="http://schemas.microsoft.com/office/drawing/2014/main" id="{9D2BF92D-C2EE-4EE4-89C6-C239CBFA9964}"/>
              </a:ext>
            </a:extLst>
          </p:cNvPr>
          <p:cNvSpPr txBox="1"/>
          <p:nvPr/>
        </p:nvSpPr>
        <p:spPr>
          <a:xfrm>
            <a:off x="52751" y="5046387"/>
            <a:ext cx="4431323" cy="1077218"/>
          </a:xfrm>
          <a:prstGeom prst="rect">
            <a:avLst/>
          </a:prstGeom>
          <a:noFill/>
        </p:spPr>
        <p:txBody>
          <a:bodyPr wrap="square">
            <a:spAutoFit/>
          </a:bodyPr>
          <a:lstStyle/>
          <a:p>
            <a:pPr algn="ctr"/>
            <a:r>
              <a:rPr lang="es-ES" sz="3200" dirty="0">
                <a:latin typeface="+mj-lt"/>
              </a:rPr>
              <a:t>Él compartió la primera Eucaristía con ellos…</a:t>
            </a:r>
            <a:endParaRPr lang="en-US" sz="3200" dirty="0">
              <a:latin typeface="+mj-lt"/>
            </a:endParaRPr>
          </a:p>
        </p:txBody>
      </p:sp>
      <p:sp>
        <p:nvSpPr>
          <p:cNvPr id="8" name="TextBox 7">
            <a:extLst>
              <a:ext uri="{FF2B5EF4-FFF2-40B4-BE49-F238E27FC236}">
                <a16:creationId xmlns:a16="http://schemas.microsoft.com/office/drawing/2014/main" id="{159F6D5E-D64D-4B75-BB91-28DB625722B2}"/>
              </a:ext>
            </a:extLst>
          </p:cNvPr>
          <p:cNvSpPr txBox="1"/>
          <p:nvPr/>
        </p:nvSpPr>
        <p:spPr>
          <a:xfrm>
            <a:off x="7385540" y="4595430"/>
            <a:ext cx="4806460" cy="2092881"/>
          </a:xfrm>
          <a:prstGeom prst="rect">
            <a:avLst/>
          </a:prstGeom>
          <a:noFill/>
        </p:spPr>
        <p:txBody>
          <a:bodyPr wrap="square">
            <a:spAutoFit/>
          </a:bodyPr>
          <a:lstStyle/>
          <a:p>
            <a:pPr algn="ctr"/>
            <a:r>
              <a:rPr lang="es-ES" sz="2600" dirty="0">
                <a:latin typeface="+mj-lt"/>
              </a:rPr>
              <a:t>…y les lavó los pies para enseñarles la importancia del </a:t>
            </a:r>
          </a:p>
          <a:p>
            <a:pPr algn="ctr"/>
            <a:r>
              <a:rPr lang="es-ES" sz="2600" dirty="0">
                <a:latin typeface="+mj-lt"/>
              </a:rPr>
              <a:t>servicio y entrega. </a:t>
            </a:r>
          </a:p>
          <a:p>
            <a:pPr algn="ctr"/>
            <a:r>
              <a:rPr lang="es-ES" sz="2600" dirty="0">
                <a:latin typeface="+mj-lt"/>
              </a:rPr>
              <a:t>Ese día, en la misa, el sacerdote lava los pies a personas escogidas.</a:t>
            </a:r>
            <a:endParaRPr lang="en-US" sz="2600" dirty="0">
              <a:latin typeface="+mj-lt"/>
            </a:endParaRPr>
          </a:p>
        </p:txBody>
      </p:sp>
    </p:spTree>
    <p:extLst>
      <p:ext uri="{BB962C8B-B14F-4D97-AF65-F5344CB8AC3E}">
        <p14:creationId xmlns:p14="http://schemas.microsoft.com/office/powerpoint/2010/main" val="368178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3692769" y="82062"/>
            <a:ext cx="4806461" cy="783737"/>
          </a:xfrm>
        </p:spPr>
        <p:txBody>
          <a:bodyPr>
            <a:noAutofit/>
          </a:bodyPr>
          <a:lstStyle/>
          <a:p>
            <a:r>
              <a:rPr lang="en-US" sz="5400" dirty="0">
                <a:solidFill>
                  <a:srgbClr val="FF0000"/>
                </a:solidFill>
              </a:rPr>
              <a:t>SEMANA SANTA</a:t>
            </a:r>
            <a:endParaRPr lang="en-US" sz="5400" dirty="0"/>
          </a:p>
        </p:txBody>
      </p:sp>
      <p:sp>
        <p:nvSpPr>
          <p:cNvPr id="3" name="TextBox 2">
            <a:extLst>
              <a:ext uri="{FF2B5EF4-FFF2-40B4-BE49-F238E27FC236}">
                <a16:creationId xmlns:a16="http://schemas.microsoft.com/office/drawing/2014/main" id="{5568CE58-B83F-40BF-AD6A-2550BB3DC9E2}"/>
              </a:ext>
            </a:extLst>
          </p:cNvPr>
          <p:cNvSpPr txBox="1"/>
          <p:nvPr/>
        </p:nvSpPr>
        <p:spPr>
          <a:xfrm>
            <a:off x="6740769" y="874660"/>
            <a:ext cx="5087816" cy="5478423"/>
          </a:xfrm>
          <a:prstGeom prst="rect">
            <a:avLst/>
          </a:prstGeom>
          <a:noFill/>
        </p:spPr>
        <p:txBody>
          <a:bodyPr wrap="square" rtlCol="0">
            <a:spAutoFit/>
          </a:bodyPr>
          <a:lstStyle/>
          <a:p>
            <a:pPr algn="ctr"/>
            <a:r>
              <a:rPr lang="es-ES" sz="3200" b="1" dirty="0">
                <a:latin typeface="+mj-lt"/>
              </a:rPr>
              <a:t>Viernes Santo </a:t>
            </a:r>
          </a:p>
          <a:p>
            <a:pPr algn="ctr"/>
            <a:endParaRPr lang="es-ES" sz="600" dirty="0">
              <a:latin typeface="+mj-lt"/>
            </a:endParaRPr>
          </a:p>
          <a:p>
            <a:pPr algn="ctr"/>
            <a:r>
              <a:rPr lang="es-ES" sz="2600" dirty="0">
                <a:latin typeface="+mj-lt"/>
              </a:rPr>
              <a:t>Recordamos la muerte de Jesús en la cruz. Nos reunimos como familia y honramos la cruz porque nuestra fe nos enseña que verdaderamente es el “Árbol de Salvación” el cual nos brinda nueva vida. </a:t>
            </a:r>
          </a:p>
          <a:p>
            <a:pPr algn="ctr"/>
            <a:endParaRPr lang="es-ES" sz="2600" dirty="0">
              <a:latin typeface="+mj-lt"/>
            </a:endParaRPr>
          </a:p>
          <a:p>
            <a:pPr algn="ctr"/>
            <a:r>
              <a:rPr lang="es-ES" sz="2600" dirty="0">
                <a:latin typeface="+mj-lt"/>
              </a:rPr>
              <a:t>Ese día, nosotros hacemos las Estaciones de la Cruz. En la misa no hay Consagración y al final sacan a Jesús del Tabernáculo. Es el único día del año que Él no está presente.</a:t>
            </a:r>
            <a:endParaRPr lang="en-US" sz="2600" dirty="0">
              <a:latin typeface="+mj-lt"/>
            </a:endParaRPr>
          </a:p>
        </p:txBody>
      </p:sp>
      <p:pic>
        <p:nvPicPr>
          <p:cNvPr id="3074" name="Picture 2" descr="Pin en Rincón De La Reflexión">
            <a:extLst>
              <a:ext uri="{FF2B5EF4-FFF2-40B4-BE49-F238E27FC236}">
                <a16:creationId xmlns:a16="http://schemas.microsoft.com/office/drawing/2014/main" id="{BFD028A8-C082-49DA-8543-51FD48F57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1239784"/>
            <a:ext cx="5715000" cy="507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79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3692769" y="82062"/>
            <a:ext cx="4806461" cy="783737"/>
          </a:xfrm>
        </p:spPr>
        <p:txBody>
          <a:bodyPr>
            <a:noAutofit/>
          </a:bodyPr>
          <a:lstStyle/>
          <a:p>
            <a:r>
              <a:rPr lang="en-US" sz="5400" dirty="0">
                <a:solidFill>
                  <a:srgbClr val="FF0000"/>
                </a:solidFill>
              </a:rPr>
              <a:t>SEMANA SANTA</a:t>
            </a:r>
            <a:endParaRPr lang="en-US" sz="5400" dirty="0"/>
          </a:p>
        </p:txBody>
      </p:sp>
      <p:sp>
        <p:nvSpPr>
          <p:cNvPr id="3" name="TextBox 2">
            <a:extLst>
              <a:ext uri="{FF2B5EF4-FFF2-40B4-BE49-F238E27FC236}">
                <a16:creationId xmlns:a16="http://schemas.microsoft.com/office/drawing/2014/main" id="{5568CE58-B83F-40BF-AD6A-2550BB3DC9E2}"/>
              </a:ext>
            </a:extLst>
          </p:cNvPr>
          <p:cNvSpPr txBox="1"/>
          <p:nvPr/>
        </p:nvSpPr>
        <p:spPr>
          <a:xfrm>
            <a:off x="7561385" y="865799"/>
            <a:ext cx="4299438" cy="5324535"/>
          </a:xfrm>
          <a:prstGeom prst="rect">
            <a:avLst/>
          </a:prstGeom>
          <a:noFill/>
        </p:spPr>
        <p:txBody>
          <a:bodyPr wrap="square" rtlCol="0">
            <a:spAutoFit/>
          </a:bodyPr>
          <a:lstStyle/>
          <a:p>
            <a:pPr algn="ctr"/>
            <a:r>
              <a:rPr lang="es-ES" sz="3200" b="1" dirty="0">
                <a:latin typeface="+mj-lt"/>
              </a:rPr>
              <a:t>Sábado Santo</a:t>
            </a:r>
          </a:p>
          <a:p>
            <a:pPr algn="ctr"/>
            <a:r>
              <a:rPr lang="es-ES" sz="3200" b="1" dirty="0">
                <a:latin typeface="+mj-lt"/>
              </a:rPr>
              <a:t>(Vigilia Pascual)</a:t>
            </a:r>
          </a:p>
          <a:p>
            <a:pPr algn="ctr"/>
            <a:endParaRPr lang="es-ES" sz="600" dirty="0">
              <a:latin typeface="+mj-lt"/>
            </a:endParaRPr>
          </a:p>
          <a:p>
            <a:pPr algn="ctr"/>
            <a:r>
              <a:rPr lang="es-ES" sz="3000" dirty="0">
                <a:latin typeface="+mj-lt"/>
              </a:rPr>
              <a:t>La promesa de la nueva vida es celebrada con bautismos en Pascua. En la noche del Sábado Santo, nuevos miembros de la familia cristiana son bautizados y reciben una bata blanca que simboliza su nueva vida en Cristo. </a:t>
            </a:r>
            <a:endParaRPr lang="en-US" sz="3000" dirty="0">
              <a:latin typeface="+mj-lt"/>
            </a:endParaRPr>
          </a:p>
        </p:txBody>
      </p:sp>
      <p:pic>
        <p:nvPicPr>
          <p:cNvPr id="4098" name="Picture 2" descr="Editorial CCS - Libro: VIGILIA PASCUAL | Corona de adviento dibujo,  Pascuales, Evangelio del dia">
            <a:extLst>
              <a:ext uri="{FF2B5EF4-FFF2-40B4-BE49-F238E27FC236}">
                <a16:creationId xmlns:a16="http://schemas.microsoft.com/office/drawing/2014/main" id="{869A92D2-2E5A-4DB6-82CA-A34233A0F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59" y="1376363"/>
            <a:ext cx="6983420" cy="497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98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DDBF-A869-443D-A435-3045CEBF343A}"/>
              </a:ext>
            </a:extLst>
          </p:cNvPr>
          <p:cNvSpPr>
            <a:spLocks noGrp="1"/>
          </p:cNvSpPr>
          <p:nvPr>
            <p:ph type="title"/>
          </p:nvPr>
        </p:nvSpPr>
        <p:spPr>
          <a:xfrm>
            <a:off x="5662246" y="1179025"/>
            <a:ext cx="6400799" cy="783737"/>
          </a:xfrm>
        </p:spPr>
        <p:txBody>
          <a:bodyPr>
            <a:noAutofit/>
          </a:bodyPr>
          <a:lstStyle/>
          <a:p>
            <a:r>
              <a:rPr lang="es-UY" b="1" dirty="0">
                <a:ea typeface="+mn-ea"/>
                <a:cs typeface="+mn-cs"/>
              </a:rPr>
              <a:t>Domingo de Resurrección</a:t>
            </a:r>
          </a:p>
        </p:txBody>
      </p:sp>
      <p:sp>
        <p:nvSpPr>
          <p:cNvPr id="3" name="Title 1">
            <a:extLst>
              <a:ext uri="{FF2B5EF4-FFF2-40B4-BE49-F238E27FC236}">
                <a16:creationId xmlns:a16="http://schemas.microsoft.com/office/drawing/2014/main" id="{D27A4DBF-C771-4F01-BF4F-80AA3AE6F3C1}"/>
              </a:ext>
            </a:extLst>
          </p:cNvPr>
          <p:cNvSpPr txBox="1">
            <a:spLocks/>
          </p:cNvSpPr>
          <p:nvPr/>
        </p:nvSpPr>
        <p:spPr>
          <a:xfrm>
            <a:off x="3692769" y="82062"/>
            <a:ext cx="4806461" cy="783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FF0000"/>
                </a:solidFill>
              </a:rPr>
              <a:t>SEMANA SANTA</a:t>
            </a:r>
            <a:endParaRPr lang="en-US" sz="5400" dirty="0"/>
          </a:p>
        </p:txBody>
      </p:sp>
      <p:pic>
        <p:nvPicPr>
          <p:cNvPr id="1026" name="Picture 2" descr="Bible study kids">
            <a:extLst>
              <a:ext uri="{FF2B5EF4-FFF2-40B4-BE49-F238E27FC236}">
                <a16:creationId xmlns:a16="http://schemas.microsoft.com/office/drawing/2014/main" id="{92B367F5-7CC3-4375-9A84-5FB8D2D0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52" y="1439739"/>
            <a:ext cx="3693502" cy="5200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FBCF7D-9F0F-43F9-B7E4-33FEB1727593}"/>
              </a:ext>
            </a:extLst>
          </p:cNvPr>
          <p:cNvSpPr txBox="1"/>
          <p:nvPr/>
        </p:nvSpPr>
        <p:spPr>
          <a:xfrm>
            <a:off x="5779477" y="2227385"/>
            <a:ext cx="5557471" cy="3785652"/>
          </a:xfrm>
          <a:prstGeom prst="rect">
            <a:avLst/>
          </a:prstGeom>
          <a:solidFill>
            <a:schemeClr val="accent4">
              <a:lumMod val="40000"/>
              <a:lumOff val="60000"/>
            </a:schemeClr>
          </a:solidFill>
          <a:effectLst>
            <a:glow rad="228600">
              <a:schemeClr val="accent4">
                <a:satMod val="175000"/>
                <a:alpha val="40000"/>
              </a:schemeClr>
            </a:glow>
          </a:effectLst>
          <a:scene3d>
            <a:camera prst="obliqueTopRight"/>
            <a:lightRig rig="threePt" dir="t"/>
          </a:scene3d>
        </p:spPr>
        <p:txBody>
          <a:bodyPr wrap="square" rtlCol="0">
            <a:spAutoFit/>
          </a:bodyPr>
          <a:lstStyle/>
          <a:p>
            <a:pPr algn="ctr"/>
            <a:r>
              <a:rPr lang="es-EC" sz="4000" dirty="0">
                <a:ln>
                  <a:solidFill>
                    <a:srgbClr val="FF0000"/>
                  </a:solidFill>
                </a:ln>
                <a:solidFill>
                  <a:srgbClr val="FFC000"/>
                </a:solidFill>
                <a:latin typeface="+mj-lt"/>
              </a:rPr>
              <a:t>Celebramos que Jesús resucita victorioso sobre la muerto y abre las puertas del Cielo! </a:t>
            </a:r>
          </a:p>
          <a:p>
            <a:pPr algn="ctr"/>
            <a:endParaRPr lang="es-EC" sz="4000" dirty="0">
              <a:ln>
                <a:solidFill>
                  <a:srgbClr val="FF0000"/>
                </a:solidFill>
              </a:ln>
              <a:solidFill>
                <a:srgbClr val="FFC000"/>
              </a:solidFill>
              <a:latin typeface="+mj-lt"/>
            </a:endParaRPr>
          </a:p>
          <a:p>
            <a:pPr algn="ctr"/>
            <a:r>
              <a:rPr lang="es-EC" sz="4000" dirty="0">
                <a:ln>
                  <a:solidFill>
                    <a:srgbClr val="FF0000"/>
                  </a:solidFill>
                </a:ln>
                <a:solidFill>
                  <a:srgbClr val="FFC000"/>
                </a:solidFill>
                <a:latin typeface="+mj-lt"/>
              </a:rPr>
              <a:t>Aleluya!</a:t>
            </a:r>
          </a:p>
        </p:txBody>
      </p:sp>
    </p:spTree>
    <p:extLst>
      <p:ext uri="{BB962C8B-B14F-4D97-AF65-F5344CB8AC3E}">
        <p14:creationId xmlns:p14="http://schemas.microsoft.com/office/powerpoint/2010/main" val="416541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C3AF5F1-DBF5-4BAD-B695-2C49EF95C6B7}"/>
              </a:ext>
            </a:extLst>
          </p:cNvPr>
          <p:cNvPicPr>
            <a:picLocks noChangeAspect="1"/>
          </p:cNvPicPr>
          <p:nvPr/>
        </p:nvPicPr>
        <p:blipFill>
          <a:blip r:embed="rId2"/>
          <a:stretch>
            <a:fillRect/>
          </a:stretch>
        </p:blipFill>
        <p:spPr>
          <a:xfrm>
            <a:off x="6414638" y="1219380"/>
            <a:ext cx="5645628" cy="4706785"/>
          </a:xfrm>
          <a:prstGeom prst="rect">
            <a:avLst/>
          </a:prstGeom>
        </p:spPr>
      </p:pic>
      <p:sp>
        <p:nvSpPr>
          <p:cNvPr id="3" name="TextBox 2">
            <a:extLst>
              <a:ext uri="{FF2B5EF4-FFF2-40B4-BE49-F238E27FC236}">
                <a16:creationId xmlns:a16="http://schemas.microsoft.com/office/drawing/2014/main" id="{EAB592A7-EAB3-4021-A99B-98DECBC6CDDD}"/>
              </a:ext>
            </a:extLst>
          </p:cNvPr>
          <p:cNvSpPr txBox="1"/>
          <p:nvPr/>
        </p:nvSpPr>
        <p:spPr>
          <a:xfrm>
            <a:off x="434198" y="2140513"/>
            <a:ext cx="566180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solidFill>
                  <a:srgbClr val="333333"/>
                </a:solidFill>
                <a:latin typeface="Calibri Light"/>
                <a:cs typeface="Times New Roman"/>
              </a:rPr>
              <a:t>En aquel tiempo, Jesús, acompañado de sus discípulos, iba camino de Jerusalén, y al acercarse a Betfagé y a Betania, junto al monte llamado de los Olivos, envió a dos de sus discípulos, diciéndoles: "Vayan al caserío que está frente a ustedes</a:t>
            </a:r>
            <a:r>
              <a:rPr lang="es-ES" sz="2400" dirty="0">
                <a:solidFill>
                  <a:srgbClr val="333333"/>
                </a:solidFill>
                <a:latin typeface="Calibri Light"/>
                <a:ea typeface="+mn-lt"/>
                <a:cs typeface="Times New Roman"/>
              </a:rPr>
              <a:t>. </a:t>
            </a:r>
            <a:r>
              <a:rPr lang="es" sz="2400" dirty="0">
                <a:latin typeface="Calibri Light"/>
                <a:ea typeface="+mn-lt"/>
                <a:cs typeface="+mn-lt"/>
              </a:rPr>
              <a:t>Al entrar, encontrarán atado un burrito que nadie ha montado todavía. Desátenlo y tráiganlo aquí. Si alguien les pregunta por qué lo desatan, díganle: 'El Señor lo necesita' ". </a:t>
            </a:r>
            <a:endParaRPr lang="en-US" sz="2400" dirty="0">
              <a:latin typeface="Calibri Light"/>
              <a:cs typeface="Calibri Light"/>
            </a:endParaRPr>
          </a:p>
        </p:txBody>
      </p:sp>
      <p:sp>
        <p:nvSpPr>
          <p:cNvPr id="4" name="TextBox 3">
            <a:extLst>
              <a:ext uri="{FF2B5EF4-FFF2-40B4-BE49-F238E27FC236}">
                <a16:creationId xmlns:a16="http://schemas.microsoft.com/office/drawing/2014/main" id="{E7D49360-015D-40B7-B871-519B80273642}"/>
              </a:ext>
            </a:extLst>
          </p:cNvPr>
          <p:cNvSpPr txBox="1"/>
          <p:nvPr/>
        </p:nvSpPr>
        <p:spPr>
          <a:xfrm>
            <a:off x="-60508" y="619215"/>
            <a:ext cx="6651214" cy="1200329"/>
          </a:xfrm>
          <a:prstGeom prst="rect">
            <a:avLst/>
          </a:prstGeom>
          <a:noFill/>
        </p:spPr>
        <p:txBody>
          <a:bodyPr wrap="square" rtlCol="0">
            <a:spAutoFit/>
          </a:bodyPr>
          <a:lstStyle/>
          <a:p>
            <a:pPr algn="ctr"/>
            <a:r>
              <a:rPr lang="es-ES" sz="3600" b="1" dirty="0">
                <a:latin typeface="+mj-lt"/>
              </a:rPr>
              <a:t>Evangelio del Domingo de Ramos</a:t>
            </a:r>
          </a:p>
          <a:p>
            <a:pPr algn="ctr"/>
            <a:r>
              <a:rPr lang="es-ES" sz="3600" b="1" dirty="0">
                <a:latin typeface="+mj-lt"/>
              </a:rPr>
              <a:t>"</a:t>
            </a:r>
            <a:r>
              <a:rPr lang="es-ES" sz="3600" b="1" dirty="0">
                <a:latin typeface="+mj-lt"/>
                <a:ea typeface="+mn-lt"/>
                <a:cs typeface="+mn-lt"/>
              </a:rPr>
              <a:t>Jesús entra</a:t>
            </a:r>
            <a:r>
              <a:rPr lang="es-ES" sz="3600" b="1" dirty="0">
                <a:latin typeface="+mj-lt"/>
              </a:rPr>
              <a:t> en Jerusalén"</a:t>
            </a:r>
            <a:endParaRPr lang="es-ES" sz="3600" b="1" dirty="0">
              <a:latin typeface="+mj-lt"/>
              <a:cs typeface="Calibri" panose="020F0502020204030204"/>
            </a:endParaRPr>
          </a:p>
        </p:txBody>
      </p:sp>
    </p:spTree>
    <p:extLst>
      <p:ext uri="{BB962C8B-B14F-4D97-AF65-F5344CB8AC3E}">
        <p14:creationId xmlns:p14="http://schemas.microsoft.com/office/powerpoint/2010/main" val="181284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D3567-6553-4F92-B14B-032DAAB1E779}"/>
              </a:ext>
            </a:extLst>
          </p:cNvPr>
          <p:cNvSpPr txBox="1"/>
          <p:nvPr/>
        </p:nvSpPr>
        <p:spPr>
          <a:xfrm>
            <a:off x="7111041" y="1489494"/>
            <a:ext cx="415218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solidFill>
                  <a:srgbClr val="333333"/>
                </a:solidFill>
                <a:latin typeface="Calibri Light"/>
                <a:cs typeface="Times New Roman"/>
              </a:rPr>
              <a:t>Fueron y encontraron todo como el Señor les había dicho. Mientras desataban el burro, los dueños les preguntaron: "¿Por qué lo desamarran?" Ellos contestaron: "El Señor lo necesita". Se llevaron, pues, el burro, le echaron encima los mantos e hicieron que Jesús montara en él. </a:t>
            </a:r>
            <a:endParaRPr lang="en-US" sz="2400" dirty="0">
              <a:latin typeface="Calibri Light"/>
              <a:cs typeface="Calibri Light"/>
            </a:endParaRPr>
          </a:p>
        </p:txBody>
      </p:sp>
      <p:pic>
        <p:nvPicPr>
          <p:cNvPr id="4" name="Picture 4" descr="A picture containing calendar&#10;&#10;Description automatically generated">
            <a:extLst>
              <a:ext uri="{FF2B5EF4-FFF2-40B4-BE49-F238E27FC236}">
                <a16:creationId xmlns:a16="http://schemas.microsoft.com/office/drawing/2014/main" id="{2CAE59E8-62C8-40FD-93E1-B446EF40DD52}"/>
              </a:ext>
            </a:extLst>
          </p:cNvPr>
          <p:cNvPicPr>
            <a:picLocks noChangeAspect="1"/>
          </p:cNvPicPr>
          <p:nvPr/>
        </p:nvPicPr>
        <p:blipFill>
          <a:blip r:embed="rId2"/>
          <a:stretch>
            <a:fillRect/>
          </a:stretch>
        </p:blipFill>
        <p:spPr>
          <a:xfrm>
            <a:off x="756249" y="1087406"/>
            <a:ext cx="5733689" cy="4467529"/>
          </a:xfrm>
          <a:prstGeom prst="rect">
            <a:avLst/>
          </a:prstGeom>
        </p:spPr>
      </p:pic>
    </p:spTree>
    <p:extLst>
      <p:ext uri="{BB962C8B-B14F-4D97-AF65-F5344CB8AC3E}">
        <p14:creationId xmlns:p14="http://schemas.microsoft.com/office/powerpoint/2010/main" val="2146759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1235</Words>
  <Application>Microsoft Office PowerPoint</Application>
  <PresentationFormat>Widescreen</PresentationFormat>
  <Paragraphs>111</Paragraphs>
  <Slides>22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Abadi</vt:lpstr>
      <vt:lpstr>Arial</vt:lpstr>
      <vt:lpstr>Calibri</vt:lpstr>
      <vt:lpstr>Calibri Light</vt:lpstr>
      <vt:lpstr>Cambria</vt:lpstr>
      <vt:lpstr>office theme</vt:lpstr>
      <vt:lpstr>Ministerio Amigos de Jesús y María</vt:lpstr>
      <vt:lpstr>La Semana Santa empieza con el Domingo de Ramos  y termina el siguiente domingo cuando comienza la Pascua.  ¡JESUS RESUCITA!</vt:lpstr>
      <vt:lpstr>Domingo de Ramos  La enseñanza de Jesús sobre la oración y el amor hizo que hasta el más pequeño de sus hijos le siguiera. Él fue honrado por la gente cuando entró a Jerusalén por última vez, pero sabía que algunos no lo aceptaban.   Nosotros empezamos la misa con una procesión con palmas porque creemos que Jesús es el Rey, el Salvador del mundo.</vt:lpstr>
      <vt:lpstr>SEMANA SANTA</vt:lpstr>
      <vt:lpstr>SEMANA SANTA</vt:lpstr>
      <vt:lpstr>SEMANA SANTA</vt:lpstr>
      <vt:lpstr>Domingo de Resurrección</vt:lpstr>
      <vt:lpstr>PowerPoint Presentation</vt:lpstr>
      <vt:lpstr>PowerPoint Presentation</vt:lpstr>
      <vt:lpstr>PowerPoint Presentation</vt:lpstr>
      <vt:lpstr>Reflexión </vt:lpstr>
      <vt:lpstr>El Evangelio habla de la entrada de Jesús en Jerusalén.</vt:lpstr>
      <vt:lpstr>PowerPoint Presentation</vt:lpstr>
      <vt:lpstr>Jesús siempre está esperándonos con los brazos abiertos.</vt:lpstr>
      <vt:lpstr>PowerPoint Presentation</vt:lpstr>
      <vt:lpstr>Actividad</vt:lpstr>
      <vt:lpstr>PowerPoint Presentation</vt:lpstr>
      <vt:lpstr>DOMINGO DE RAMOS - JESÚS ENTRA EN JERUSALÉN   El pueblo alababa a Jesús con palmas gritando: ¡Bendito el rey que viene en nombre del Señor!   Nosotros podemos alabar a Jesús diariamente con nuestras palabras y acciones. Dibujar una palma y escribir maneras que podemos honrar a Jesús con nuestras vidas todos los días. </vt:lpstr>
      <vt:lpstr>Actividad de  Semana Santa  Hacer Libro:  Colorear y cortar dibujos. Cortar una página de color a la mitad (más o menos 8.5”x5.5”) y doblar a la mitad de lado a lado engrapándolas en el medio para hacer un libro. Pegar las palabras “Semana Santa” en la cubertura y los dibujos en los dos lados de las paginas. Detrás pueden escribir algo especial que van hacer por Jesús esta semana.</vt:lpstr>
      <vt:lpstr>Oración  ¡Señor, gracias por amarme tanto! Siendo rey del universo, te humillaste hasta morir en una cruz por mí. Ayúdame a honrarte siempre como rey de mi corazón y del mundo. Que mis palabras y acciones siempre te den gloria.  Amen </vt:lpstr>
      <vt:lpstr>Hosana, Hosana, Rock, B Rodz, https://youtu.be/oZ4-WrQ2594 (3-6 años)</vt:lpstr>
      <vt:lpstr>A Dios Sea la Gloria, Lifetree Kids, https://youtu.be/JJjM4PP0ZQg (7+ años)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467</cp:revision>
  <dcterms:created xsi:type="dcterms:W3CDTF">2022-03-21T17:54:47Z</dcterms:created>
  <dcterms:modified xsi:type="dcterms:W3CDTF">2022-04-01T16:20:49Z</dcterms:modified>
</cp:coreProperties>
</file>