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36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48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28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13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16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27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13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24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79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63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01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81D90-0ED0-4EE3-93A2-62E14078135C}" type="datetimeFigureOut">
              <a:rPr lang="es-EC" smtClean="0"/>
              <a:t>26/4/2022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250D002-6441-40C4-B219-E679D3CC9977}" type="slidenum">
              <a:rPr lang="es-EC" smtClean="0"/>
              <a:t>‹#›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09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LsQLLZan_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RCPSkt1v7o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C80948-2FE3-4CAC-8655-5FF20526A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E75688-8BE5-4BE2-9B23-A3FD58408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523526"/>
          </a:xfrm>
        </p:spPr>
        <p:txBody>
          <a:bodyPr>
            <a:normAutofit fontScale="90000"/>
          </a:bodyPr>
          <a:lstStyle/>
          <a:p>
            <a:br>
              <a:rPr lang="es-EC" dirty="0"/>
            </a:br>
            <a:br>
              <a:rPr lang="es-EC" dirty="0"/>
            </a:br>
            <a:br>
              <a:rPr lang="es-EC" dirty="0"/>
            </a:br>
            <a:br>
              <a:rPr lang="es-EC" dirty="0"/>
            </a:br>
            <a:br>
              <a:rPr lang="es-EC" dirty="0"/>
            </a:b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74ABBB-687C-43C8-A79E-776F1CC3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055" y="5528930"/>
            <a:ext cx="2339163" cy="12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9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2173A-4212-413E-ACAC-6AEF3E5C9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/>
              <a:t>OBEDECER A DIOS ME HACE MEJOR PERSONA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40BD17-1377-4E84-9F6D-74A7ECE5A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04" y="1936259"/>
            <a:ext cx="3869037" cy="41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9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62B9B-83DB-43BA-9042-79599FC1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/>
              <a:t>OBEDECER A NUESTROS PADRES NOS FORMA COMO HIJOS DE DIOS </a:t>
            </a:r>
            <a:br>
              <a:rPr lang="es-EC" dirty="0"/>
            </a:br>
            <a:endParaRPr lang="es-EC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ED9DEE86-134A-429D-9E74-378F13BC8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176" y="2032903"/>
            <a:ext cx="3449638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46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5EA0D-3B7C-43AC-AB77-C7B6CC1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587" y="608577"/>
            <a:ext cx="9679842" cy="1201562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/>
              <a:t>OBEDECER A NUESTROS MAESTROS NOS AYUDA  A CRECER CON VALORES Y VIRTUDES  PARA SER MEJORES CIUDADANOS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19EDE6E-26FD-402B-9D4C-279C0B26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97" y="1871932"/>
            <a:ext cx="8100144" cy="45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217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7C020-3E97-4EE2-B161-BEAD4141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26" y="309997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OBEDECER A NUESTROS GOBERNANTES NOS GARANTIZA MANTENER UNA SOCIEDAD RESPETUOSA Y ORDENADA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A0BD94D-3D1B-4726-B4F1-79D764FBE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306" y="1699077"/>
            <a:ext cx="8582698" cy="45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7FCE0-B9DD-44D1-963C-0D26C536A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LA OBEDIENCIA NOS TRAE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FEDF33-C9BF-4AA8-BF3D-A21548B46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                 </a:t>
            </a:r>
            <a:r>
              <a:rPr lang="es-EC" b="1" dirty="0"/>
              <a:t>FELICIDAD</a:t>
            </a:r>
          </a:p>
          <a:p>
            <a:pPr marL="0" indent="0">
              <a:buNone/>
            </a:pPr>
            <a:r>
              <a:rPr lang="es-EC" b="1" dirty="0"/>
              <a:t>BENDICIONES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b="1" dirty="0"/>
              <a:t>VOLUNTAD </a:t>
            </a:r>
            <a:r>
              <a:rPr lang="es-EC" dirty="0"/>
              <a:t>                                                                                                      </a:t>
            </a:r>
            <a:r>
              <a:rPr lang="es-EC" b="1" dirty="0"/>
              <a:t>AUTOESTIMA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BA4779-8A03-424C-A043-4D7C9BD7A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37" y="2127380"/>
            <a:ext cx="2890284" cy="17437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7EEAEF-4EE0-464C-808D-263C718B2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37" y="4143445"/>
            <a:ext cx="2890284" cy="14779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53E0DE-4016-474C-AB6D-BA3149AE3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651" y="2050461"/>
            <a:ext cx="2445488" cy="16905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1DA83B-F9A9-4458-BF31-EB4684C8A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738" y="3970731"/>
            <a:ext cx="2361313" cy="15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E80DF-0FC5-44A9-973F-CBA0D743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030"/>
            <a:ext cx="10515600" cy="2003265"/>
          </a:xfrm>
        </p:spPr>
        <p:txBody>
          <a:bodyPr/>
          <a:lstStyle/>
          <a:p>
            <a:pPr algn="ctr"/>
            <a:r>
              <a:rPr lang="es-EC" i="1" dirty="0">
                <a:latin typeface="Arial Black" panose="020B0A04020102020204" pitchFamily="34" charset="0"/>
              </a:rPr>
              <a:t>EL QUE NO ME AMA NO GUARDA MI PALABRA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69352-3C6B-4BDF-A5DA-4AB6245C3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620" y="4043494"/>
            <a:ext cx="10315965" cy="1719743"/>
          </a:xfrm>
        </p:spPr>
        <p:txBody>
          <a:bodyPr>
            <a:norm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            </a:t>
            </a:r>
          </a:p>
          <a:p>
            <a:pPr algn="ctr"/>
            <a:r>
              <a:rPr lang="es-EC" sz="2800" dirty="0">
                <a:solidFill>
                  <a:schemeClr val="tx1"/>
                </a:solidFill>
              </a:rPr>
              <a:t>EL ANTIVALOR DE LA OBEDIENCIA ES LA </a:t>
            </a:r>
            <a:r>
              <a:rPr lang="es-EC" sz="2800" b="1" dirty="0">
                <a:solidFill>
                  <a:schemeClr val="tx1"/>
                </a:solidFill>
              </a:rPr>
              <a:t>DESOBEDIENCIA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66936155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B66D2-6F30-475B-9599-355DCC3B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/>
              <a:t>DESOBEDECER A DIOS NOS LLEVA AL PECADO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D7EBC8-8AF4-451A-90A9-5927340A8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1985" y="2032903"/>
            <a:ext cx="6132689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89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48FA9-0301-407E-B18D-9AA926A2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/>
              <a:t>DESOBEDECER A NUESTROS PADRES NOS LLEVA A LA DISCORDIA EN LA FAMILIA </a:t>
            </a:r>
            <a:br>
              <a:rPr lang="es-EC" dirty="0"/>
            </a:b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8BD79DD-775E-4715-90E9-51BABB6BC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093" y="2312194"/>
            <a:ext cx="6191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78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25ECE-49D0-462D-91EC-CF59E11B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/>
              <a:t>DESOBEDECER A LOS MAESTROS NOS LLEVA AL MAL COMPORTAMIENTO </a:t>
            </a:r>
            <a:br>
              <a:rPr lang="es-EC" dirty="0"/>
            </a:b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94F9A4C-891D-4C35-809E-2B601F054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581" y="1690688"/>
            <a:ext cx="9338310" cy="464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1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99D46-70B3-4840-AF65-F2FD307C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/>
              <a:t>DESOBEDECER LAS LEYES DE MI PAIS NOS LLEVA A CAUSAR DAÑOS AL PROJIMO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F621DF5-102C-4160-82E3-30CEB8075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359" y="1965584"/>
            <a:ext cx="974119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18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D4655-74EE-486D-A564-8B142663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ORACION INICIAL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0122CD-F9B1-475D-BDC1-0B2703B51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i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ESPIRITU SANTO ILUMINA NUESTRO ENTENDIMIENTO PARA APRENDER LO QUE HOY NOS QUIERES ENSEÑAR</a:t>
            </a:r>
          </a:p>
          <a:p>
            <a:pPr marL="0" indent="0">
              <a:buNone/>
            </a:pPr>
            <a:r>
              <a:rPr lang="es-ES" b="1" i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VIRGENCITA MARIA AYUDANOS A SER COMO TU PARA ESCUCHAR EN NUESTRO CORAZON LA VOZ DEL SEÑOR</a:t>
            </a:r>
          </a:p>
          <a:p>
            <a:pPr marL="0" indent="0">
              <a:buNone/>
            </a:pPr>
            <a:r>
              <a:rPr lang="es-ES" b="1" i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AMEN</a:t>
            </a:r>
          </a:p>
          <a:p>
            <a:pPr marL="0" indent="0">
              <a:buNone/>
            </a:pPr>
            <a:endParaRPr lang="es-ES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22524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B9C97-89CC-4884-819D-6ECD6549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LA DESOBEDIENCIA NOS HACE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CABEBD-0DA0-48D9-8BBF-16B581F35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b="1" dirty="0"/>
              <a:t>INFELICES</a:t>
            </a:r>
            <a:r>
              <a:rPr lang="es-EC" dirty="0"/>
              <a:t>                                               </a:t>
            </a:r>
            <a:r>
              <a:rPr lang="es-EC" b="1" dirty="0"/>
              <a:t>CAPRICHOSOS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Y NOS PUEDE TRAER  CONSECUENCIAS NEGATIVAS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2A6787-AB6D-4D19-BDCA-713F9701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38" y="2015732"/>
            <a:ext cx="2553180" cy="19865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C00AC1-7162-41AD-9F37-DE9D56AB0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369" y="2015732"/>
            <a:ext cx="2362200" cy="19335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914F4C-B0D0-4006-BB90-A76AE5BE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024" y="4504847"/>
            <a:ext cx="2955852" cy="16446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06FEA6-1866-45CA-85EC-684D0C70C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224" y="4473152"/>
            <a:ext cx="2619375" cy="17430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E15AB3-778E-49E1-AEC3-A5CF74DD6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014" y="4380706"/>
            <a:ext cx="3147238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7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12DA8-9934-4C73-8AB2-5D26F04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912138"/>
          </a:xfrm>
        </p:spPr>
        <p:txBody>
          <a:bodyPr>
            <a:normAutofit fontScale="90000"/>
          </a:bodyPr>
          <a:lstStyle/>
          <a:p>
            <a:r>
              <a:rPr lang="es-EC" b="1" i="1" dirty="0"/>
              <a:t>EL ESPIRITU SANTO…. OS ENSEÑARA TODO</a:t>
            </a:r>
            <a:br>
              <a:rPr lang="es-EC" dirty="0"/>
            </a:br>
            <a:r>
              <a:rPr lang="es-EC" dirty="0"/>
              <a:t>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7BD2015-076D-4036-A7C5-2043F38B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157" y="3334034"/>
            <a:ext cx="2860157" cy="211587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E5D1DA-B2FE-4989-8BEB-D54DA740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941" y="3322627"/>
            <a:ext cx="3189768" cy="21386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4B3A89-0013-4021-B502-CE9D6FE4F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828" y="3363401"/>
            <a:ext cx="3572541" cy="213869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8522237-252B-4BB0-9C50-CCF730289464}"/>
              </a:ext>
            </a:extLst>
          </p:cNvPr>
          <p:cNvSpPr txBox="1">
            <a:spLocks/>
          </p:cNvSpPr>
          <p:nvPr/>
        </p:nvSpPr>
        <p:spPr>
          <a:xfrm>
            <a:off x="810883" y="2147365"/>
            <a:ext cx="10361865" cy="949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br>
              <a:rPr lang="es-EC" dirty="0"/>
            </a:br>
            <a:r>
              <a:rPr lang="es-EC" dirty="0"/>
              <a:t>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42E085D-5FD7-4DE0-B44D-0750FAF84E9E}"/>
              </a:ext>
            </a:extLst>
          </p:cNvPr>
          <p:cNvSpPr txBox="1">
            <a:spLocks/>
          </p:cNvSpPr>
          <p:nvPr/>
        </p:nvSpPr>
        <p:spPr>
          <a:xfrm>
            <a:off x="974785" y="2250882"/>
            <a:ext cx="9870159" cy="5958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2100" dirty="0"/>
              <a:t>REZAR EL ROSARIO                          PEDIR PERDON                                          IR A LA IGLESIA </a:t>
            </a:r>
            <a:br>
              <a:rPr lang="es-EC" dirty="0"/>
            </a:br>
            <a:r>
              <a:rPr lang="es-EC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165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12DA8-9934-4C73-8AB2-5D26F04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931370"/>
            <a:ext cx="9603275" cy="1049235"/>
          </a:xfrm>
        </p:spPr>
        <p:txBody>
          <a:bodyPr/>
          <a:lstStyle/>
          <a:p>
            <a:r>
              <a:rPr lang="es-EC" dirty="0"/>
              <a:t>EL ESPIRITU SANTO…. OS ENSEÑARA TODO</a:t>
            </a:r>
            <a:br>
              <a:rPr lang="es-EC" dirty="0"/>
            </a:br>
            <a:r>
              <a:rPr lang="es-EC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C598F4-1B9D-4FC3-BABE-CAF7DBD4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7" y="3110560"/>
            <a:ext cx="2950935" cy="21956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01BDBC-109D-49DC-A0C1-F3A6BFDC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497" y="3110560"/>
            <a:ext cx="3062177" cy="21956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7660C2-9727-4265-848D-9BF00C15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151" y="3110559"/>
            <a:ext cx="3572541" cy="2195623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CF7B62-0339-4982-AD7D-FF903BD11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07" y="1980605"/>
            <a:ext cx="10038826" cy="787761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      AGRADECER                          REZAR EN FAMILIA                     LEER LA BIBLIA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7784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3CC47-9EA1-4BF9-8903-9E26115DC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VIDEO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DAR UN CLICK EN LA DIRECCION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559CEB-E738-400C-B64C-019EA844A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227" y="2015732"/>
            <a:ext cx="9674628" cy="1049235"/>
          </a:xfrm>
        </p:spPr>
        <p:txBody>
          <a:bodyPr>
            <a:normAutofit/>
          </a:bodyPr>
          <a:lstStyle/>
          <a:p>
            <a:r>
              <a:rPr lang="es-EC" sz="3200" dirty="0">
                <a:hlinkClick r:id="rId2"/>
              </a:rPr>
              <a:t>https://www.youtube.com/watch?v=bLsQLLZan_Y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74020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D7511-9080-4671-AAD6-6667306D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CANCION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20CECE-63C2-4963-945D-C8E4950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262429" cy="1049236"/>
          </a:xfrm>
        </p:spPr>
        <p:txBody>
          <a:bodyPr>
            <a:normAutofit/>
          </a:bodyPr>
          <a:lstStyle/>
          <a:p>
            <a:r>
              <a:rPr lang="es-EC" sz="3200" dirty="0">
                <a:hlinkClick r:id="rId3"/>
              </a:rPr>
              <a:t>https://www.youtube.com/watch?v=lRCPSkt1v7o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3681003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BF2F0-B52E-42AC-8B50-20D850C8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APRENDER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E4AD23C-4079-4FA1-9E54-35B0B5C8C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362" y="888521"/>
            <a:ext cx="7220834" cy="51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8A0147-4CC5-46A8-B84E-089F73E6E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E6F639E-1087-43B6-9320-17C725812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6778" y="0"/>
            <a:ext cx="8215222" cy="60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5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625DD-7534-451B-8EFE-075FC044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571" y="114053"/>
            <a:ext cx="9603275" cy="1630771"/>
          </a:xfrm>
        </p:spPr>
        <p:txBody>
          <a:bodyPr>
            <a:normAutofit fontScale="90000"/>
          </a:bodyPr>
          <a:lstStyle/>
          <a:p>
            <a:r>
              <a:rPr lang="es-ES" b="1" i="1" dirty="0"/>
              <a:t>LA PAZ OS DEJO, MI PAZ OS DOY, YO NO OS LA DOY COMO EL MUNDO LES DA. NO SE TURBE VUESTRO CORAZON NI TENGA MIEDO</a:t>
            </a:r>
            <a:br>
              <a:rPr lang="es-ES" b="1" i="1" dirty="0"/>
            </a:br>
            <a:r>
              <a:rPr lang="es-ES" b="1" i="1" dirty="0"/>
              <a:t>JUAN 14, 27</a:t>
            </a:r>
            <a:br>
              <a:rPr lang="es-ES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C711A9-9359-4F46-B3F4-435294937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724539"/>
            <a:ext cx="9603275" cy="2741806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SEÑOR JESUS TE AGRADECEMOS POR ESTE HERMOSO NIDO QUE HEMOS TENIDO HOY JUNTO A TI. </a:t>
            </a:r>
          </a:p>
          <a:p>
            <a:pPr marL="0" indent="0">
              <a:buNone/>
            </a:pPr>
            <a:r>
              <a:rPr lang="es-ES" dirty="0"/>
              <a:t>GRACIAS POR ENSEÑARNOS QUE OBEDECER ES AMARTE. NO PERMITAS QUE JAMAS ME SEPARE DE TI</a:t>
            </a:r>
          </a:p>
          <a:p>
            <a:pPr marL="0" indent="0">
              <a:buNone/>
            </a:pPr>
            <a:r>
              <a:rPr lang="es-ES" dirty="0"/>
              <a:t>AMEN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62688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54DAF6-D5D0-47CB-9A3D-9B70D01E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Evangelio según San Juan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9116123-E949-46F2-ABA6-D89D1AFF16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44" t="7603" r="-3344" b="29229"/>
          <a:stretch/>
        </p:blipFill>
        <p:spPr>
          <a:xfrm>
            <a:off x="0" y="0"/>
            <a:ext cx="12373762" cy="11989507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1B167E-405A-4346-8B80-1B161E324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35096" y="3732647"/>
            <a:ext cx="8246467" cy="2876120"/>
          </a:xfrm>
        </p:spPr>
        <p:txBody>
          <a:bodyPr>
            <a:normAutofit fontScale="25000" lnSpcReduction="20000"/>
          </a:bodyPr>
          <a:lstStyle/>
          <a:p>
            <a:r>
              <a:rPr lang="es-EC" sz="8800" dirty="0">
                <a:latin typeface="Algerian" panose="04020705040A02060702" pitchFamily="82" charset="0"/>
              </a:rPr>
              <a:t>Evangelio según San Juan</a:t>
            </a:r>
          </a:p>
          <a:p>
            <a:endParaRPr lang="es-ES" sz="56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ES" sz="5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23. </a:t>
            </a:r>
            <a:r>
              <a:rPr lang="es-ES" sz="5600" b="1" dirty="0">
                <a:latin typeface="Arial Black" panose="020B0A04020102020204" pitchFamily="34" charset="0"/>
              </a:rPr>
              <a:t>Jesús le respondió: «Si alguno me ama, guardará mi Palabra, y mi Padre le amará, y vendremos a él, y haremos morada en él.</a:t>
            </a:r>
          </a:p>
          <a:p>
            <a:pPr marL="0" indent="0">
              <a:buNone/>
            </a:pPr>
            <a:r>
              <a:rPr lang="es-ES" sz="5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24.</a:t>
            </a:r>
            <a:r>
              <a:rPr lang="es-ES" sz="5600" dirty="0">
                <a:latin typeface="Arial Black" panose="020B0A04020102020204" pitchFamily="34" charset="0"/>
              </a:rPr>
              <a:t> </a:t>
            </a:r>
            <a:r>
              <a:rPr lang="es-ES" sz="5600" b="1" dirty="0">
                <a:latin typeface="Arial Black" panose="020B0A04020102020204" pitchFamily="34" charset="0"/>
              </a:rPr>
              <a:t>El que no me ama no guarda mis palabras. Y la palabra que escucháis no es mía, sino del Padre que me ha enviado.</a:t>
            </a:r>
          </a:p>
          <a:p>
            <a:pPr marL="0" indent="0">
              <a:buNone/>
            </a:pPr>
            <a:r>
              <a:rPr lang="es-ES" sz="5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25.</a:t>
            </a:r>
            <a:r>
              <a:rPr lang="es-ES" sz="5600" dirty="0">
                <a:latin typeface="Arial Black" panose="020B0A04020102020204" pitchFamily="34" charset="0"/>
              </a:rPr>
              <a:t> </a:t>
            </a:r>
            <a:r>
              <a:rPr lang="es-ES" sz="5600" b="1" dirty="0">
                <a:latin typeface="Arial Black" panose="020B0A04020102020204" pitchFamily="34" charset="0"/>
              </a:rPr>
              <a:t>Os he dicho estas cosas estando entre vosotros.</a:t>
            </a:r>
          </a:p>
          <a:p>
            <a:r>
              <a:rPr lang="es-ES" sz="5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26. </a:t>
            </a:r>
            <a:r>
              <a:rPr lang="es-ES" sz="5600" b="1" dirty="0">
                <a:latin typeface="Arial Black" panose="020B0A04020102020204" pitchFamily="34" charset="0"/>
              </a:rPr>
              <a:t>Pero el Paráclito, el Espíritu Santo, que el Padre enviará en mi nombre, os lo enseñará todo y os recordará todo lo que yo os he dicho.</a:t>
            </a:r>
          </a:p>
          <a:p>
            <a:endParaRPr lang="es-ES" sz="5600" dirty="0">
              <a:latin typeface="Arial Black" panose="020B0A04020102020204" pitchFamily="34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853878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54DAF6-D5D0-47CB-9A3D-9B70D01E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err="1"/>
              <a:t>Evangeli</a:t>
            </a:r>
            <a:r>
              <a:rPr lang="es-EC" dirty="0"/>
              <a:t> según San Juan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9116123-E949-46F2-ABA6-D89D1AFF16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44" t="7603" r="-3344" b="29229"/>
          <a:stretch/>
        </p:blipFill>
        <p:spPr>
          <a:xfrm>
            <a:off x="0" y="0"/>
            <a:ext cx="12517942" cy="10959641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1B167E-405A-4346-8B80-1B161E324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206" y="4119114"/>
            <a:ext cx="8473848" cy="1946127"/>
          </a:xfrm>
        </p:spPr>
        <p:txBody>
          <a:bodyPr>
            <a:normAutofit/>
          </a:bodyPr>
          <a:lstStyle/>
          <a:p>
            <a:r>
              <a:rPr lang="es-ES" sz="14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27. </a:t>
            </a:r>
            <a:r>
              <a:rPr lang="es-ES" sz="1400" i="1" dirty="0">
                <a:latin typeface="Arial Black" panose="020B0A04020102020204" pitchFamily="34" charset="0"/>
              </a:rPr>
              <a:t>Os dejo la paz, mi paz os doy; no os la doy como la da el mundo. No se turbe vuestro corazón ni se acobarde.</a:t>
            </a:r>
          </a:p>
          <a:p>
            <a:r>
              <a:rPr lang="es-ES" sz="14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28.</a:t>
            </a:r>
            <a:r>
              <a:rPr lang="es-ES" sz="1400" i="1" dirty="0">
                <a:latin typeface="Arial Black" panose="020B0A04020102020204" pitchFamily="34" charset="0"/>
              </a:rPr>
              <a:t> Habéis oído que os he dicho: "Me voy y volveré a vosotros." Si me amarais, os alegraríais de que me fuera al Padre, porque el Padre es más grande que yo.</a:t>
            </a:r>
          </a:p>
          <a:p>
            <a:r>
              <a:rPr lang="es-ES" sz="14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29.</a:t>
            </a:r>
            <a:r>
              <a:rPr lang="es-ES" sz="1400" i="1" dirty="0">
                <a:latin typeface="Arial Black" panose="020B0A04020102020204" pitchFamily="34" charset="0"/>
              </a:rPr>
              <a:t> Y os lo digo ahora, antes de que suceda, para que cuando suceda creáis.</a:t>
            </a:r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77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EB1B06-C1F1-4A83-A1F2-9D5965EA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643CDC2-11C9-46BA-AF35-F86451A81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i="1" dirty="0">
                <a:latin typeface="Arial Black" panose="020B0A04020102020204" pitchFamily="34" charset="0"/>
              </a:rPr>
              <a:t>		PALABRA DE DIOS</a:t>
            </a:r>
            <a:br>
              <a:rPr lang="es-EC" i="1" dirty="0">
                <a:latin typeface="Arial Black" panose="020B0A04020102020204" pitchFamily="34" charset="0"/>
              </a:rPr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EC8663-7DFB-46B7-9856-356605F97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C" i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s-EC" i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s-EC" i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s-EC" i="1" dirty="0">
                <a:latin typeface="Arial Black" panose="020B0A04020102020204" pitchFamily="34" charset="0"/>
              </a:rPr>
              <a:t>GLORIA A TI SEÑOR JESUS</a:t>
            </a:r>
          </a:p>
        </p:txBody>
      </p:sp>
    </p:spTree>
    <p:extLst>
      <p:ext uri="{BB962C8B-B14F-4D97-AF65-F5344CB8AC3E}">
        <p14:creationId xmlns:p14="http://schemas.microsoft.com/office/powerpoint/2010/main" val="25410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EC228-0D7B-4CD7-94D0-113DC9DA6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4607236"/>
          </a:xfrm>
        </p:spPr>
        <p:txBody>
          <a:bodyPr>
            <a:normAutofit/>
          </a:bodyPr>
          <a:lstStyle/>
          <a:p>
            <a:pPr algn="ctr"/>
            <a:br>
              <a:rPr lang="es-EC" sz="7200" dirty="0">
                <a:latin typeface="Arial Black" panose="020B0A04020102020204" pitchFamily="34" charset="0"/>
              </a:rPr>
            </a:br>
            <a:br>
              <a:rPr lang="es-EC" sz="7200" dirty="0">
                <a:latin typeface="Arial Black" panose="020B0A04020102020204" pitchFamily="34" charset="0"/>
              </a:rPr>
            </a:br>
            <a:r>
              <a:rPr lang="es-EC" sz="7200" dirty="0">
                <a:latin typeface="Arial Black" panose="020B0A04020102020204" pitchFamily="34" charset="0"/>
              </a:rPr>
              <a:t>REFLEXIONEMOS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5BCD5B-B827-40F5-8FF2-6AE287E2A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65229"/>
            <a:ext cx="9193417" cy="3709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b="1" dirty="0"/>
          </a:p>
          <a:p>
            <a:pPr marL="0" indent="0">
              <a:buNone/>
            </a:pPr>
            <a:endParaRPr lang="es-EC" b="1" dirty="0"/>
          </a:p>
          <a:p>
            <a:pPr marL="0" indent="0" algn="ctr">
              <a:buNone/>
            </a:pPr>
            <a:r>
              <a:rPr lang="es-EC" b="1" dirty="0"/>
              <a:t> </a:t>
            </a:r>
          </a:p>
          <a:p>
            <a:pPr marL="0" indent="0" algn="ctr">
              <a:buNone/>
            </a:pP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55733818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B5B35A5-995D-4F79-BE48-60292B551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81346"/>
            <a:ext cx="5045149" cy="4368418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AFCA675-F86A-4F5D-B510-3E9B609579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1104476" y="1081346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920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25B7F-877E-4906-8C06-E3E60AC4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1" dirty="0">
                <a:latin typeface="Arial Black" panose="020B0A04020102020204" pitchFamily="34" charset="0"/>
              </a:rPr>
              <a:t>EL QUE ME AMA, MI PALABRA GUARDARA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D8F5C250-1EE7-4888-9CCA-3499B8C12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C" dirty="0"/>
              <a:t>O SEA QUE JESUS NOS DICE </a:t>
            </a:r>
          </a:p>
          <a:p>
            <a:pPr marL="0" indent="0" algn="ctr">
              <a:buNone/>
            </a:pPr>
            <a:r>
              <a:rPr lang="es-EC" dirty="0"/>
              <a:t>“EL QUE ME AMA OBEDECE MIS MANDAMIENTOS”</a:t>
            </a:r>
          </a:p>
          <a:p>
            <a:pPr marL="0" indent="0" algn="ctr">
              <a:buNone/>
            </a:pPr>
            <a:endParaRPr lang="es-EC" dirty="0"/>
          </a:p>
          <a:p>
            <a:pPr marL="0" indent="0" algn="ctr">
              <a:buNone/>
            </a:pPr>
            <a:endParaRPr lang="es-EC" dirty="0"/>
          </a:p>
          <a:p>
            <a:pPr marL="0" indent="0" algn="ctr">
              <a:buNone/>
            </a:pP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49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2E54D-5632-430D-8494-B9A06942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LA OBEDIENCIA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994412-99A8-4293-B58D-1AF23F8C8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ES UN VALOR MUY IMPORTANTE QUE NOS LLEVA A ESCUCHAR ATENTAMENTE Y CUMPLIR CON LAS INDICACIONES U ORDENES CONCRETAS QUE NOS DAN PARA NUESTRO BIEN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A QUIENES LES DEBEMOS OBEDIENCIA?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839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j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Override1.xml><?xml version="1.0" encoding="utf-8"?>
<a:themeOverride xmlns:a="http://schemas.openxmlformats.org/drawingml/2006/main">
  <a:clrScheme name="Galería">
    <a:dk1>
      <a:sysClr val="windowText" lastClr="000000"/>
    </a:dk1>
    <a:lt1>
      <a:sysClr val="window" lastClr="FFFFFF"/>
    </a:lt1>
    <a:dk2>
      <a:srgbClr val="454545"/>
    </a:dk2>
    <a:lt2>
      <a:srgbClr val="DFDBD5"/>
    </a:lt2>
    <a:accent1>
      <a:srgbClr val="B71E42"/>
    </a:accent1>
    <a:accent2>
      <a:srgbClr val="DE478E"/>
    </a:accent2>
    <a:accent3>
      <a:srgbClr val="BC72F0"/>
    </a:accent3>
    <a:accent4>
      <a:srgbClr val="795FAF"/>
    </a:accent4>
    <a:accent5>
      <a:srgbClr val="586EA6"/>
    </a:accent5>
    <a:accent6>
      <a:srgbClr val="6892A0"/>
    </a:accent6>
    <a:hlink>
      <a:srgbClr val="FA2B5C"/>
    </a:hlink>
    <a:folHlink>
      <a:srgbClr val="BC658E"/>
    </a:folHlink>
  </a:clrScheme>
</a:themeOverride>
</file>

<file path=ppt/theme/themeOverride2.xml><?xml version="1.0" encoding="utf-8"?>
<a:themeOverride xmlns:a="http://schemas.openxmlformats.org/drawingml/2006/main">
  <a:clrScheme name="Galería">
    <a:dk1>
      <a:sysClr val="windowText" lastClr="000000"/>
    </a:dk1>
    <a:lt1>
      <a:sysClr val="window" lastClr="FFFFFF"/>
    </a:lt1>
    <a:dk2>
      <a:srgbClr val="454545"/>
    </a:dk2>
    <a:lt2>
      <a:srgbClr val="DFDBD5"/>
    </a:lt2>
    <a:accent1>
      <a:srgbClr val="B71E42"/>
    </a:accent1>
    <a:accent2>
      <a:srgbClr val="DE478E"/>
    </a:accent2>
    <a:accent3>
      <a:srgbClr val="BC72F0"/>
    </a:accent3>
    <a:accent4>
      <a:srgbClr val="795FAF"/>
    </a:accent4>
    <a:accent5>
      <a:srgbClr val="586EA6"/>
    </a:accent5>
    <a:accent6>
      <a:srgbClr val="6892A0"/>
    </a:accent6>
    <a:hlink>
      <a:srgbClr val="FA2B5C"/>
    </a:hlink>
    <a:folHlink>
      <a:srgbClr val="BC658E"/>
    </a:folHlink>
  </a:clrScheme>
</a:themeOverride>
</file>

<file path=ppt/theme/themeOverride3.xml><?xml version="1.0" encoding="utf-8"?>
<a:themeOverride xmlns:a="http://schemas.openxmlformats.org/drawingml/2006/main">
  <a:clrScheme name="Galería">
    <a:dk1>
      <a:sysClr val="windowText" lastClr="000000"/>
    </a:dk1>
    <a:lt1>
      <a:sysClr val="window" lastClr="FFFFFF"/>
    </a:lt1>
    <a:dk2>
      <a:srgbClr val="454545"/>
    </a:dk2>
    <a:lt2>
      <a:srgbClr val="DFDBD5"/>
    </a:lt2>
    <a:accent1>
      <a:srgbClr val="B71E42"/>
    </a:accent1>
    <a:accent2>
      <a:srgbClr val="DE478E"/>
    </a:accent2>
    <a:accent3>
      <a:srgbClr val="BC72F0"/>
    </a:accent3>
    <a:accent4>
      <a:srgbClr val="795FAF"/>
    </a:accent4>
    <a:accent5>
      <a:srgbClr val="586EA6"/>
    </a:accent5>
    <a:accent6>
      <a:srgbClr val="6892A0"/>
    </a:accent6>
    <a:hlink>
      <a:srgbClr val="FA2B5C"/>
    </a:hlink>
    <a:folHlink>
      <a:srgbClr val="BC658E"/>
    </a:folHlink>
  </a:clrScheme>
</a:themeOverride>
</file>

<file path=ppt/theme/themeOverride4.xml><?xml version="1.0" encoding="utf-8"?>
<a:themeOverride xmlns:a="http://schemas.openxmlformats.org/drawingml/2006/main">
  <a:clrScheme name="Galería">
    <a:dk1>
      <a:sysClr val="windowText" lastClr="000000"/>
    </a:dk1>
    <a:lt1>
      <a:sysClr val="window" lastClr="FFFFFF"/>
    </a:lt1>
    <a:dk2>
      <a:srgbClr val="454545"/>
    </a:dk2>
    <a:lt2>
      <a:srgbClr val="DFDBD5"/>
    </a:lt2>
    <a:accent1>
      <a:srgbClr val="B71E42"/>
    </a:accent1>
    <a:accent2>
      <a:srgbClr val="DE478E"/>
    </a:accent2>
    <a:accent3>
      <a:srgbClr val="BC72F0"/>
    </a:accent3>
    <a:accent4>
      <a:srgbClr val="795FAF"/>
    </a:accent4>
    <a:accent5>
      <a:srgbClr val="586EA6"/>
    </a:accent5>
    <a:accent6>
      <a:srgbClr val="6892A0"/>
    </a:accent6>
    <a:hlink>
      <a:srgbClr val="FA2B5C"/>
    </a:hlink>
    <a:folHlink>
      <a:srgbClr val="BC658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Office PowerPoint</Application>
  <PresentationFormat>Widescreen</PresentationFormat>
  <Paragraphs>79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Algerian</vt:lpstr>
      <vt:lpstr>Arial</vt:lpstr>
      <vt:lpstr>Arial Black</vt:lpstr>
      <vt:lpstr>Gill Sans MT</vt:lpstr>
      <vt:lpstr>Times New Roman</vt:lpstr>
      <vt:lpstr>Galería</vt:lpstr>
      <vt:lpstr>     </vt:lpstr>
      <vt:lpstr>ORACION INICIAL</vt:lpstr>
      <vt:lpstr>Evangelio según San Juan</vt:lpstr>
      <vt:lpstr>Evangeli según San Juan</vt:lpstr>
      <vt:lpstr>  PALABRA DE DIOS </vt:lpstr>
      <vt:lpstr>  REFLEXIONEMOS</vt:lpstr>
      <vt:lpstr>PowerPoint Presentation</vt:lpstr>
      <vt:lpstr>EL QUE ME AMA, MI PALABRA GUARDARA</vt:lpstr>
      <vt:lpstr>LA OBEDIENCIA</vt:lpstr>
      <vt:lpstr>OBEDECER A DIOS ME HACE MEJOR PERSONA</vt:lpstr>
      <vt:lpstr>OBEDECER A NUESTROS PADRES NOS FORMA COMO HIJOS DE DIOS  </vt:lpstr>
      <vt:lpstr>OBEDECER A NUESTROS MAESTROS NOS AYUDA  A CRECER CON VALORES Y VIRTUDES  PARA SER MEJORES CIUDADANOS</vt:lpstr>
      <vt:lpstr>OBEDECER A NUESTROS GOBERNANTES NOS GARANTIZA MANTENER UNA SOCIEDAD RESPETUOSA Y ORDENADA </vt:lpstr>
      <vt:lpstr>LA OBEDIENCIA NOS TRAE</vt:lpstr>
      <vt:lpstr>EL QUE NO ME AMA NO GUARDA MI PALABRA</vt:lpstr>
      <vt:lpstr>DESOBEDECER A DIOS NOS LLEVA AL PECADO</vt:lpstr>
      <vt:lpstr>DESOBEDECER A NUESTROS PADRES NOS LLEVA A LA DISCORDIA EN LA FAMILIA  </vt:lpstr>
      <vt:lpstr>DESOBEDECER A LOS MAESTROS NOS LLEVA AL MAL COMPORTAMIENTO  </vt:lpstr>
      <vt:lpstr>DESOBEDECER LAS LEYES DE MI PAIS NOS LLEVA A CAUSAR DAÑOS AL PROJIMO </vt:lpstr>
      <vt:lpstr>LA DESOBEDIENCIA NOS HACE</vt:lpstr>
      <vt:lpstr>EL ESPIRITU SANTO…. OS ENSEÑARA TODO  </vt:lpstr>
      <vt:lpstr>EL ESPIRITU SANTO…. OS ENSEÑARA TODO  </vt:lpstr>
      <vt:lpstr>VIDEO  DAR UN CLICK EN LA DIRECCION</vt:lpstr>
      <vt:lpstr>CANCION</vt:lpstr>
      <vt:lpstr>APRENDER</vt:lpstr>
      <vt:lpstr>ACTIVIDAD</vt:lpstr>
      <vt:lpstr>LA PAZ OS DEJO, MI PAZ OS DOY, YO NO OS LA DOY COMO EL MUNDO LES DA. NO SE TURBE VUESTRO CORAZON NI TENGA MIEDO JUAN 14, 27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Maria Varona</dc:creator>
  <cp:lastModifiedBy>Maria Varona</cp:lastModifiedBy>
  <cp:revision>1</cp:revision>
  <dcterms:modified xsi:type="dcterms:W3CDTF">2022-04-26T15:32:37Z</dcterms:modified>
</cp:coreProperties>
</file>