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lvl="0">
      <a:defRPr lang="es-ES"/>
    </a:defPPr>
    <a:lvl1pPr lvl="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lvl="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lvl="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lvl="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lvl="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lvl="5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lvl="6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lvl="7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lvl="8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>
            <a:extLst>
              <a:ext uri="{FF2B5EF4-FFF2-40B4-BE49-F238E27FC236}">
                <a16:creationId xmlns:a16="http://schemas.microsoft.com/office/drawing/2014/main" id="{20A5975A-5EA9-8B28-BCC0-99912B921B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s-HN"/>
          </a:p>
        </p:txBody>
      </p:sp>
      <p:sp>
        <p:nvSpPr>
          <p:cNvPr id="3" name="2 Marcador de fecha">
            <a:extLst>
              <a:ext uri="{FF2B5EF4-FFF2-40B4-BE49-F238E27FC236}">
                <a16:creationId xmlns:a16="http://schemas.microsoft.com/office/drawing/2014/main" id="{8F22CA35-8D18-CCFF-F586-0BBCFC13CF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1C17C98-2CAF-45A0-B074-47DC13D967D7}" type="datetimeFigureOut">
              <a:rPr lang="es-HN"/>
              <a:pPr>
                <a:defRPr/>
              </a:pPr>
              <a:t>18/6/2022</a:t>
            </a:fld>
            <a:endParaRPr lang="es-HN"/>
          </a:p>
        </p:txBody>
      </p:sp>
      <p:sp>
        <p:nvSpPr>
          <p:cNvPr id="4" name="3 Marcador de imagen de diapositiva">
            <a:extLst>
              <a:ext uri="{FF2B5EF4-FFF2-40B4-BE49-F238E27FC236}">
                <a16:creationId xmlns:a16="http://schemas.microsoft.com/office/drawing/2014/main" id="{65027468-E9B4-F91A-EBF8-F2273BC395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HN" noProof="0"/>
          </a:p>
        </p:txBody>
      </p:sp>
      <p:sp>
        <p:nvSpPr>
          <p:cNvPr id="5" name="4 Marcador de notas">
            <a:extLst>
              <a:ext uri="{FF2B5EF4-FFF2-40B4-BE49-F238E27FC236}">
                <a16:creationId xmlns:a16="http://schemas.microsoft.com/office/drawing/2014/main" id="{9D3EDB33-CB30-2AF6-526B-E104807727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noProof="0"/>
              <a:t>Haga clic para modificar el estilo de texto del patrón</a:t>
            </a:r>
          </a:p>
          <a:p>
            <a:pPr lvl="1"/>
            <a:r>
              <a:rPr lang="es-ES" noProof="0"/>
              <a:t>Segundo nivel</a:t>
            </a:r>
          </a:p>
          <a:p>
            <a:pPr lvl="2"/>
            <a:r>
              <a:rPr lang="es-ES" noProof="0"/>
              <a:t>Tercer nivel</a:t>
            </a:r>
          </a:p>
          <a:p>
            <a:pPr lvl="3"/>
            <a:r>
              <a:rPr lang="es-ES" noProof="0"/>
              <a:t>Cuarto nivel</a:t>
            </a:r>
          </a:p>
          <a:p>
            <a:pPr lvl="4"/>
            <a:r>
              <a:rPr lang="es-ES" noProof="0"/>
              <a:t>Quinto nivel</a:t>
            </a:r>
            <a:endParaRPr lang="es-HN" noProof="0"/>
          </a:p>
        </p:txBody>
      </p:sp>
      <p:sp>
        <p:nvSpPr>
          <p:cNvPr id="6" name="5 Marcador de pie de página">
            <a:extLst>
              <a:ext uri="{FF2B5EF4-FFF2-40B4-BE49-F238E27FC236}">
                <a16:creationId xmlns:a16="http://schemas.microsoft.com/office/drawing/2014/main" id="{3105DEBE-E889-0A7E-CA2D-F2245175AC0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s-HN"/>
          </a:p>
        </p:txBody>
      </p:sp>
      <p:sp>
        <p:nvSpPr>
          <p:cNvPr id="7" name="6 Marcador de número de diapositiva">
            <a:extLst>
              <a:ext uri="{FF2B5EF4-FFF2-40B4-BE49-F238E27FC236}">
                <a16:creationId xmlns:a16="http://schemas.microsoft.com/office/drawing/2014/main" id="{E58C104F-353B-9547-492E-AA6C2F6C92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822A0AE-D46A-4513-A2B3-7B673C1EFA40}" type="slidenum">
              <a:rPr lang="es-HN" altLang="en-US"/>
              <a:pPr/>
              <a:t>‹#›</a:t>
            </a:fld>
            <a:endParaRPr lang="es-H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1 Marcador de imagen de diapositiva">
            <a:extLst>
              <a:ext uri="{FF2B5EF4-FFF2-40B4-BE49-F238E27FC236}">
                <a16:creationId xmlns:a16="http://schemas.microsoft.com/office/drawing/2014/main" id="{987752D4-F154-BD2A-F672-27406C1165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2 Marcador de notas">
            <a:extLst>
              <a:ext uri="{FF2B5EF4-FFF2-40B4-BE49-F238E27FC236}">
                <a16:creationId xmlns:a16="http://schemas.microsoft.com/office/drawing/2014/main" id="{406C5122-1932-8A06-83E7-F370ECD0D8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HN" altLang="en-US"/>
          </a:p>
        </p:txBody>
      </p:sp>
      <p:sp>
        <p:nvSpPr>
          <p:cNvPr id="26628" name="3 Marcador de número de diapositiva">
            <a:extLst>
              <a:ext uri="{FF2B5EF4-FFF2-40B4-BE49-F238E27FC236}">
                <a16:creationId xmlns:a16="http://schemas.microsoft.com/office/drawing/2014/main" id="{1CA448BB-269F-9E73-B5BC-31BCCD06A5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86ABFA4-131F-4807-9029-28A3BC7BC5A5}" type="slidenum">
              <a:rPr lang="es-HN" altLang="en-US"/>
              <a:pPr eaLnBrk="1" hangingPunct="1"/>
              <a:t>1</a:t>
            </a:fld>
            <a:endParaRPr lang="es-H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Marcador de imagen de diapositiva">
            <a:extLst>
              <a:ext uri="{FF2B5EF4-FFF2-40B4-BE49-F238E27FC236}">
                <a16:creationId xmlns:a16="http://schemas.microsoft.com/office/drawing/2014/main" id="{6AD0DBEC-25C7-7CBD-468E-106A6C03EF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2 Marcador de notas">
            <a:extLst>
              <a:ext uri="{FF2B5EF4-FFF2-40B4-BE49-F238E27FC236}">
                <a16:creationId xmlns:a16="http://schemas.microsoft.com/office/drawing/2014/main" id="{4206DEEA-5893-C13B-E4FC-D5E12017A6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HN" altLang="en-US"/>
          </a:p>
        </p:txBody>
      </p:sp>
      <p:sp>
        <p:nvSpPr>
          <p:cNvPr id="27652" name="3 Marcador de número de diapositiva">
            <a:extLst>
              <a:ext uri="{FF2B5EF4-FFF2-40B4-BE49-F238E27FC236}">
                <a16:creationId xmlns:a16="http://schemas.microsoft.com/office/drawing/2014/main" id="{863D3CC0-DCBA-48F2-9044-88337435B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623E9DF-EB81-4EC7-B5FF-288887A99803}" type="slidenum">
              <a:rPr lang="es-HN" altLang="en-US"/>
              <a:pPr eaLnBrk="1" hangingPunct="1"/>
              <a:t>17</a:t>
            </a:fld>
            <a:endParaRPr lang="es-H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6 Conector recto">
            <a:extLst>
              <a:ext uri="{FF2B5EF4-FFF2-40B4-BE49-F238E27FC236}">
                <a16:creationId xmlns:a16="http://schemas.microsoft.com/office/drawing/2014/main" id="{413ED219-46C4-FEC1-6675-BC5588F1054B}"/>
              </a:ext>
            </a:extLst>
          </p:cNvPr>
          <p:cNvCxnSpPr/>
          <p:nvPr/>
        </p:nvCxnSpPr>
        <p:spPr>
          <a:xfrm>
            <a:off x="146367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7 Conector recto">
            <a:extLst>
              <a:ext uri="{FF2B5EF4-FFF2-40B4-BE49-F238E27FC236}">
                <a16:creationId xmlns:a16="http://schemas.microsoft.com/office/drawing/2014/main" id="{EF409918-637F-80B6-434C-214A2ADFDB0A}"/>
              </a:ext>
            </a:extLst>
          </p:cNvPr>
          <p:cNvCxnSpPr/>
          <p:nvPr/>
        </p:nvCxnSpPr>
        <p:spPr>
          <a:xfrm>
            <a:off x="4708525" y="3549650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8 Elipse">
            <a:extLst>
              <a:ext uri="{FF2B5EF4-FFF2-40B4-BE49-F238E27FC236}">
                <a16:creationId xmlns:a16="http://schemas.microsoft.com/office/drawing/2014/main" id="{E1934256-1C2E-05E2-2872-2EEE33140949}"/>
              </a:ext>
            </a:extLst>
          </p:cNvPr>
          <p:cNvSpPr/>
          <p:nvPr/>
        </p:nvSpPr>
        <p:spPr>
          <a:xfrm>
            <a:off x="4540250" y="3525838"/>
            <a:ext cx="46038" cy="46037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8" name="27 Título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5" name="14 Marcador de fecha">
            <a:extLst>
              <a:ext uri="{FF2B5EF4-FFF2-40B4-BE49-F238E27FC236}">
                <a16:creationId xmlns:a16="http://schemas.microsoft.com/office/drawing/2014/main" id="{8B3477C7-580C-1AE6-DC92-8EEB24BD7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15 Marcador de número de diapositiva">
            <a:extLst>
              <a:ext uri="{FF2B5EF4-FFF2-40B4-BE49-F238E27FC236}">
                <a16:creationId xmlns:a16="http://schemas.microsoft.com/office/drawing/2014/main" id="{B6222559-8A8D-2243-7866-D5B86284D0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C06771-136E-4E62-A8A9-4A211B7C84D8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7" name="16 Marcador de pie de página">
            <a:extLst>
              <a:ext uri="{FF2B5EF4-FFF2-40B4-BE49-F238E27FC236}">
                <a16:creationId xmlns:a16="http://schemas.microsoft.com/office/drawing/2014/main" id="{2CB644FB-09A9-4501-80C9-B44C65D53F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217029"/>
      </p:ext>
    </p:extLst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>
            <a:extLst>
              <a:ext uri="{FF2B5EF4-FFF2-40B4-BE49-F238E27FC236}">
                <a16:creationId xmlns:a16="http://schemas.microsoft.com/office/drawing/2014/main" id="{08D1A445-0F7C-1676-B2A1-1CA7450B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>
            <a:extLst>
              <a:ext uri="{FF2B5EF4-FFF2-40B4-BE49-F238E27FC236}">
                <a16:creationId xmlns:a16="http://schemas.microsoft.com/office/drawing/2014/main" id="{1A144354-AC0D-3F6B-F711-81382D703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>
            <a:extLst>
              <a:ext uri="{FF2B5EF4-FFF2-40B4-BE49-F238E27FC236}">
                <a16:creationId xmlns:a16="http://schemas.microsoft.com/office/drawing/2014/main" id="{13677E70-DEE6-0B28-6C06-BF848310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6C3CE7-D9B2-404D-9547-3789BCF2433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4541688"/>
      </p:ext>
    </p:extLst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23 Marcador de fecha">
            <a:extLst>
              <a:ext uri="{FF2B5EF4-FFF2-40B4-BE49-F238E27FC236}">
                <a16:creationId xmlns:a16="http://schemas.microsoft.com/office/drawing/2014/main" id="{4B849B7B-5FB0-D754-FFF8-6584C0019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9 Marcador de pie de página">
            <a:extLst>
              <a:ext uri="{FF2B5EF4-FFF2-40B4-BE49-F238E27FC236}">
                <a16:creationId xmlns:a16="http://schemas.microsoft.com/office/drawing/2014/main" id="{99EC5E79-85B0-DACB-9F74-DE1D336B4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21 Marcador de número de diapositiva">
            <a:extLst>
              <a:ext uri="{FF2B5EF4-FFF2-40B4-BE49-F238E27FC236}">
                <a16:creationId xmlns:a16="http://schemas.microsoft.com/office/drawing/2014/main" id="{319965A8-7079-280B-BFD3-011F952DB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EB4480-3813-49CE-A2B2-0512CB2691B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011320434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23 Marcador de fecha">
            <a:extLst>
              <a:ext uri="{FF2B5EF4-FFF2-40B4-BE49-F238E27FC236}">
                <a16:creationId xmlns:a16="http://schemas.microsoft.com/office/drawing/2014/main" id="{70B7C34C-AAC4-A39C-7096-C8C4E3AC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9 Marcador de pie de página">
            <a:extLst>
              <a:ext uri="{FF2B5EF4-FFF2-40B4-BE49-F238E27FC236}">
                <a16:creationId xmlns:a16="http://schemas.microsoft.com/office/drawing/2014/main" id="{FDAA09E1-0BB4-755F-2A28-F885FCB89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1 Marcador de número de diapositiva">
            <a:extLst>
              <a:ext uri="{FF2B5EF4-FFF2-40B4-BE49-F238E27FC236}">
                <a16:creationId xmlns:a16="http://schemas.microsoft.com/office/drawing/2014/main" id="{C8111DC8-9612-98C7-C982-3262A611B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52EAF-2D5C-40E8-AC63-9769BBE02A95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720600710"/>
      </p:ext>
    </p:extLst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Conector recto">
            <a:extLst>
              <a:ext uri="{FF2B5EF4-FFF2-40B4-BE49-F238E27FC236}">
                <a16:creationId xmlns:a16="http://schemas.microsoft.com/office/drawing/2014/main" id="{8DE25C40-66AF-49F0-42FA-DE403F6808A8}"/>
              </a:ext>
            </a:extLst>
          </p:cNvPr>
          <p:cNvCxnSpPr/>
          <p:nvPr/>
        </p:nvCxnSpPr>
        <p:spPr>
          <a:xfrm>
            <a:off x="685800" y="4916488"/>
            <a:ext cx="7924800" cy="4762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BFA8EB36-B4A7-9B08-3293-429BDD1C2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16AAD6AC-A5BD-9CF7-A0A9-5F5CC9BB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F867A28-9F57-2B0C-5D4F-3AF5F384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CE849-870B-43EB-B811-EC655B279BE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032607151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3 Marcador de fecha">
            <a:extLst>
              <a:ext uri="{FF2B5EF4-FFF2-40B4-BE49-F238E27FC236}">
                <a16:creationId xmlns:a16="http://schemas.microsoft.com/office/drawing/2014/main" id="{42E9F737-DADE-DBBC-E36F-B62589700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>
            <a:extLst>
              <a:ext uri="{FF2B5EF4-FFF2-40B4-BE49-F238E27FC236}">
                <a16:creationId xmlns:a16="http://schemas.microsoft.com/office/drawing/2014/main" id="{29A97BE4-A0B7-55B5-0EC2-2F804C7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>
            <a:extLst>
              <a:ext uri="{FF2B5EF4-FFF2-40B4-BE49-F238E27FC236}">
                <a16:creationId xmlns:a16="http://schemas.microsoft.com/office/drawing/2014/main" id="{352BEA8A-EACE-7A46-A15C-329465566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2BC5C5-9AF5-4C85-99AF-B22A4EE0126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477030017"/>
      </p:ext>
    </p:extLst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6 Conector recto">
            <a:extLst>
              <a:ext uri="{FF2B5EF4-FFF2-40B4-BE49-F238E27FC236}">
                <a16:creationId xmlns:a16="http://schemas.microsoft.com/office/drawing/2014/main" id="{B353CC79-302A-4715-562D-6FD297677A6F}"/>
              </a:ext>
            </a:extLst>
          </p:cNvPr>
          <p:cNvCxnSpPr/>
          <p:nvPr/>
        </p:nvCxnSpPr>
        <p:spPr>
          <a:xfrm>
            <a:off x="563563" y="2179638"/>
            <a:ext cx="3748087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7 Conector recto">
            <a:extLst>
              <a:ext uri="{FF2B5EF4-FFF2-40B4-BE49-F238E27FC236}">
                <a16:creationId xmlns:a16="http://schemas.microsoft.com/office/drawing/2014/main" id="{8E23F2D9-1204-8529-CB74-6D9C68E1E860}"/>
              </a:ext>
            </a:extLst>
          </p:cNvPr>
          <p:cNvCxnSpPr/>
          <p:nvPr/>
        </p:nvCxnSpPr>
        <p:spPr>
          <a:xfrm>
            <a:off x="4754563" y="2179638"/>
            <a:ext cx="3749675" cy="1587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2" name="31 Marcador de contenido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4" name="33 Marcador de contenido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12" name="11 Marcador de texto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8 Marcador de número de diapositiva">
            <a:extLst>
              <a:ext uri="{FF2B5EF4-FFF2-40B4-BE49-F238E27FC236}">
                <a16:creationId xmlns:a16="http://schemas.microsoft.com/office/drawing/2014/main" id="{253FDC1E-0A88-C00A-CF9B-2502C086AC2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301DDE1-01B7-49A0-89D7-0342243CB1D4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7" name="7 Marcador de pie de página">
            <a:extLst>
              <a:ext uri="{FF2B5EF4-FFF2-40B4-BE49-F238E27FC236}">
                <a16:creationId xmlns:a16="http://schemas.microsoft.com/office/drawing/2014/main" id="{4D1B8876-9C3B-4F8F-FD31-37D138BA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6 Marcador de fecha">
            <a:extLst>
              <a:ext uri="{FF2B5EF4-FFF2-40B4-BE49-F238E27FC236}">
                <a16:creationId xmlns:a16="http://schemas.microsoft.com/office/drawing/2014/main" id="{633F3B55-EC70-B0BB-0752-2674106D84D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3068370"/>
      </p:ext>
    </p:extLst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3 Marcador de fecha">
            <a:extLst>
              <a:ext uri="{FF2B5EF4-FFF2-40B4-BE49-F238E27FC236}">
                <a16:creationId xmlns:a16="http://schemas.microsoft.com/office/drawing/2014/main" id="{ABB9BD81-8C5C-F53A-7B66-2E7B8317A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>
            <a:extLst>
              <a:ext uri="{FF2B5EF4-FFF2-40B4-BE49-F238E27FC236}">
                <a16:creationId xmlns:a16="http://schemas.microsoft.com/office/drawing/2014/main" id="{770A4324-AECE-9158-20D5-65771CA0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>
            <a:extLst>
              <a:ext uri="{FF2B5EF4-FFF2-40B4-BE49-F238E27FC236}">
                <a16:creationId xmlns:a16="http://schemas.microsoft.com/office/drawing/2014/main" id="{23D7ADD3-C2A6-9015-25D6-4693786AF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8DD896-F751-4338-9507-7F66FE0A0EB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428513255"/>
      </p:ext>
    </p:extLst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3 Marcador de fecha">
            <a:extLst>
              <a:ext uri="{FF2B5EF4-FFF2-40B4-BE49-F238E27FC236}">
                <a16:creationId xmlns:a16="http://schemas.microsoft.com/office/drawing/2014/main" id="{D0E0AAF3-20E8-1DCD-5706-A3931C107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9 Marcador de pie de página">
            <a:extLst>
              <a:ext uri="{FF2B5EF4-FFF2-40B4-BE49-F238E27FC236}">
                <a16:creationId xmlns:a16="http://schemas.microsoft.com/office/drawing/2014/main" id="{CE37C68B-A1AB-5F79-B731-D3079B47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21 Marcador de número de diapositiva">
            <a:extLst>
              <a:ext uri="{FF2B5EF4-FFF2-40B4-BE49-F238E27FC236}">
                <a16:creationId xmlns:a16="http://schemas.microsoft.com/office/drawing/2014/main" id="{993E50D7-056C-ACF1-66AD-2410A57C5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923177-29BB-4426-AB56-7A36BB5D3CD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423882"/>
      </p:ext>
    </p:extLst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Marcador de contenido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1" name="30 Título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2" name="23 Marcador de fecha">
            <a:extLst>
              <a:ext uri="{FF2B5EF4-FFF2-40B4-BE49-F238E27FC236}">
                <a16:creationId xmlns:a16="http://schemas.microsoft.com/office/drawing/2014/main" id="{198840AA-FF98-1003-8AB0-7EB392B41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9 Marcador de pie de página">
            <a:extLst>
              <a:ext uri="{FF2B5EF4-FFF2-40B4-BE49-F238E27FC236}">
                <a16:creationId xmlns:a16="http://schemas.microsoft.com/office/drawing/2014/main" id="{C1267B66-C78E-EC56-E9B4-AFE71E6C6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21 Marcador de número de diapositiva">
            <a:extLst>
              <a:ext uri="{FF2B5EF4-FFF2-40B4-BE49-F238E27FC236}">
                <a16:creationId xmlns:a16="http://schemas.microsoft.com/office/drawing/2014/main" id="{6D78FA1D-26B6-8346-BFAA-509DEFE97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05356-A224-4904-996E-D2CAAF06D8F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885182926"/>
      </p:ext>
    </p:extLst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 noProof="0"/>
              <a:t>Haga clic en el icono para agregar una imagen</a:t>
            </a:r>
            <a:endParaRPr lang="en-U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23 Marcador de fecha">
            <a:extLst>
              <a:ext uri="{FF2B5EF4-FFF2-40B4-BE49-F238E27FC236}">
                <a16:creationId xmlns:a16="http://schemas.microsoft.com/office/drawing/2014/main" id="{36559AC7-43A3-5CCA-6660-DE124B929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9 Marcador de pie de página">
            <a:extLst>
              <a:ext uri="{FF2B5EF4-FFF2-40B4-BE49-F238E27FC236}">
                <a16:creationId xmlns:a16="http://schemas.microsoft.com/office/drawing/2014/main" id="{7FA3C6B0-C788-2024-B59D-A12A39F62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21 Marcador de número de diapositiva">
            <a:extLst>
              <a:ext uri="{FF2B5EF4-FFF2-40B4-BE49-F238E27FC236}">
                <a16:creationId xmlns:a16="http://schemas.microsoft.com/office/drawing/2014/main" id="{6859F26E-8497-40EF-3C00-33B0A3B15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1E07C-1B05-427A-B034-E23A69B2B9EC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5795325"/>
      </p:ext>
    </p:extLst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8 Marcador de texto">
            <a:extLst>
              <a:ext uri="{FF2B5EF4-FFF2-40B4-BE49-F238E27FC236}">
                <a16:creationId xmlns:a16="http://schemas.microsoft.com/office/drawing/2014/main" id="{4B0FC273-6074-0E0F-0A72-66F8E831FB4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447800"/>
            <a:ext cx="82296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  <a:endParaRPr lang="en-US" altLang="en-US"/>
          </a:p>
        </p:txBody>
      </p:sp>
      <p:sp>
        <p:nvSpPr>
          <p:cNvPr id="24" name="23 Marcador de fecha">
            <a:extLst>
              <a:ext uri="{FF2B5EF4-FFF2-40B4-BE49-F238E27FC236}">
                <a16:creationId xmlns:a16="http://schemas.microsoft.com/office/drawing/2014/main" id="{DAD8DFE0-817D-8137-5C8D-884ED4A40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203950"/>
            <a:ext cx="2590800" cy="38417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" name="9 Marcador de pie de página">
            <a:extLst>
              <a:ext uri="{FF2B5EF4-FFF2-40B4-BE49-F238E27FC236}">
                <a16:creationId xmlns:a16="http://schemas.microsoft.com/office/drawing/2014/main" id="{758A5212-F0C2-9862-FFED-1F29B673B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33600" y="6203950"/>
            <a:ext cx="3581400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22" name="21 Marcador de número de diapositiva">
            <a:extLst>
              <a:ext uri="{FF2B5EF4-FFF2-40B4-BE49-F238E27FC236}">
                <a16:creationId xmlns:a16="http://schemas.microsoft.com/office/drawing/2014/main" id="{DB92ABD6-E0F3-E3DA-770F-73AAE2D7E1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0575" y="6181725"/>
            <a:ext cx="609600" cy="457200"/>
          </a:xfrm>
          <a:prstGeom prst="rect">
            <a:avLst/>
          </a:prstGeom>
          <a:noFill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>
              <a:defRPr sz="1600">
                <a:solidFill>
                  <a:schemeClr val="tx2"/>
                </a:solidFill>
              </a:defRPr>
            </a:lvl1pPr>
          </a:lstStyle>
          <a:p>
            <a:fld id="{7923893A-E4A6-402F-AC2C-D120DFD04BD4}" type="slidenum">
              <a:rPr lang="es-ES" altLang="en-US"/>
              <a:pPr/>
              <a:t>‹#›</a:t>
            </a:fld>
            <a:endParaRPr lang="es-ES" altLang="en-US"/>
          </a:p>
        </p:txBody>
      </p:sp>
      <p:sp>
        <p:nvSpPr>
          <p:cNvPr id="5" name="4 Marcador de título">
            <a:extLst>
              <a:ext uri="{FF2B5EF4-FFF2-40B4-BE49-F238E27FC236}">
                <a16:creationId xmlns:a16="http://schemas.microsoft.com/office/drawing/2014/main" id="{E1473DFC-4967-C658-C4D8-4075889C5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47" r:id="rId2"/>
    <p:sldLayoutId id="2147483756" r:id="rId3"/>
    <p:sldLayoutId id="2147483748" r:id="rId4"/>
    <p:sldLayoutId id="2147483757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>
    <p:wipe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lang="en-US" sz="4200" kern="1200" spc="-10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rgbClr val="F9F9F9"/>
          </a:solidFill>
          <a:latin typeface="Constantia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300"/>
        </a:spcBef>
        <a:spcAft>
          <a:spcPct val="0"/>
        </a:spcAft>
        <a:buClr>
          <a:srgbClr val="80B745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4888" indent="-228600" algn="l" rtl="0" eaLnBrk="0" fontAlgn="base" hangingPunct="0">
        <a:spcBef>
          <a:spcPts val="300"/>
        </a:spcBef>
        <a:spcAft>
          <a:spcPct val="0"/>
        </a:spcAft>
        <a:buClr>
          <a:srgbClr val="6A9838"/>
        </a:buClr>
        <a:buSzPct val="85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eaLnBrk="0" fontAlgn="base" hangingPunct="0">
        <a:spcBef>
          <a:spcPts val="300"/>
        </a:spcBef>
        <a:spcAft>
          <a:spcPct val="0"/>
        </a:spcAft>
        <a:buClr>
          <a:srgbClr val="80B745"/>
        </a:buClr>
        <a:buSzPct val="85000"/>
        <a:buFont typeface="Wingdings 2" panose="05020102010507070707" pitchFamily="18" charset="2"/>
        <a:buChar char="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eaLnBrk="0" fontAlgn="base" hangingPunct="0">
        <a:spcBef>
          <a:spcPts val="338"/>
        </a:spcBef>
        <a:spcAft>
          <a:spcPct val="0"/>
        </a:spcAft>
        <a:buClr>
          <a:srgbClr val="80B745"/>
        </a:buClr>
        <a:buSzPct val="85000"/>
        <a:buFont typeface="Wingdings 2" panose="05020102010507070707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Orlando%20Molina\Desktop\EVANGELIOS%20AJM\y2mate.com%20-%20Quiero%20seguir%20a%20Jes&#250;s_360p.mp4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2 Marcador de contenido">
            <a:extLst>
              <a:ext uri="{FF2B5EF4-FFF2-40B4-BE49-F238E27FC236}">
                <a16:creationId xmlns:a16="http://schemas.microsoft.com/office/drawing/2014/main" id="{BE1CD520-B464-D725-E43B-0C0E1CA7A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5875" y="4643438"/>
            <a:ext cx="8229600" cy="785812"/>
          </a:xfrm>
        </p:spPr>
        <p:txBody>
          <a:bodyPr>
            <a:normAutofit fontScale="25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sz="9800" dirty="0">
                <a:solidFill>
                  <a:schemeClr val="bg1"/>
                </a:solidFill>
                <a:latin typeface="+mj-lt"/>
                <a:ea typeface="Cavolini"/>
                <a:cs typeface="Cavolini"/>
              </a:rPr>
              <a:t>Grupo de Oración para Niños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n-US" sz="10000" dirty="0" err="1">
                <a:solidFill>
                  <a:schemeClr val="bg1"/>
                </a:solidFill>
                <a:latin typeface="+mj-lt"/>
                <a:ea typeface="Cavolini"/>
                <a:cs typeface="Cavolini"/>
              </a:rPr>
              <a:t>Ciclo</a:t>
            </a:r>
            <a:r>
              <a:rPr lang="es-HN" sz="10000" dirty="0">
                <a:solidFill>
                  <a:schemeClr val="bg1"/>
                </a:solidFill>
                <a:latin typeface="+mj-lt"/>
                <a:ea typeface="Cavolini"/>
                <a:cs typeface="Cavolini"/>
              </a:rPr>
              <a:t> C</a:t>
            </a:r>
            <a:r>
              <a:rPr lang="es-HN" sz="10000" dirty="0">
                <a:solidFill>
                  <a:schemeClr val="bg1"/>
                </a:solidFill>
                <a:latin typeface="+mj-lt"/>
              </a:rPr>
              <a:t>- XIII Domingo del Tiempo Ordinario </a:t>
            </a:r>
            <a:endParaRPr lang="en-US" sz="10000" dirty="0">
              <a:solidFill>
                <a:schemeClr val="bg1"/>
              </a:solidFill>
              <a:latin typeface="+mj-lt"/>
              <a:ea typeface="Cavolini"/>
              <a:cs typeface="Cavolini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10000" dirty="0">
                <a:solidFill>
                  <a:schemeClr val="bg1"/>
                </a:solidFill>
              </a:rPr>
              <a:t>Del Evangelio según San Lucas 9, 51-62 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10000" dirty="0">
                <a:solidFill>
                  <a:schemeClr val="bg1"/>
                </a:solidFill>
              </a:rPr>
              <a:t>Dios Primero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10000" b="1" dirty="0">
                <a:solidFill>
                  <a:srgbClr val="0070C0"/>
                </a:solidFill>
              </a:rPr>
              <a:t>www.fcpeace.org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441CBF-CC55-CFDD-E6B8-8D6A06D9E96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1606138" cy="160613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6DA08F6F-070A-2A21-D491-362D1D1847E7}"/>
              </a:ext>
            </a:extLst>
          </p:cNvPr>
          <p:cNvSpPr/>
          <p:nvPr/>
        </p:nvSpPr>
        <p:spPr>
          <a:xfrm>
            <a:off x="928662" y="285728"/>
            <a:ext cx="7993639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HN" sz="33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AMIGOS DE JESÚS Y MARÍA</a:t>
            </a:r>
          </a:p>
        </p:txBody>
      </p:sp>
      <p:pic>
        <p:nvPicPr>
          <p:cNvPr id="7173" name="9 Imagen" descr="resizeimag.jpg">
            <a:extLst>
              <a:ext uri="{FF2B5EF4-FFF2-40B4-BE49-F238E27FC236}">
                <a16:creationId xmlns:a16="http://schemas.microsoft.com/office/drawing/2014/main" id="{FCF80D89-9AB6-B8B8-9FC7-D1DC3742DDE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9" t="11827" r="3508" b="5387"/>
          <a:stretch>
            <a:fillRect/>
          </a:stretch>
        </p:blipFill>
        <p:spPr bwMode="auto">
          <a:xfrm>
            <a:off x="2643174" y="928670"/>
            <a:ext cx="4357718" cy="34532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2 Marcador de contenido">
            <a:extLst>
              <a:ext uri="{FF2B5EF4-FFF2-40B4-BE49-F238E27FC236}">
                <a16:creationId xmlns:a16="http://schemas.microsoft.com/office/drawing/2014/main" id="{E9D30F81-9750-2BBE-E74A-1CCC3AB632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250" y="0"/>
            <a:ext cx="8229600" cy="18573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n-US" sz="2500" b="1">
                <a:solidFill>
                  <a:schemeClr val="bg1"/>
                </a:solidFill>
              </a:rPr>
              <a:t>  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n-US" sz="2500" b="1">
                <a:solidFill>
                  <a:schemeClr val="bg1"/>
                </a:solidFill>
              </a:rPr>
              <a:t>   </a:t>
            </a:r>
            <a:r>
              <a:rPr lang="es-HN" altLang="en-US" sz="2400">
                <a:solidFill>
                  <a:srgbClr val="0070C0"/>
                </a:solidFill>
              </a:rPr>
              <a:t>También dijo que “El Hijo del hombre no tiene en donde reclinar la cabeza.”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rgbClr val="0070C0"/>
                </a:solidFill>
              </a:rPr>
              <a:t>   ¿Qué quiere decirles a sus seguidores?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7D86A0F-A3EA-DB7F-2DA4-F54253FE59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340" name="AutoShape 6" descr="Gráfico vectorial Jesus con niños ▷ Imagen vectorial Jesus con niños |  Depositphotos">
            <a:extLst>
              <a:ext uri="{FF2B5EF4-FFF2-40B4-BE49-F238E27FC236}">
                <a16:creationId xmlns:a16="http://schemas.microsoft.com/office/drawing/2014/main" id="{D140A35F-C15D-EBBC-186D-D3BCCEDBCD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s-HN" altLang="en-US"/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B1FA9DEC-247E-B506-9431-33EE8F0A8E8A}"/>
              </a:ext>
            </a:extLst>
          </p:cNvPr>
          <p:cNvSpPr/>
          <p:nvPr/>
        </p:nvSpPr>
        <p:spPr>
          <a:xfrm>
            <a:off x="1143000" y="1857375"/>
            <a:ext cx="735806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Ellos tampoco tendrán casa y cama porque irán por el   mundo llevando su mensaje a todos.</a:t>
            </a:r>
            <a:endParaRPr lang="es-HN" sz="2400" dirty="0">
              <a:latin typeface="+mj-lt"/>
            </a:endParaRPr>
          </a:p>
        </p:txBody>
      </p:sp>
      <p:pic>
        <p:nvPicPr>
          <p:cNvPr id="8" name="7 Imagen" descr="EN7SQH9W4AI5hRD.jpg">
            <a:extLst>
              <a:ext uri="{FF2B5EF4-FFF2-40B4-BE49-F238E27FC236}">
                <a16:creationId xmlns:a16="http://schemas.microsoft.com/office/drawing/2014/main" id="{19F92095-03F1-E33B-8B63-88AEF948C1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17712" y="2786058"/>
            <a:ext cx="4327587" cy="38576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3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3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build="p"/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2 Marcador de contenido">
            <a:extLst>
              <a:ext uri="{FF2B5EF4-FFF2-40B4-BE49-F238E27FC236}">
                <a16:creationId xmlns:a16="http://schemas.microsoft.com/office/drawing/2014/main" id="{C8963D09-E6D7-D47B-7437-60D867241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85750"/>
            <a:ext cx="7786688" cy="4525963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chemeClr val="bg1"/>
                </a:solidFill>
              </a:rPr>
              <a:t>   Otro seguidor quería enterrar a su padre primero. 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chemeClr val="bg1"/>
                </a:solidFill>
              </a:rPr>
              <a:t>   ¿Qué le dice Jesús? 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chemeClr val="bg1"/>
                </a:solidFill>
              </a:rPr>
              <a:t>   </a:t>
            </a:r>
            <a:r>
              <a:rPr lang="es-HN" altLang="en-US" sz="2400">
                <a:solidFill>
                  <a:srgbClr val="0070C0"/>
                </a:solidFill>
              </a:rPr>
              <a:t>“Deja que los muertos entierren a sus muertos. Tú ve y anuncia el Reino de Dios.” Sus seguidores tienen que poner a Dios y su misión antes de todo.</a:t>
            </a:r>
            <a:endParaRPr lang="es-HN" altLang="en-US" sz="25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24CD04-4C8E-192E-EB5D-39F6A516DDF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143008" cy="114300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4 Imagen" descr="PRIMERO DIOS MUNDO.jpg">
            <a:extLst>
              <a:ext uri="{FF2B5EF4-FFF2-40B4-BE49-F238E27FC236}">
                <a16:creationId xmlns:a16="http://schemas.microsoft.com/office/drawing/2014/main" id="{7CF643B5-C8E0-B91A-DF97-DD5DA63FD8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646" r="19472" b="33464"/>
          <a:stretch>
            <a:fillRect/>
          </a:stretch>
        </p:blipFill>
        <p:spPr bwMode="auto">
          <a:xfrm>
            <a:off x="1928794" y="2643182"/>
            <a:ext cx="5357812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4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74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>
            <a:extLst>
              <a:ext uri="{FF2B5EF4-FFF2-40B4-BE49-F238E27FC236}">
                <a16:creationId xmlns:a16="http://schemas.microsoft.com/office/drawing/2014/main" id="{DB68FFCA-9F16-71FC-F48F-0A29119395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428625"/>
            <a:ext cx="8229600" cy="1214438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s-ES" altLang="en-US" sz="2500" b="1">
                <a:solidFill>
                  <a:srgbClr val="7030A0"/>
                </a:solidFill>
              </a:rPr>
              <a:t>    </a:t>
            </a:r>
            <a:r>
              <a:rPr lang="es-HN" altLang="en-US" sz="2400">
                <a:solidFill>
                  <a:srgbClr val="0070C0"/>
                </a:solidFill>
              </a:rPr>
              <a:t>Otro quería despedirse de su padre primero.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rgbClr val="0070C0"/>
                </a:solidFill>
              </a:rPr>
              <a:t>   ¿Qué le dice Jesús?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rgbClr val="0070C0"/>
                </a:solidFill>
              </a:rPr>
              <a:t>   </a:t>
            </a:r>
            <a:endParaRPr lang="es-HN" altLang="en-US" sz="25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0E523-9216-0704-0699-A5CDF728125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E2DF9AC5-67A9-1CA5-C91A-62BDECD42A48}"/>
              </a:ext>
            </a:extLst>
          </p:cNvPr>
          <p:cNvSpPr/>
          <p:nvPr/>
        </p:nvSpPr>
        <p:spPr>
          <a:xfrm>
            <a:off x="1214438" y="1428750"/>
            <a:ext cx="728662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“El que… mira hacia atrás no sirve para el Reino de Dios.” Jesús quiere que confíen en El y que mantengan sus ojos en la misión.</a:t>
            </a:r>
            <a:endParaRPr lang="es-HN" sz="2400" dirty="0">
              <a:latin typeface="+mj-lt"/>
            </a:endParaRPr>
          </a:p>
        </p:txBody>
      </p:sp>
      <p:pic>
        <p:nvPicPr>
          <p:cNvPr id="6" name="5 Imagen" descr="Dios en ti confio.jpg">
            <a:extLst>
              <a:ext uri="{FF2B5EF4-FFF2-40B4-BE49-F238E27FC236}">
                <a16:creationId xmlns:a16="http://schemas.microsoft.com/office/drawing/2014/main" id="{1E79A51F-745D-4B80-8512-6AC220061E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163"/>
          <a:stretch>
            <a:fillRect/>
          </a:stretch>
        </p:blipFill>
        <p:spPr>
          <a:xfrm>
            <a:off x="1785918" y="2571744"/>
            <a:ext cx="5572164" cy="3754338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4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>
            <a:extLst>
              <a:ext uri="{FF2B5EF4-FFF2-40B4-BE49-F238E27FC236}">
                <a16:creationId xmlns:a16="http://schemas.microsoft.com/office/drawing/2014/main" id="{A44C6410-B52C-D60C-7CFA-EF015784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563" y="357188"/>
            <a:ext cx="8229600" cy="5715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sz="25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</a:t>
            </a:r>
            <a:r>
              <a:rPr lang="es-HN" dirty="0">
                <a:solidFill>
                  <a:srgbClr val="0070C0"/>
                </a:solidFill>
              </a:rPr>
              <a:t>¿Qué tienen que hacer los seguidores de Jesús? </a:t>
            </a:r>
            <a:endParaRPr lang="es-HN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B71F45-7188-35D5-9A7F-CDEA01FF0BA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Rectángulo">
            <a:extLst>
              <a:ext uri="{FF2B5EF4-FFF2-40B4-BE49-F238E27FC236}">
                <a16:creationId xmlns:a16="http://schemas.microsoft.com/office/drawing/2014/main" id="{3D312784-C66B-B50D-502A-B546B6014145}"/>
              </a:ext>
            </a:extLst>
          </p:cNvPr>
          <p:cNvSpPr/>
          <p:nvPr/>
        </p:nvSpPr>
        <p:spPr>
          <a:xfrm>
            <a:off x="1571625" y="857250"/>
            <a:ext cx="700087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Ponerlo a Él primero antes que el conforte personal, antes que la familia, antes que el trabajo.</a:t>
            </a:r>
            <a:endParaRPr lang="es-HN" sz="2400" dirty="0">
              <a:latin typeface="+mj-lt"/>
            </a:endParaRPr>
          </a:p>
        </p:txBody>
      </p:sp>
      <p:pic>
        <p:nvPicPr>
          <p:cNvPr id="6" name="5 Imagen" descr="DESCANSANDO.jpg">
            <a:extLst>
              <a:ext uri="{FF2B5EF4-FFF2-40B4-BE49-F238E27FC236}">
                <a16:creationId xmlns:a16="http://schemas.microsoft.com/office/drawing/2014/main" id="{E79D4E0C-27D7-E976-EB16-DC9240FA2A8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43306" y="4071942"/>
            <a:ext cx="2605667" cy="19764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Imagen" descr="FAMILIA-modified.png">
            <a:extLst>
              <a:ext uri="{FF2B5EF4-FFF2-40B4-BE49-F238E27FC236}">
                <a16:creationId xmlns:a16="http://schemas.microsoft.com/office/drawing/2014/main" id="{A92256E0-CF83-95D0-39EE-9D3DF0C86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000500"/>
            <a:ext cx="3333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 descr="papito trabajando-modified.png">
            <a:extLst>
              <a:ext uri="{FF2B5EF4-FFF2-40B4-BE49-F238E27FC236}">
                <a16:creationId xmlns:a16="http://schemas.microsoft.com/office/drawing/2014/main" id="{60444565-B2E5-159C-B073-A8E2A8E7FB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3786188"/>
            <a:ext cx="218122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 descr="AMOR DE JESUS-modified.png">
            <a:extLst>
              <a:ext uri="{FF2B5EF4-FFF2-40B4-BE49-F238E27FC236}">
                <a16:creationId xmlns:a16="http://schemas.microsoft.com/office/drawing/2014/main" id="{B8D70F45-20BC-213F-461F-020052B30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571625"/>
            <a:ext cx="2576512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C4DCBE1C-C517-8BD3-BCFE-B6DAA77F87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4438" y="357188"/>
            <a:ext cx="8229600" cy="71437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>
                <a:solidFill>
                  <a:srgbClr val="0070C0"/>
                </a:solidFill>
              </a:rPr>
              <a:t>  ¿Cómo ponemos a Dios primero en nuestra vida? </a:t>
            </a:r>
            <a:endParaRPr lang="es-HN" altLang="en-US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ACD716-FF55-4229-8AC2-9F78BD3329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5 Rectángulo">
            <a:extLst>
              <a:ext uri="{FF2B5EF4-FFF2-40B4-BE49-F238E27FC236}">
                <a16:creationId xmlns:a16="http://schemas.microsoft.com/office/drawing/2014/main" id="{74E144A5-B9BA-C5D5-5A8B-FF426D9204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63" y="1785938"/>
            <a:ext cx="1004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oración </a:t>
            </a:r>
            <a:endParaRPr lang="es-HN" altLang="en-US"/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6B36480-876B-0E58-CE98-9A1E8EEC52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9313" y="1785938"/>
            <a:ext cx="13001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obediencia</a:t>
            </a:r>
            <a:endParaRPr lang="es-HN" altLang="en-US"/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5DD36F2-7FE8-5650-23F2-8575D5387F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4750" y="3571875"/>
            <a:ext cx="9667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perdón </a:t>
            </a:r>
            <a:endParaRPr lang="es-HN" altLang="en-US"/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00DDE1B6-D565-E6D3-D625-815C0FFC8F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4714875"/>
            <a:ext cx="711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amor</a:t>
            </a:r>
            <a:endParaRPr lang="es-HN" altLang="en-US"/>
          </a:p>
        </p:txBody>
      </p:sp>
      <p:pic>
        <p:nvPicPr>
          <p:cNvPr id="16" name="15 Imagen" descr="PERDON.png">
            <a:extLst>
              <a:ext uri="{FF2B5EF4-FFF2-40B4-BE49-F238E27FC236}">
                <a16:creationId xmlns:a16="http://schemas.microsoft.com/office/drawing/2014/main" id="{18F156C3-0804-D3D6-AB79-5557B9146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928688"/>
            <a:ext cx="2019300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9 Imagen" descr="NINOS ORANDO PAREJITA-modified.png">
            <a:extLst>
              <a:ext uri="{FF2B5EF4-FFF2-40B4-BE49-F238E27FC236}">
                <a16:creationId xmlns:a16="http://schemas.microsoft.com/office/drawing/2014/main" id="{C69B1343-21B3-5F75-5EF2-08C1FFB90C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1928812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21 Imagen" descr="amor ninos con globos-modified.png">
            <a:extLst>
              <a:ext uri="{FF2B5EF4-FFF2-40B4-BE49-F238E27FC236}">
                <a16:creationId xmlns:a16="http://schemas.microsoft.com/office/drawing/2014/main" id="{53EA81A1-1C38-FBBB-B832-771501BD44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4500563"/>
            <a:ext cx="2333625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 descr="MISAAA-modified.png">
            <a:extLst>
              <a:ext uri="{FF2B5EF4-FFF2-40B4-BE49-F238E27FC236}">
                <a16:creationId xmlns:a16="http://schemas.microsoft.com/office/drawing/2014/main" id="{D95D15C4-3022-D914-E5D3-7CAFFF8AF2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714875"/>
            <a:ext cx="3405188" cy="166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23 Imagen" descr="nina obedece a mama-modified.png">
            <a:extLst>
              <a:ext uri="{FF2B5EF4-FFF2-40B4-BE49-F238E27FC236}">
                <a16:creationId xmlns:a16="http://schemas.microsoft.com/office/drawing/2014/main" id="{AA5256E8-29BA-3C19-E5ED-2738607793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2071688"/>
            <a:ext cx="2347912" cy="23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24 CuadroTexto">
            <a:extLst>
              <a:ext uri="{FF2B5EF4-FFF2-40B4-BE49-F238E27FC236}">
                <a16:creationId xmlns:a16="http://schemas.microsoft.com/office/drawing/2014/main" id="{9D61B226-C441-99D1-9853-474266942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86313"/>
            <a:ext cx="128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HN" altLang="en-US">
                <a:solidFill>
                  <a:schemeClr val="bg1"/>
                </a:solidFill>
              </a:rPr>
              <a:t>Misa</a:t>
            </a: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build="p"/>
      <p:bldP spid="6" grpId="0" build="p"/>
      <p:bldP spid="7" grpId="0"/>
      <p:bldP spid="8" grpId="0"/>
      <p:bldP spid="9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65B81FCD-5134-5244-8D15-7517ED00682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459" name="Picture 7" descr="Webquest Creator 2">
            <a:extLst>
              <a:ext uri="{FF2B5EF4-FFF2-40B4-BE49-F238E27FC236}">
                <a16:creationId xmlns:a16="http://schemas.microsoft.com/office/drawing/2014/main" id="{F2A719E1-B260-1414-DC6E-7C8B0B72B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75"/>
            <a:ext cx="7735887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3 Imagen" descr="group-children-colored-t-shirts-sitting-table-with-raised-hands-SIN BLANCO.png">
            <a:extLst>
              <a:ext uri="{FF2B5EF4-FFF2-40B4-BE49-F238E27FC236}">
                <a16:creationId xmlns:a16="http://schemas.microsoft.com/office/drawing/2014/main" id="{00EEC647-4AC9-15EC-004E-468B65FDC0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-285750"/>
            <a:ext cx="6357938" cy="39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1 Título">
            <a:extLst>
              <a:ext uri="{FF2B5EF4-FFF2-40B4-BE49-F238E27FC236}">
                <a16:creationId xmlns:a16="http://schemas.microsoft.com/office/drawing/2014/main" id="{8120D4BF-91BF-9C64-0356-7D629F3E3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786" y="0"/>
            <a:ext cx="8229600" cy="11430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es-HN" sz="2400">
                <a:solidFill>
                  <a:srgbClr val="0070C0"/>
                </a:solidFill>
              </a:rPr>
              <a:t>En la siguiente página, dibujar una flecha hacia Jesús desde los niños que siguen a Jesús.</a:t>
            </a:r>
            <a:r>
              <a:rPr lang="es-HN" sz="2400"/>
              <a:t> </a:t>
            </a:r>
            <a:endParaRPr lang="es-HN" sz="230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CE09D8C-3604-F413-8D6A-125D18EB08F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714380" cy="7143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484" name="Picture 7">
            <a:extLst>
              <a:ext uri="{FF2B5EF4-FFF2-40B4-BE49-F238E27FC236}">
                <a16:creationId xmlns:a16="http://schemas.microsoft.com/office/drawing/2014/main" id="{7DE81183-C34E-DA67-074A-CC29313DD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1" t="24841" r="49609" b="8333"/>
          <a:stretch>
            <a:fillRect/>
          </a:stretch>
        </p:blipFill>
        <p:spPr bwMode="auto">
          <a:xfrm>
            <a:off x="2286000" y="1214438"/>
            <a:ext cx="4143375" cy="540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8 Imagen" descr="kisspng-book-child-jesus-clip-art-jesus-5ac7f18b4454e1.0570264715230529392799-modified.png">
            <a:extLst>
              <a:ext uri="{FF2B5EF4-FFF2-40B4-BE49-F238E27FC236}">
                <a16:creationId xmlns:a16="http://schemas.microsoft.com/office/drawing/2014/main" id="{7D4EC103-9430-6CFB-41B5-5F17D094C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4071938"/>
            <a:ext cx="2274887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 de flecha">
            <a:extLst>
              <a:ext uri="{FF2B5EF4-FFF2-40B4-BE49-F238E27FC236}">
                <a16:creationId xmlns:a16="http://schemas.microsoft.com/office/drawing/2014/main" id="{24DE397C-4E9F-5A57-33B4-933A276E5B42}"/>
              </a:ext>
            </a:extLst>
          </p:cNvPr>
          <p:cNvCxnSpPr/>
          <p:nvPr/>
        </p:nvCxnSpPr>
        <p:spPr>
          <a:xfrm flipV="1">
            <a:off x="3071813" y="3000375"/>
            <a:ext cx="1643062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>
            <a:extLst>
              <a:ext uri="{FF2B5EF4-FFF2-40B4-BE49-F238E27FC236}">
                <a16:creationId xmlns:a16="http://schemas.microsoft.com/office/drawing/2014/main" id="{9A4AAAA9-16E3-DA26-3BCB-3B39058C25D4}"/>
              </a:ext>
            </a:extLst>
          </p:cNvPr>
          <p:cNvCxnSpPr/>
          <p:nvPr/>
        </p:nvCxnSpPr>
        <p:spPr>
          <a:xfrm flipV="1">
            <a:off x="4643438" y="3214688"/>
            <a:ext cx="428625" cy="2857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 de flecha">
            <a:extLst>
              <a:ext uri="{FF2B5EF4-FFF2-40B4-BE49-F238E27FC236}">
                <a16:creationId xmlns:a16="http://schemas.microsoft.com/office/drawing/2014/main" id="{34AF5C92-2845-4E67-0B0A-78CE1DB21240}"/>
              </a:ext>
            </a:extLst>
          </p:cNvPr>
          <p:cNvCxnSpPr/>
          <p:nvPr/>
        </p:nvCxnSpPr>
        <p:spPr>
          <a:xfrm flipV="1">
            <a:off x="3786188" y="3143250"/>
            <a:ext cx="1000125" cy="4286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2 Conector recto de flecha">
            <a:extLst>
              <a:ext uri="{FF2B5EF4-FFF2-40B4-BE49-F238E27FC236}">
                <a16:creationId xmlns:a16="http://schemas.microsoft.com/office/drawing/2014/main" id="{A781934C-E101-7A4F-C61E-87DCE02233A4}"/>
              </a:ext>
            </a:extLst>
          </p:cNvPr>
          <p:cNvCxnSpPr/>
          <p:nvPr/>
        </p:nvCxnSpPr>
        <p:spPr>
          <a:xfrm flipV="1">
            <a:off x="3286125" y="4214813"/>
            <a:ext cx="928688" cy="7143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 de flecha">
            <a:extLst>
              <a:ext uri="{FF2B5EF4-FFF2-40B4-BE49-F238E27FC236}">
                <a16:creationId xmlns:a16="http://schemas.microsoft.com/office/drawing/2014/main" id="{141B0699-8206-3D17-B68C-CADD7C4874A0}"/>
              </a:ext>
            </a:extLst>
          </p:cNvPr>
          <p:cNvCxnSpPr/>
          <p:nvPr/>
        </p:nvCxnSpPr>
        <p:spPr>
          <a:xfrm flipV="1">
            <a:off x="4000500" y="4429125"/>
            <a:ext cx="571500" cy="50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>
            <a:extLst>
              <a:ext uri="{FF2B5EF4-FFF2-40B4-BE49-F238E27FC236}">
                <a16:creationId xmlns:a16="http://schemas.microsoft.com/office/drawing/2014/main" id="{5F646EDE-5ACD-D2CE-AC29-123EC944E7E1}"/>
              </a:ext>
            </a:extLst>
          </p:cNvPr>
          <p:cNvCxnSpPr/>
          <p:nvPr/>
        </p:nvCxnSpPr>
        <p:spPr>
          <a:xfrm rot="5400000" flipH="1" flipV="1">
            <a:off x="4572001" y="3786187"/>
            <a:ext cx="1071562" cy="5000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4 CuadroTexto">
            <a:extLst>
              <a:ext uri="{FF2B5EF4-FFF2-40B4-BE49-F238E27FC236}">
                <a16:creationId xmlns:a16="http://schemas.microsoft.com/office/drawing/2014/main" id="{E0548686-4595-162D-8977-09159E5177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214313"/>
            <a:ext cx="78581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HN" sz="2000" b="1" dirty="0">
                <a:solidFill>
                  <a:srgbClr val="0070C0"/>
                </a:solidFill>
                <a:latin typeface="+mj-lt"/>
              </a:rPr>
              <a:t>Colorear y seguir las flechas a ver quien sigue a Jesús. Dibujar al seguidor junto a Jesús. 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0E76846-C3A1-32C3-79F3-718E1430604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642942" cy="64294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1508" name="Picture 7">
            <a:extLst>
              <a:ext uri="{FF2B5EF4-FFF2-40B4-BE49-F238E27FC236}">
                <a16:creationId xmlns:a16="http://schemas.microsoft.com/office/drawing/2014/main" id="{AA438E9F-A530-46CC-E915-3BAF85682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80" t="27083" r="49609" b="6250"/>
          <a:stretch>
            <a:fillRect/>
          </a:stretch>
        </p:blipFill>
        <p:spPr bwMode="auto">
          <a:xfrm>
            <a:off x="2643188" y="928688"/>
            <a:ext cx="44323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6 Imagen" descr="HOLAAAAAAAAAAA-modified.png">
            <a:extLst>
              <a:ext uri="{FF2B5EF4-FFF2-40B4-BE49-F238E27FC236}">
                <a16:creationId xmlns:a16="http://schemas.microsoft.com/office/drawing/2014/main" id="{CE1880FA-6607-F03F-EC89-1DA6F2ABA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362450"/>
            <a:ext cx="1785937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Forma libre">
            <a:extLst>
              <a:ext uri="{FF2B5EF4-FFF2-40B4-BE49-F238E27FC236}">
                <a16:creationId xmlns:a16="http://schemas.microsoft.com/office/drawing/2014/main" id="{94D88377-67FD-706E-63E8-C37BD642B6C1}"/>
              </a:ext>
            </a:extLst>
          </p:cNvPr>
          <p:cNvSpPr/>
          <p:nvPr/>
        </p:nvSpPr>
        <p:spPr>
          <a:xfrm>
            <a:off x="3929063" y="4619625"/>
            <a:ext cx="2486025" cy="1417638"/>
          </a:xfrm>
          <a:custGeom>
            <a:avLst/>
            <a:gdLst>
              <a:gd name="connsiteX0" fmla="*/ 538162 w 2486544"/>
              <a:gd name="connsiteY0" fmla="*/ 0 h 1417694"/>
              <a:gd name="connsiteX1" fmla="*/ 542925 w 2486544"/>
              <a:gd name="connsiteY1" fmla="*/ 14288 h 1417694"/>
              <a:gd name="connsiteX2" fmla="*/ 552450 w 2486544"/>
              <a:gd name="connsiteY2" fmla="*/ 80963 h 1417694"/>
              <a:gd name="connsiteX3" fmla="*/ 566737 w 2486544"/>
              <a:gd name="connsiteY3" fmla="*/ 85725 h 1417694"/>
              <a:gd name="connsiteX4" fmla="*/ 604837 w 2486544"/>
              <a:gd name="connsiteY4" fmla="*/ 100013 h 1417694"/>
              <a:gd name="connsiteX5" fmla="*/ 876300 w 2486544"/>
              <a:gd name="connsiteY5" fmla="*/ 95250 h 1417694"/>
              <a:gd name="connsiteX6" fmla="*/ 895350 w 2486544"/>
              <a:gd name="connsiteY6" fmla="*/ 90488 h 1417694"/>
              <a:gd name="connsiteX7" fmla="*/ 1095375 w 2486544"/>
              <a:gd name="connsiteY7" fmla="*/ 95250 h 1417694"/>
              <a:gd name="connsiteX8" fmla="*/ 1114425 w 2486544"/>
              <a:gd name="connsiteY8" fmla="*/ 357188 h 1417694"/>
              <a:gd name="connsiteX9" fmla="*/ 1128712 w 2486544"/>
              <a:gd name="connsiteY9" fmla="*/ 366713 h 1417694"/>
              <a:gd name="connsiteX10" fmla="*/ 1138237 w 2486544"/>
              <a:gd name="connsiteY10" fmla="*/ 381000 h 1417694"/>
              <a:gd name="connsiteX11" fmla="*/ 1281112 w 2486544"/>
              <a:gd name="connsiteY11" fmla="*/ 390525 h 1417694"/>
              <a:gd name="connsiteX12" fmla="*/ 1685925 w 2486544"/>
              <a:gd name="connsiteY12" fmla="*/ 400050 h 1417694"/>
              <a:gd name="connsiteX13" fmla="*/ 1704975 w 2486544"/>
              <a:gd name="connsiteY13" fmla="*/ 409575 h 1417694"/>
              <a:gd name="connsiteX14" fmla="*/ 1733550 w 2486544"/>
              <a:gd name="connsiteY14" fmla="*/ 442913 h 1417694"/>
              <a:gd name="connsiteX15" fmla="*/ 1771650 w 2486544"/>
              <a:gd name="connsiteY15" fmla="*/ 466725 h 1417694"/>
              <a:gd name="connsiteX16" fmla="*/ 1781175 w 2486544"/>
              <a:gd name="connsiteY16" fmla="*/ 481013 h 1417694"/>
              <a:gd name="connsiteX17" fmla="*/ 1857375 w 2486544"/>
              <a:gd name="connsiteY17" fmla="*/ 481013 h 1417694"/>
              <a:gd name="connsiteX18" fmla="*/ 1862137 w 2486544"/>
              <a:gd name="connsiteY18" fmla="*/ 466725 h 1417694"/>
              <a:gd name="connsiteX19" fmla="*/ 1871662 w 2486544"/>
              <a:gd name="connsiteY19" fmla="*/ 419100 h 1417694"/>
              <a:gd name="connsiteX20" fmla="*/ 1866900 w 2486544"/>
              <a:gd name="connsiteY20" fmla="*/ 357188 h 1417694"/>
              <a:gd name="connsiteX21" fmla="*/ 1847850 w 2486544"/>
              <a:gd name="connsiteY21" fmla="*/ 342900 h 1417694"/>
              <a:gd name="connsiteX22" fmla="*/ 1814512 w 2486544"/>
              <a:gd name="connsiteY22" fmla="*/ 323850 h 1417694"/>
              <a:gd name="connsiteX23" fmla="*/ 1804987 w 2486544"/>
              <a:gd name="connsiteY23" fmla="*/ 309563 h 1417694"/>
              <a:gd name="connsiteX24" fmla="*/ 1757362 w 2486544"/>
              <a:gd name="connsiteY24" fmla="*/ 295275 h 1417694"/>
              <a:gd name="connsiteX25" fmla="*/ 1781175 w 2486544"/>
              <a:gd name="connsiteY25" fmla="*/ 152400 h 1417694"/>
              <a:gd name="connsiteX26" fmla="*/ 1800225 w 2486544"/>
              <a:gd name="connsiteY26" fmla="*/ 147638 h 1417694"/>
              <a:gd name="connsiteX27" fmla="*/ 2181225 w 2486544"/>
              <a:gd name="connsiteY27" fmla="*/ 152400 h 1417694"/>
              <a:gd name="connsiteX28" fmla="*/ 2195512 w 2486544"/>
              <a:gd name="connsiteY28" fmla="*/ 142875 h 1417694"/>
              <a:gd name="connsiteX29" fmla="*/ 2290762 w 2486544"/>
              <a:gd name="connsiteY29" fmla="*/ 147638 h 1417694"/>
              <a:gd name="connsiteX30" fmla="*/ 2338387 w 2486544"/>
              <a:gd name="connsiteY30" fmla="*/ 166688 h 1417694"/>
              <a:gd name="connsiteX31" fmla="*/ 2352675 w 2486544"/>
              <a:gd name="connsiteY31" fmla="*/ 180975 h 1417694"/>
              <a:gd name="connsiteX32" fmla="*/ 2462212 w 2486544"/>
              <a:gd name="connsiteY32" fmla="*/ 185738 h 1417694"/>
              <a:gd name="connsiteX33" fmla="*/ 2466975 w 2486544"/>
              <a:gd name="connsiteY33" fmla="*/ 204788 h 1417694"/>
              <a:gd name="connsiteX34" fmla="*/ 2471737 w 2486544"/>
              <a:gd name="connsiteY34" fmla="*/ 252413 h 1417694"/>
              <a:gd name="connsiteX35" fmla="*/ 2481262 w 2486544"/>
              <a:gd name="connsiteY35" fmla="*/ 266700 h 1417694"/>
              <a:gd name="connsiteX36" fmla="*/ 2466975 w 2486544"/>
              <a:gd name="connsiteY36" fmla="*/ 338138 h 1417694"/>
              <a:gd name="connsiteX37" fmla="*/ 2452687 w 2486544"/>
              <a:gd name="connsiteY37" fmla="*/ 352425 h 1417694"/>
              <a:gd name="connsiteX38" fmla="*/ 2433637 w 2486544"/>
              <a:gd name="connsiteY38" fmla="*/ 357188 h 1417694"/>
              <a:gd name="connsiteX39" fmla="*/ 2414587 w 2486544"/>
              <a:gd name="connsiteY39" fmla="*/ 371475 h 1417694"/>
              <a:gd name="connsiteX40" fmla="*/ 2390775 w 2486544"/>
              <a:gd name="connsiteY40" fmla="*/ 376238 h 1417694"/>
              <a:gd name="connsiteX41" fmla="*/ 2338387 w 2486544"/>
              <a:gd name="connsiteY41" fmla="*/ 381000 h 1417694"/>
              <a:gd name="connsiteX42" fmla="*/ 2247900 w 2486544"/>
              <a:gd name="connsiteY42" fmla="*/ 395288 h 1417694"/>
              <a:gd name="connsiteX43" fmla="*/ 2228850 w 2486544"/>
              <a:gd name="connsiteY43" fmla="*/ 409575 h 1417694"/>
              <a:gd name="connsiteX44" fmla="*/ 2214562 w 2486544"/>
              <a:gd name="connsiteY44" fmla="*/ 447675 h 1417694"/>
              <a:gd name="connsiteX45" fmla="*/ 2224087 w 2486544"/>
              <a:gd name="connsiteY45" fmla="*/ 490538 h 1417694"/>
              <a:gd name="connsiteX46" fmla="*/ 2366962 w 2486544"/>
              <a:gd name="connsiteY46" fmla="*/ 504825 h 1417694"/>
              <a:gd name="connsiteX47" fmla="*/ 2395537 w 2486544"/>
              <a:gd name="connsiteY47" fmla="*/ 509588 h 1417694"/>
              <a:gd name="connsiteX48" fmla="*/ 2428875 w 2486544"/>
              <a:gd name="connsiteY48" fmla="*/ 514350 h 1417694"/>
              <a:gd name="connsiteX49" fmla="*/ 2433637 w 2486544"/>
              <a:gd name="connsiteY49" fmla="*/ 528638 h 1417694"/>
              <a:gd name="connsiteX50" fmla="*/ 2447925 w 2486544"/>
              <a:gd name="connsiteY50" fmla="*/ 557213 h 1417694"/>
              <a:gd name="connsiteX51" fmla="*/ 2443162 w 2486544"/>
              <a:gd name="connsiteY51" fmla="*/ 942975 h 1417694"/>
              <a:gd name="connsiteX52" fmla="*/ 2428875 w 2486544"/>
              <a:gd name="connsiteY52" fmla="*/ 947738 h 1417694"/>
              <a:gd name="connsiteX53" fmla="*/ 2228850 w 2486544"/>
              <a:gd name="connsiteY53" fmla="*/ 942975 h 1417694"/>
              <a:gd name="connsiteX54" fmla="*/ 2219325 w 2486544"/>
              <a:gd name="connsiteY54" fmla="*/ 881063 h 1417694"/>
              <a:gd name="connsiteX55" fmla="*/ 2214562 w 2486544"/>
              <a:gd name="connsiteY55" fmla="*/ 823913 h 1417694"/>
              <a:gd name="connsiteX56" fmla="*/ 2195512 w 2486544"/>
              <a:gd name="connsiteY56" fmla="*/ 809625 h 1417694"/>
              <a:gd name="connsiteX57" fmla="*/ 2176462 w 2486544"/>
              <a:gd name="connsiteY57" fmla="*/ 785813 h 1417694"/>
              <a:gd name="connsiteX58" fmla="*/ 2157412 w 2486544"/>
              <a:gd name="connsiteY58" fmla="*/ 757238 h 1417694"/>
              <a:gd name="connsiteX59" fmla="*/ 2143125 w 2486544"/>
              <a:gd name="connsiteY59" fmla="*/ 747713 h 1417694"/>
              <a:gd name="connsiteX60" fmla="*/ 2066925 w 2486544"/>
              <a:gd name="connsiteY60" fmla="*/ 752475 h 1417694"/>
              <a:gd name="connsiteX61" fmla="*/ 2047875 w 2486544"/>
              <a:gd name="connsiteY61" fmla="*/ 762000 h 1417694"/>
              <a:gd name="connsiteX62" fmla="*/ 2019300 w 2486544"/>
              <a:gd name="connsiteY62" fmla="*/ 785813 h 1417694"/>
              <a:gd name="connsiteX63" fmla="*/ 2014537 w 2486544"/>
              <a:gd name="connsiteY63" fmla="*/ 809625 h 1417694"/>
              <a:gd name="connsiteX64" fmla="*/ 2000250 w 2486544"/>
              <a:gd name="connsiteY64" fmla="*/ 852488 h 1417694"/>
              <a:gd name="connsiteX65" fmla="*/ 2005012 w 2486544"/>
              <a:gd name="connsiteY65" fmla="*/ 976313 h 1417694"/>
              <a:gd name="connsiteX66" fmla="*/ 2128837 w 2486544"/>
              <a:gd name="connsiteY66" fmla="*/ 981075 h 1417694"/>
              <a:gd name="connsiteX67" fmla="*/ 2143125 w 2486544"/>
              <a:gd name="connsiteY67" fmla="*/ 1000125 h 1417694"/>
              <a:gd name="connsiteX68" fmla="*/ 2138362 w 2486544"/>
              <a:gd name="connsiteY68" fmla="*/ 1214438 h 1417694"/>
              <a:gd name="connsiteX69" fmla="*/ 2133600 w 2486544"/>
              <a:gd name="connsiteY69" fmla="*/ 1262063 h 1417694"/>
              <a:gd name="connsiteX70" fmla="*/ 2124075 w 2486544"/>
              <a:gd name="connsiteY70" fmla="*/ 1290638 h 1417694"/>
              <a:gd name="connsiteX71" fmla="*/ 2109787 w 2486544"/>
              <a:gd name="connsiteY71" fmla="*/ 1300163 h 1417694"/>
              <a:gd name="connsiteX72" fmla="*/ 2100262 w 2486544"/>
              <a:gd name="connsiteY72" fmla="*/ 1328738 h 1417694"/>
              <a:gd name="connsiteX73" fmla="*/ 2071687 w 2486544"/>
              <a:gd name="connsiteY73" fmla="*/ 1357313 h 1417694"/>
              <a:gd name="connsiteX74" fmla="*/ 2066925 w 2486544"/>
              <a:gd name="connsiteY74" fmla="*/ 1376363 h 1417694"/>
              <a:gd name="connsiteX75" fmla="*/ 2038350 w 2486544"/>
              <a:gd name="connsiteY75" fmla="*/ 1404938 h 1417694"/>
              <a:gd name="connsiteX76" fmla="*/ 2019300 w 2486544"/>
              <a:gd name="connsiteY76" fmla="*/ 1414463 h 1417694"/>
              <a:gd name="connsiteX77" fmla="*/ 1795462 w 2486544"/>
              <a:gd name="connsiteY77" fmla="*/ 1404938 h 1417694"/>
              <a:gd name="connsiteX78" fmla="*/ 1743075 w 2486544"/>
              <a:gd name="connsiteY78" fmla="*/ 1390650 h 1417694"/>
              <a:gd name="connsiteX79" fmla="*/ 1704975 w 2486544"/>
              <a:gd name="connsiteY79" fmla="*/ 1381125 h 1417694"/>
              <a:gd name="connsiteX80" fmla="*/ 1690687 w 2486544"/>
              <a:gd name="connsiteY80" fmla="*/ 1371600 h 1417694"/>
              <a:gd name="connsiteX81" fmla="*/ 1562100 w 2486544"/>
              <a:gd name="connsiteY81" fmla="*/ 1352550 h 1417694"/>
              <a:gd name="connsiteX82" fmla="*/ 1123950 w 2486544"/>
              <a:gd name="connsiteY82" fmla="*/ 1347788 h 1417694"/>
              <a:gd name="connsiteX83" fmla="*/ 952500 w 2486544"/>
              <a:gd name="connsiteY83" fmla="*/ 1352550 h 1417694"/>
              <a:gd name="connsiteX84" fmla="*/ 938212 w 2486544"/>
              <a:gd name="connsiteY84" fmla="*/ 1362075 h 1417694"/>
              <a:gd name="connsiteX85" fmla="*/ 904875 w 2486544"/>
              <a:gd name="connsiteY85" fmla="*/ 1376363 h 1417694"/>
              <a:gd name="connsiteX86" fmla="*/ 862012 w 2486544"/>
              <a:gd name="connsiteY86" fmla="*/ 1385888 h 1417694"/>
              <a:gd name="connsiteX87" fmla="*/ 819150 w 2486544"/>
              <a:gd name="connsiteY87" fmla="*/ 1395413 h 1417694"/>
              <a:gd name="connsiteX88" fmla="*/ 766762 w 2486544"/>
              <a:gd name="connsiteY88" fmla="*/ 1400175 h 1417694"/>
              <a:gd name="connsiteX89" fmla="*/ 576262 w 2486544"/>
              <a:gd name="connsiteY89" fmla="*/ 1400175 h 1417694"/>
              <a:gd name="connsiteX90" fmla="*/ 566737 w 2486544"/>
              <a:gd name="connsiteY90" fmla="*/ 1385888 h 1417694"/>
              <a:gd name="connsiteX91" fmla="*/ 552450 w 2486544"/>
              <a:gd name="connsiteY91" fmla="*/ 1376363 h 1417694"/>
              <a:gd name="connsiteX92" fmla="*/ 495300 w 2486544"/>
              <a:gd name="connsiteY92" fmla="*/ 1362075 h 1417694"/>
              <a:gd name="connsiteX93" fmla="*/ 481012 w 2486544"/>
              <a:gd name="connsiteY93" fmla="*/ 1347788 h 1417694"/>
              <a:gd name="connsiteX94" fmla="*/ 390525 w 2486544"/>
              <a:gd name="connsiteY94" fmla="*/ 1357313 h 1417694"/>
              <a:gd name="connsiteX95" fmla="*/ 366712 w 2486544"/>
              <a:gd name="connsiteY95" fmla="*/ 1366838 h 1417694"/>
              <a:gd name="connsiteX96" fmla="*/ 338137 w 2486544"/>
              <a:gd name="connsiteY96" fmla="*/ 1371600 h 1417694"/>
              <a:gd name="connsiteX97" fmla="*/ 80962 w 2486544"/>
              <a:gd name="connsiteY97" fmla="*/ 1366838 h 1417694"/>
              <a:gd name="connsiteX98" fmla="*/ 33337 w 2486544"/>
              <a:gd name="connsiteY98" fmla="*/ 1333500 h 1417694"/>
              <a:gd name="connsiteX99" fmla="*/ 14287 w 2486544"/>
              <a:gd name="connsiteY99" fmla="*/ 1319213 h 1417694"/>
              <a:gd name="connsiteX100" fmla="*/ 0 w 2486544"/>
              <a:gd name="connsiteY100" fmla="*/ 1304925 h 1417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2486544" h="1417694">
                <a:moveTo>
                  <a:pt x="538162" y="0"/>
                </a:moveTo>
                <a:cubicBezTo>
                  <a:pt x="539750" y="4763"/>
                  <a:pt x="542053" y="9344"/>
                  <a:pt x="542925" y="14288"/>
                </a:cubicBezTo>
                <a:cubicBezTo>
                  <a:pt x="546827" y="36397"/>
                  <a:pt x="545351" y="59664"/>
                  <a:pt x="552450" y="80963"/>
                </a:cubicBezTo>
                <a:cubicBezTo>
                  <a:pt x="554037" y="85725"/>
                  <a:pt x="562019" y="84009"/>
                  <a:pt x="566737" y="85725"/>
                </a:cubicBezTo>
                <a:cubicBezTo>
                  <a:pt x="579484" y="90360"/>
                  <a:pt x="592137" y="95250"/>
                  <a:pt x="604837" y="100013"/>
                </a:cubicBezTo>
                <a:lnTo>
                  <a:pt x="876300" y="95250"/>
                </a:lnTo>
                <a:cubicBezTo>
                  <a:pt x="882842" y="95036"/>
                  <a:pt x="888805" y="90488"/>
                  <a:pt x="895350" y="90488"/>
                </a:cubicBezTo>
                <a:cubicBezTo>
                  <a:pt x="962044" y="90488"/>
                  <a:pt x="1028700" y="93663"/>
                  <a:pt x="1095375" y="95250"/>
                </a:cubicBezTo>
                <a:cubicBezTo>
                  <a:pt x="1097365" y="198762"/>
                  <a:pt x="1041991" y="296825"/>
                  <a:pt x="1114425" y="357188"/>
                </a:cubicBezTo>
                <a:cubicBezTo>
                  <a:pt x="1118822" y="360852"/>
                  <a:pt x="1123950" y="363538"/>
                  <a:pt x="1128712" y="366713"/>
                </a:cubicBezTo>
                <a:cubicBezTo>
                  <a:pt x="1131887" y="371475"/>
                  <a:pt x="1134190" y="376953"/>
                  <a:pt x="1138237" y="381000"/>
                </a:cubicBezTo>
                <a:cubicBezTo>
                  <a:pt x="1177791" y="420554"/>
                  <a:pt x="1214610" y="393083"/>
                  <a:pt x="1281112" y="390525"/>
                </a:cubicBezTo>
                <a:cubicBezTo>
                  <a:pt x="1416050" y="393700"/>
                  <a:pt x="1551086" y="393990"/>
                  <a:pt x="1685925" y="400050"/>
                </a:cubicBezTo>
                <a:cubicBezTo>
                  <a:pt x="1693017" y="400369"/>
                  <a:pt x="1699295" y="405315"/>
                  <a:pt x="1704975" y="409575"/>
                </a:cubicBezTo>
                <a:cubicBezTo>
                  <a:pt x="1732423" y="430161"/>
                  <a:pt x="1716271" y="422754"/>
                  <a:pt x="1733550" y="442913"/>
                </a:cubicBezTo>
                <a:cubicBezTo>
                  <a:pt x="1752923" y="465515"/>
                  <a:pt x="1747026" y="460570"/>
                  <a:pt x="1771650" y="466725"/>
                </a:cubicBezTo>
                <a:cubicBezTo>
                  <a:pt x="1774825" y="471488"/>
                  <a:pt x="1776412" y="477838"/>
                  <a:pt x="1781175" y="481013"/>
                </a:cubicBezTo>
                <a:cubicBezTo>
                  <a:pt x="1797882" y="492151"/>
                  <a:pt x="1854706" y="481235"/>
                  <a:pt x="1857375" y="481013"/>
                </a:cubicBezTo>
                <a:cubicBezTo>
                  <a:pt x="1858962" y="476250"/>
                  <a:pt x="1861152" y="471648"/>
                  <a:pt x="1862137" y="466725"/>
                </a:cubicBezTo>
                <a:cubicBezTo>
                  <a:pt x="1873082" y="412000"/>
                  <a:pt x="1860904" y="451380"/>
                  <a:pt x="1871662" y="419100"/>
                </a:cubicBezTo>
                <a:cubicBezTo>
                  <a:pt x="1870075" y="398463"/>
                  <a:pt x="1873074" y="376944"/>
                  <a:pt x="1866900" y="357188"/>
                </a:cubicBezTo>
                <a:cubicBezTo>
                  <a:pt x="1864532" y="349612"/>
                  <a:pt x="1854309" y="347514"/>
                  <a:pt x="1847850" y="342900"/>
                </a:cubicBezTo>
                <a:cubicBezTo>
                  <a:pt x="1832145" y="331682"/>
                  <a:pt x="1833112" y="333150"/>
                  <a:pt x="1814512" y="323850"/>
                </a:cubicBezTo>
                <a:cubicBezTo>
                  <a:pt x="1811337" y="319088"/>
                  <a:pt x="1809841" y="312596"/>
                  <a:pt x="1804987" y="309563"/>
                </a:cubicBezTo>
                <a:cubicBezTo>
                  <a:pt x="1797259" y="304733"/>
                  <a:pt x="1768514" y="298063"/>
                  <a:pt x="1757362" y="295275"/>
                </a:cubicBezTo>
                <a:cubicBezTo>
                  <a:pt x="1760710" y="201534"/>
                  <a:pt x="1722609" y="174362"/>
                  <a:pt x="1781175" y="152400"/>
                </a:cubicBezTo>
                <a:cubicBezTo>
                  <a:pt x="1787304" y="150102"/>
                  <a:pt x="1793875" y="149225"/>
                  <a:pt x="1800225" y="147638"/>
                </a:cubicBezTo>
                <a:cubicBezTo>
                  <a:pt x="1974560" y="158098"/>
                  <a:pt x="2025897" y="171228"/>
                  <a:pt x="2181225" y="152400"/>
                </a:cubicBezTo>
                <a:cubicBezTo>
                  <a:pt x="2186907" y="151711"/>
                  <a:pt x="2190750" y="146050"/>
                  <a:pt x="2195512" y="142875"/>
                </a:cubicBezTo>
                <a:cubicBezTo>
                  <a:pt x="2227262" y="144463"/>
                  <a:pt x="2259182" y="143994"/>
                  <a:pt x="2290762" y="147638"/>
                </a:cubicBezTo>
                <a:cubicBezTo>
                  <a:pt x="2299040" y="148593"/>
                  <a:pt x="2329472" y="160320"/>
                  <a:pt x="2338387" y="166688"/>
                </a:cubicBezTo>
                <a:cubicBezTo>
                  <a:pt x="2343868" y="170603"/>
                  <a:pt x="2346018" y="179951"/>
                  <a:pt x="2352675" y="180975"/>
                </a:cubicBezTo>
                <a:cubicBezTo>
                  <a:pt x="2388797" y="186532"/>
                  <a:pt x="2425700" y="184150"/>
                  <a:pt x="2462212" y="185738"/>
                </a:cubicBezTo>
                <a:cubicBezTo>
                  <a:pt x="2463800" y="192088"/>
                  <a:pt x="2466049" y="198308"/>
                  <a:pt x="2466975" y="204788"/>
                </a:cubicBezTo>
                <a:cubicBezTo>
                  <a:pt x="2469231" y="220582"/>
                  <a:pt x="2468150" y="236867"/>
                  <a:pt x="2471737" y="252413"/>
                </a:cubicBezTo>
                <a:cubicBezTo>
                  <a:pt x="2473024" y="257990"/>
                  <a:pt x="2478087" y="261938"/>
                  <a:pt x="2481262" y="266700"/>
                </a:cubicBezTo>
                <a:cubicBezTo>
                  <a:pt x="2477892" y="307141"/>
                  <a:pt x="2486544" y="314655"/>
                  <a:pt x="2466975" y="338138"/>
                </a:cubicBezTo>
                <a:cubicBezTo>
                  <a:pt x="2462663" y="343312"/>
                  <a:pt x="2458535" y="349083"/>
                  <a:pt x="2452687" y="352425"/>
                </a:cubicBezTo>
                <a:cubicBezTo>
                  <a:pt x="2447004" y="355672"/>
                  <a:pt x="2439987" y="355600"/>
                  <a:pt x="2433637" y="357188"/>
                </a:cubicBezTo>
                <a:cubicBezTo>
                  <a:pt x="2427287" y="361950"/>
                  <a:pt x="2421840" y="368251"/>
                  <a:pt x="2414587" y="371475"/>
                </a:cubicBezTo>
                <a:cubicBezTo>
                  <a:pt x="2407190" y="374763"/>
                  <a:pt x="2398807" y="375234"/>
                  <a:pt x="2390775" y="376238"/>
                </a:cubicBezTo>
                <a:cubicBezTo>
                  <a:pt x="2373376" y="378413"/>
                  <a:pt x="2355797" y="378911"/>
                  <a:pt x="2338387" y="381000"/>
                </a:cubicBezTo>
                <a:cubicBezTo>
                  <a:pt x="2285035" y="387402"/>
                  <a:pt x="2286034" y="387660"/>
                  <a:pt x="2247900" y="395288"/>
                </a:cubicBezTo>
                <a:cubicBezTo>
                  <a:pt x="2241550" y="400050"/>
                  <a:pt x="2234016" y="403549"/>
                  <a:pt x="2228850" y="409575"/>
                </a:cubicBezTo>
                <a:cubicBezTo>
                  <a:pt x="2220061" y="419829"/>
                  <a:pt x="2217670" y="435245"/>
                  <a:pt x="2214562" y="447675"/>
                </a:cubicBezTo>
                <a:cubicBezTo>
                  <a:pt x="2217737" y="461963"/>
                  <a:pt x="2210383" y="485399"/>
                  <a:pt x="2224087" y="490538"/>
                </a:cubicBezTo>
                <a:cubicBezTo>
                  <a:pt x="2268902" y="507344"/>
                  <a:pt x="2319392" y="499539"/>
                  <a:pt x="2366962" y="504825"/>
                </a:cubicBezTo>
                <a:cubicBezTo>
                  <a:pt x="2376559" y="505891"/>
                  <a:pt x="2385993" y="508120"/>
                  <a:pt x="2395537" y="509588"/>
                </a:cubicBezTo>
                <a:cubicBezTo>
                  <a:pt x="2406632" y="511295"/>
                  <a:pt x="2417762" y="512763"/>
                  <a:pt x="2428875" y="514350"/>
                </a:cubicBezTo>
                <a:cubicBezTo>
                  <a:pt x="2430462" y="519113"/>
                  <a:pt x="2431392" y="524148"/>
                  <a:pt x="2433637" y="528638"/>
                </a:cubicBezTo>
                <a:cubicBezTo>
                  <a:pt x="2452105" y="565575"/>
                  <a:pt x="2435950" y="521292"/>
                  <a:pt x="2447925" y="557213"/>
                </a:cubicBezTo>
                <a:cubicBezTo>
                  <a:pt x="2446337" y="685800"/>
                  <a:pt x="2449428" y="814531"/>
                  <a:pt x="2443162" y="942975"/>
                </a:cubicBezTo>
                <a:cubicBezTo>
                  <a:pt x="2442917" y="947989"/>
                  <a:pt x="2433895" y="947738"/>
                  <a:pt x="2428875" y="947738"/>
                </a:cubicBezTo>
                <a:cubicBezTo>
                  <a:pt x="2362181" y="947738"/>
                  <a:pt x="2295525" y="944563"/>
                  <a:pt x="2228850" y="942975"/>
                </a:cubicBezTo>
                <a:cubicBezTo>
                  <a:pt x="2223034" y="913901"/>
                  <a:pt x="2222786" y="915671"/>
                  <a:pt x="2219325" y="881063"/>
                </a:cubicBezTo>
                <a:cubicBezTo>
                  <a:pt x="2217423" y="862042"/>
                  <a:pt x="2220607" y="842048"/>
                  <a:pt x="2214562" y="823913"/>
                </a:cubicBezTo>
                <a:cubicBezTo>
                  <a:pt x="2212052" y="816383"/>
                  <a:pt x="2201125" y="815238"/>
                  <a:pt x="2195512" y="809625"/>
                </a:cubicBezTo>
                <a:cubicBezTo>
                  <a:pt x="2188324" y="802437"/>
                  <a:pt x="2182441" y="794034"/>
                  <a:pt x="2176462" y="785813"/>
                </a:cubicBezTo>
                <a:cubicBezTo>
                  <a:pt x="2169729" y="776555"/>
                  <a:pt x="2166937" y="763588"/>
                  <a:pt x="2157412" y="757238"/>
                </a:cubicBezTo>
                <a:lnTo>
                  <a:pt x="2143125" y="747713"/>
                </a:lnTo>
                <a:cubicBezTo>
                  <a:pt x="2117725" y="749300"/>
                  <a:pt x="2092093" y="748700"/>
                  <a:pt x="2066925" y="752475"/>
                </a:cubicBezTo>
                <a:cubicBezTo>
                  <a:pt x="2059904" y="753528"/>
                  <a:pt x="2054039" y="758478"/>
                  <a:pt x="2047875" y="762000"/>
                </a:cubicBezTo>
                <a:cubicBezTo>
                  <a:pt x="2032402" y="770842"/>
                  <a:pt x="2032435" y="772677"/>
                  <a:pt x="2019300" y="785813"/>
                </a:cubicBezTo>
                <a:cubicBezTo>
                  <a:pt x="2017712" y="793750"/>
                  <a:pt x="2016761" y="801842"/>
                  <a:pt x="2014537" y="809625"/>
                </a:cubicBezTo>
                <a:cubicBezTo>
                  <a:pt x="2010400" y="824106"/>
                  <a:pt x="2000250" y="852488"/>
                  <a:pt x="2000250" y="852488"/>
                </a:cubicBezTo>
                <a:cubicBezTo>
                  <a:pt x="2001837" y="893763"/>
                  <a:pt x="1975805" y="947106"/>
                  <a:pt x="2005012" y="976313"/>
                </a:cubicBezTo>
                <a:cubicBezTo>
                  <a:pt x="2034219" y="1005520"/>
                  <a:pt x="2088132" y="974057"/>
                  <a:pt x="2128837" y="981075"/>
                </a:cubicBezTo>
                <a:cubicBezTo>
                  <a:pt x="2136659" y="982424"/>
                  <a:pt x="2138362" y="993775"/>
                  <a:pt x="2143125" y="1000125"/>
                </a:cubicBezTo>
                <a:cubicBezTo>
                  <a:pt x="2141537" y="1071563"/>
                  <a:pt x="2140959" y="1143030"/>
                  <a:pt x="2138362" y="1214438"/>
                </a:cubicBezTo>
                <a:cubicBezTo>
                  <a:pt x="2137782" y="1230382"/>
                  <a:pt x="2136540" y="1246382"/>
                  <a:pt x="2133600" y="1262063"/>
                </a:cubicBezTo>
                <a:cubicBezTo>
                  <a:pt x="2131750" y="1271931"/>
                  <a:pt x="2132429" y="1285069"/>
                  <a:pt x="2124075" y="1290638"/>
                </a:cubicBezTo>
                <a:lnTo>
                  <a:pt x="2109787" y="1300163"/>
                </a:lnTo>
                <a:cubicBezTo>
                  <a:pt x="2106612" y="1309688"/>
                  <a:pt x="2107362" y="1321638"/>
                  <a:pt x="2100262" y="1328738"/>
                </a:cubicBezTo>
                <a:lnTo>
                  <a:pt x="2071687" y="1357313"/>
                </a:lnTo>
                <a:cubicBezTo>
                  <a:pt x="2070100" y="1363663"/>
                  <a:pt x="2069503" y="1370347"/>
                  <a:pt x="2066925" y="1376363"/>
                </a:cubicBezTo>
                <a:cubicBezTo>
                  <a:pt x="2061039" y="1390098"/>
                  <a:pt x="2050827" y="1397140"/>
                  <a:pt x="2038350" y="1404938"/>
                </a:cubicBezTo>
                <a:cubicBezTo>
                  <a:pt x="2032330" y="1408701"/>
                  <a:pt x="2025650" y="1411288"/>
                  <a:pt x="2019300" y="1414463"/>
                </a:cubicBezTo>
                <a:lnTo>
                  <a:pt x="1795462" y="1404938"/>
                </a:lnTo>
                <a:cubicBezTo>
                  <a:pt x="1768078" y="1403358"/>
                  <a:pt x="1771548" y="1396344"/>
                  <a:pt x="1743075" y="1390650"/>
                </a:cubicBezTo>
                <a:cubicBezTo>
                  <a:pt x="1734012" y="1388838"/>
                  <a:pt x="1714742" y="1386009"/>
                  <a:pt x="1704975" y="1381125"/>
                </a:cubicBezTo>
                <a:cubicBezTo>
                  <a:pt x="1699855" y="1378565"/>
                  <a:pt x="1696300" y="1372723"/>
                  <a:pt x="1690687" y="1371600"/>
                </a:cubicBezTo>
                <a:cubicBezTo>
                  <a:pt x="1648198" y="1363102"/>
                  <a:pt x="1605428" y="1353021"/>
                  <a:pt x="1562100" y="1352550"/>
                </a:cubicBezTo>
                <a:lnTo>
                  <a:pt x="1123950" y="1347788"/>
                </a:lnTo>
                <a:cubicBezTo>
                  <a:pt x="1061635" y="1327015"/>
                  <a:pt x="1096245" y="1336578"/>
                  <a:pt x="952500" y="1352550"/>
                </a:cubicBezTo>
                <a:cubicBezTo>
                  <a:pt x="946811" y="1353182"/>
                  <a:pt x="943182" y="1359235"/>
                  <a:pt x="938212" y="1362075"/>
                </a:cubicBezTo>
                <a:cubicBezTo>
                  <a:pt x="927615" y="1368131"/>
                  <a:pt x="916746" y="1373395"/>
                  <a:pt x="904875" y="1376363"/>
                </a:cubicBezTo>
                <a:cubicBezTo>
                  <a:pt x="890676" y="1379913"/>
                  <a:pt x="876273" y="1382597"/>
                  <a:pt x="862012" y="1385888"/>
                </a:cubicBezTo>
                <a:cubicBezTo>
                  <a:pt x="847562" y="1389222"/>
                  <a:pt x="833980" y="1393559"/>
                  <a:pt x="819150" y="1395413"/>
                </a:cubicBezTo>
                <a:cubicBezTo>
                  <a:pt x="801751" y="1397588"/>
                  <a:pt x="784225" y="1398588"/>
                  <a:pt x="766762" y="1400175"/>
                </a:cubicBezTo>
                <a:cubicBezTo>
                  <a:pt x="696691" y="1417694"/>
                  <a:pt x="715438" y="1414825"/>
                  <a:pt x="576262" y="1400175"/>
                </a:cubicBezTo>
                <a:cubicBezTo>
                  <a:pt x="570570" y="1399576"/>
                  <a:pt x="570784" y="1389935"/>
                  <a:pt x="566737" y="1385888"/>
                </a:cubicBezTo>
                <a:cubicBezTo>
                  <a:pt x="562690" y="1381841"/>
                  <a:pt x="557420" y="1379203"/>
                  <a:pt x="552450" y="1376363"/>
                </a:cubicBezTo>
                <a:cubicBezTo>
                  <a:pt x="526833" y="1361724"/>
                  <a:pt x="531647" y="1366619"/>
                  <a:pt x="495300" y="1362075"/>
                </a:cubicBezTo>
                <a:cubicBezTo>
                  <a:pt x="490537" y="1357313"/>
                  <a:pt x="487740" y="1348094"/>
                  <a:pt x="481012" y="1347788"/>
                </a:cubicBezTo>
                <a:cubicBezTo>
                  <a:pt x="450714" y="1346411"/>
                  <a:pt x="420441" y="1352327"/>
                  <a:pt x="390525" y="1357313"/>
                </a:cubicBezTo>
                <a:cubicBezTo>
                  <a:pt x="382092" y="1358718"/>
                  <a:pt x="374960" y="1364589"/>
                  <a:pt x="366712" y="1366838"/>
                </a:cubicBezTo>
                <a:cubicBezTo>
                  <a:pt x="357396" y="1369379"/>
                  <a:pt x="347662" y="1370013"/>
                  <a:pt x="338137" y="1371600"/>
                </a:cubicBezTo>
                <a:lnTo>
                  <a:pt x="80962" y="1366838"/>
                </a:lnTo>
                <a:cubicBezTo>
                  <a:pt x="47259" y="1365696"/>
                  <a:pt x="58860" y="1359023"/>
                  <a:pt x="33337" y="1333500"/>
                </a:cubicBezTo>
                <a:cubicBezTo>
                  <a:pt x="27724" y="1327887"/>
                  <a:pt x="20313" y="1324379"/>
                  <a:pt x="14287" y="1319213"/>
                </a:cubicBezTo>
                <a:cubicBezTo>
                  <a:pt x="9173" y="1314830"/>
                  <a:pt x="0" y="1304925"/>
                  <a:pt x="0" y="1304925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sp>
        <p:nvSpPr>
          <p:cNvPr id="12" name="11 Forma libre">
            <a:extLst>
              <a:ext uri="{FF2B5EF4-FFF2-40B4-BE49-F238E27FC236}">
                <a16:creationId xmlns:a16="http://schemas.microsoft.com/office/drawing/2014/main" id="{8F7AFA50-4623-D3CA-0437-C9715032E31B}"/>
              </a:ext>
            </a:extLst>
          </p:cNvPr>
          <p:cNvSpPr/>
          <p:nvPr/>
        </p:nvSpPr>
        <p:spPr>
          <a:xfrm>
            <a:off x="4087813" y="4556125"/>
            <a:ext cx="2430462" cy="1397000"/>
          </a:xfrm>
          <a:custGeom>
            <a:avLst/>
            <a:gdLst>
              <a:gd name="connsiteX0" fmla="*/ 827108 w 2430491"/>
              <a:gd name="connsiteY0" fmla="*/ 11124 h 1397011"/>
              <a:gd name="connsiteX1" fmla="*/ 674708 w 2430491"/>
              <a:gd name="connsiteY1" fmla="*/ 15886 h 1397011"/>
              <a:gd name="connsiteX2" fmla="*/ 669946 w 2430491"/>
              <a:gd name="connsiteY2" fmla="*/ 30174 h 1397011"/>
              <a:gd name="connsiteX3" fmla="*/ 665183 w 2430491"/>
              <a:gd name="connsiteY3" fmla="*/ 87324 h 1397011"/>
              <a:gd name="connsiteX4" fmla="*/ 655658 w 2430491"/>
              <a:gd name="connsiteY4" fmla="*/ 111136 h 1397011"/>
              <a:gd name="connsiteX5" fmla="*/ 669946 w 2430491"/>
              <a:gd name="connsiteY5" fmla="*/ 268299 h 1397011"/>
              <a:gd name="connsiteX6" fmla="*/ 636608 w 2430491"/>
              <a:gd name="connsiteY6" fmla="*/ 287349 h 1397011"/>
              <a:gd name="connsiteX7" fmla="*/ 617558 w 2430491"/>
              <a:gd name="connsiteY7" fmla="*/ 292111 h 1397011"/>
              <a:gd name="connsiteX8" fmla="*/ 574696 w 2430491"/>
              <a:gd name="connsiteY8" fmla="*/ 296874 h 1397011"/>
              <a:gd name="connsiteX9" fmla="*/ 350858 w 2430491"/>
              <a:gd name="connsiteY9" fmla="*/ 306399 h 1397011"/>
              <a:gd name="connsiteX10" fmla="*/ 312758 w 2430491"/>
              <a:gd name="connsiteY10" fmla="*/ 320686 h 1397011"/>
              <a:gd name="connsiteX11" fmla="*/ 31771 w 2430491"/>
              <a:gd name="connsiteY11" fmla="*/ 325449 h 1397011"/>
              <a:gd name="connsiteX12" fmla="*/ 22246 w 2430491"/>
              <a:gd name="connsiteY12" fmla="*/ 387361 h 1397011"/>
              <a:gd name="connsiteX13" fmla="*/ 27008 w 2430491"/>
              <a:gd name="connsiteY13" fmla="*/ 406411 h 1397011"/>
              <a:gd name="connsiteX14" fmla="*/ 41296 w 2430491"/>
              <a:gd name="connsiteY14" fmla="*/ 415936 h 1397011"/>
              <a:gd name="connsiteX15" fmla="*/ 103208 w 2430491"/>
              <a:gd name="connsiteY15" fmla="*/ 430224 h 1397011"/>
              <a:gd name="connsiteX16" fmla="*/ 841396 w 2430491"/>
              <a:gd name="connsiteY16" fmla="*/ 430224 h 1397011"/>
              <a:gd name="connsiteX17" fmla="*/ 855683 w 2430491"/>
              <a:gd name="connsiteY17" fmla="*/ 415936 h 1397011"/>
              <a:gd name="connsiteX18" fmla="*/ 860446 w 2430491"/>
              <a:gd name="connsiteY18" fmla="*/ 387361 h 1397011"/>
              <a:gd name="connsiteX19" fmla="*/ 874733 w 2430491"/>
              <a:gd name="connsiteY19" fmla="*/ 268299 h 1397011"/>
              <a:gd name="connsiteX20" fmla="*/ 1265258 w 2430491"/>
              <a:gd name="connsiteY20" fmla="*/ 273061 h 1397011"/>
              <a:gd name="connsiteX21" fmla="*/ 1270021 w 2430491"/>
              <a:gd name="connsiteY21" fmla="*/ 306399 h 1397011"/>
              <a:gd name="connsiteX22" fmla="*/ 1312883 w 2430491"/>
              <a:gd name="connsiteY22" fmla="*/ 358786 h 1397011"/>
              <a:gd name="connsiteX23" fmla="*/ 1774846 w 2430491"/>
              <a:gd name="connsiteY23" fmla="*/ 363549 h 1397011"/>
              <a:gd name="connsiteX24" fmla="*/ 1789133 w 2430491"/>
              <a:gd name="connsiteY24" fmla="*/ 354024 h 1397011"/>
              <a:gd name="connsiteX25" fmla="*/ 1808183 w 2430491"/>
              <a:gd name="connsiteY25" fmla="*/ 344499 h 1397011"/>
              <a:gd name="connsiteX26" fmla="*/ 1812946 w 2430491"/>
              <a:gd name="connsiteY26" fmla="*/ 330211 h 1397011"/>
              <a:gd name="connsiteX27" fmla="*/ 1827233 w 2430491"/>
              <a:gd name="connsiteY27" fmla="*/ 315924 h 1397011"/>
              <a:gd name="connsiteX28" fmla="*/ 1836758 w 2430491"/>
              <a:gd name="connsiteY28" fmla="*/ 268299 h 1397011"/>
              <a:gd name="connsiteX29" fmla="*/ 2112983 w 2430491"/>
              <a:gd name="connsiteY29" fmla="*/ 273061 h 1397011"/>
              <a:gd name="connsiteX30" fmla="*/ 2122508 w 2430491"/>
              <a:gd name="connsiteY30" fmla="*/ 287349 h 1397011"/>
              <a:gd name="connsiteX31" fmla="*/ 2141558 w 2430491"/>
              <a:gd name="connsiteY31" fmla="*/ 301636 h 1397011"/>
              <a:gd name="connsiteX32" fmla="*/ 2127271 w 2430491"/>
              <a:gd name="connsiteY32" fmla="*/ 368311 h 1397011"/>
              <a:gd name="connsiteX33" fmla="*/ 2122508 w 2430491"/>
              <a:gd name="connsiteY33" fmla="*/ 401649 h 1397011"/>
              <a:gd name="connsiteX34" fmla="*/ 1812946 w 2430491"/>
              <a:gd name="connsiteY34" fmla="*/ 415936 h 1397011"/>
              <a:gd name="connsiteX35" fmla="*/ 1827233 w 2430491"/>
              <a:gd name="connsiteY35" fmla="*/ 487374 h 1397011"/>
              <a:gd name="connsiteX36" fmla="*/ 1860571 w 2430491"/>
              <a:gd name="connsiteY36" fmla="*/ 492136 h 1397011"/>
              <a:gd name="connsiteX37" fmla="*/ 1908196 w 2430491"/>
              <a:gd name="connsiteY37" fmla="*/ 544524 h 1397011"/>
              <a:gd name="connsiteX38" fmla="*/ 1912958 w 2430491"/>
              <a:gd name="connsiteY38" fmla="*/ 796936 h 1397011"/>
              <a:gd name="connsiteX39" fmla="*/ 1936771 w 2430491"/>
              <a:gd name="connsiteY39" fmla="*/ 801699 h 1397011"/>
              <a:gd name="connsiteX40" fmla="*/ 1955821 w 2430491"/>
              <a:gd name="connsiteY40" fmla="*/ 820749 h 1397011"/>
              <a:gd name="connsiteX41" fmla="*/ 2093933 w 2430491"/>
              <a:gd name="connsiteY41" fmla="*/ 815986 h 1397011"/>
              <a:gd name="connsiteX42" fmla="*/ 2127271 w 2430491"/>
              <a:gd name="connsiteY42" fmla="*/ 801699 h 1397011"/>
              <a:gd name="connsiteX43" fmla="*/ 2160608 w 2430491"/>
              <a:gd name="connsiteY43" fmla="*/ 792174 h 1397011"/>
              <a:gd name="connsiteX44" fmla="*/ 2174896 w 2430491"/>
              <a:gd name="connsiteY44" fmla="*/ 787411 h 1397011"/>
              <a:gd name="connsiteX45" fmla="*/ 2317771 w 2430491"/>
              <a:gd name="connsiteY45" fmla="*/ 792174 h 1397011"/>
              <a:gd name="connsiteX46" fmla="*/ 2332058 w 2430491"/>
              <a:gd name="connsiteY46" fmla="*/ 806461 h 1397011"/>
              <a:gd name="connsiteX47" fmla="*/ 2351108 w 2430491"/>
              <a:gd name="connsiteY47" fmla="*/ 811224 h 1397011"/>
              <a:gd name="connsiteX48" fmla="*/ 2389208 w 2430491"/>
              <a:gd name="connsiteY48" fmla="*/ 820749 h 1397011"/>
              <a:gd name="connsiteX49" fmla="*/ 2413021 w 2430491"/>
              <a:gd name="connsiteY49" fmla="*/ 844561 h 1397011"/>
              <a:gd name="connsiteX50" fmla="*/ 2413021 w 2430491"/>
              <a:gd name="connsiteY50" fmla="*/ 1111261 h 1397011"/>
              <a:gd name="connsiteX51" fmla="*/ 2198708 w 2430491"/>
              <a:gd name="connsiteY51" fmla="*/ 1101736 h 1397011"/>
              <a:gd name="connsiteX52" fmla="*/ 2103458 w 2430491"/>
              <a:gd name="connsiteY52" fmla="*/ 1096974 h 1397011"/>
              <a:gd name="connsiteX53" fmla="*/ 2084408 w 2430491"/>
              <a:gd name="connsiteY53" fmla="*/ 1087449 h 1397011"/>
              <a:gd name="connsiteX54" fmla="*/ 1893908 w 2430491"/>
              <a:gd name="connsiteY54" fmla="*/ 1092211 h 1397011"/>
              <a:gd name="connsiteX55" fmla="*/ 1884383 w 2430491"/>
              <a:gd name="connsiteY55" fmla="*/ 1111261 h 1397011"/>
              <a:gd name="connsiteX56" fmla="*/ 1860571 w 2430491"/>
              <a:gd name="connsiteY56" fmla="*/ 1116024 h 1397011"/>
              <a:gd name="connsiteX57" fmla="*/ 1855808 w 2430491"/>
              <a:gd name="connsiteY57" fmla="*/ 1130311 h 1397011"/>
              <a:gd name="connsiteX58" fmla="*/ 1851046 w 2430491"/>
              <a:gd name="connsiteY58" fmla="*/ 1192224 h 1397011"/>
              <a:gd name="connsiteX59" fmla="*/ 1831996 w 2430491"/>
              <a:gd name="connsiteY59" fmla="*/ 1206511 h 1397011"/>
              <a:gd name="connsiteX60" fmla="*/ 1822471 w 2430491"/>
              <a:gd name="connsiteY60" fmla="*/ 1239849 h 1397011"/>
              <a:gd name="connsiteX61" fmla="*/ 1812946 w 2430491"/>
              <a:gd name="connsiteY61" fmla="*/ 1254136 h 1397011"/>
              <a:gd name="connsiteX62" fmla="*/ 1803421 w 2430491"/>
              <a:gd name="connsiteY62" fmla="*/ 1339861 h 1397011"/>
              <a:gd name="connsiteX63" fmla="*/ 1798658 w 2430491"/>
              <a:gd name="connsiteY63" fmla="*/ 1363674 h 1397011"/>
              <a:gd name="connsiteX64" fmla="*/ 1765321 w 2430491"/>
              <a:gd name="connsiteY64" fmla="*/ 1392249 h 1397011"/>
              <a:gd name="connsiteX65" fmla="*/ 1512908 w 2430491"/>
              <a:gd name="connsiteY65" fmla="*/ 1397011 h 1397011"/>
              <a:gd name="connsiteX66" fmla="*/ 1436708 w 2430491"/>
              <a:gd name="connsiteY66" fmla="*/ 1392249 h 1397011"/>
              <a:gd name="connsiteX67" fmla="*/ 1398608 w 2430491"/>
              <a:gd name="connsiteY67" fmla="*/ 1387486 h 1397011"/>
              <a:gd name="connsiteX68" fmla="*/ 1346221 w 2430491"/>
              <a:gd name="connsiteY68" fmla="*/ 1382724 h 1397011"/>
              <a:gd name="connsiteX69" fmla="*/ 1327171 w 2430491"/>
              <a:gd name="connsiteY69" fmla="*/ 1377961 h 1397011"/>
              <a:gd name="connsiteX70" fmla="*/ 1293833 w 2430491"/>
              <a:gd name="connsiteY70" fmla="*/ 1368436 h 1397011"/>
              <a:gd name="connsiteX71" fmla="*/ 1141433 w 2430491"/>
              <a:gd name="connsiteY71" fmla="*/ 1358911 h 1397011"/>
              <a:gd name="connsiteX72" fmla="*/ 1050946 w 2430491"/>
              <a:gd name="connsiteY72" fmla="*/ 1339861 h 1397011"/>
              <a:gd name="connsiteX73" fmla="*/ 593746 w 2430491"/>
              <a:gd name="connsiteY73" fmla="*/ 1330336 h 1397011"/>
              <a:gd name="connsiteX74" fmla="*/ 536596 w 2430491"/>
              <a:gd name="connsiteY74" fmla="*/ 1325574 h 1397011"/>
              <a:gd name="connsiteX75" fmla="*/ 522308 w 2430491"/>
              <a:gd name="connsiteY75" fmla="*/ 1320811 h 1397011"/>
              <a:gd name="connsiteX76" fmla="*/ 369908 w 2430491"/>
              <a:gd name="connsiteY76" fmla="*/ 1316049 h 1397011"/>
              <a:gd name="connsiteX77" fmla="*/ 365146 w 2430491"/>
              <a:gd name="connsiteY77" fmla="*/ 1292236 h 1397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2430491" h="1397011">
                <a:moveTo>
                  <a:pt x="827108" y="11124"/>
                </a:moveTo>
                <a:cubicBezTo>
                  <a:pt x="775504" y="8088"/>
                  <a:pt x="725543" y="0"/>
                  <a:pt x="674708" y="15886"/>
                </a:cubicBezTo>
                <a:cubicBezTo>
                  <a:pt x="669916" y="17383"/>
                  <a:pt x="671533" y="25411"/>
                  <a:pt x="669946" y="30174"/>
                </a:cubicBezTo>
                <a:cubicBezTo>
                  <a:pt x="668358" y="49224"/>
                  <a:pt x="668505" y="68499"/>
                  <a:pt x="665183" y="87324"/>
                </a:cubicBezTo>
                <a:cubicBezTo>
                  <a:pt x="663697" y="95743"/>
                  <a:pt x="655658" y="102587"/>
                  <a:pt x="655658" y="111136"/>
                </a:cubicBezTo>
                <a:cubicBezTo>
                  <a:pt x="655658" y="187930"/>
                  <a:pt x="660417" y="211129"/>
                  <a:pt x="669946" y="268299"/>
                </a:cubicBezTo>
                <a:cubicBezTo>
                  <a:pt x="619852" y="280821"/>
                  <a:pt x="680745" y="262128"/>
                  <a:pt x="636608" y="287349"/>
                </a:cubicBezTo>
                <a:cubicBezTo>
                  <a:pt x="630925" y="290596"/>
                  <a:pt x="624027" y="291116"/>
                  <a:pt x="617558" y="292111"/>
                </a:cubicBezTo>
                <a:cubicBezTo>
                  <a:pt x="603350" y="294297"/>
                  <a:pt x="588983" y="295286"/>
                  <a:pt x="574696" y="296874"/>
                </a:cubicBezTo>
                <a:cubicBezTo>
                  <a:pt x="490865" y="324814"/>
                  <a:pt x="610785" y="286405"/>
                  <a:pt x="350858" y="306399"/>
                </a:cubicBezTo>
                <a:cubicBezTo>
                  <a:pt x="337334" y="307439"/>
                  <a:pt x="326297" y="319878"/>
                  <a:pt x="312758" y="320686"/>
                </a:cubicBezTo>
                <a:cubicBezTo>
                  <a:pt x="219249" y="326269"/>
                  <a:pt x="125433" y="323861"/>
                  <a:pt x="31771" y="325449"/>
                </a:cubicBezTo>
                <a:cubicBezTo>
                  <a:pt x="0" y="336038"/>
                  <a:pt x="14580" y="326037"/>
                  <a:pt x="22246" y="387361"/>
                </a:cubicBezTo>
                <a:cubicBezTo>
                  <a:pt x="23058" y="393856"/>
                  <a:pt x="23377" y="400965"/>
                  <a:pt x="27008" y="406411"/>
                </a:cubicBezTo>
                <a:cubicBezTo>
                  <a:pt x="30183" y="411174"/>
                  <a:pt x="36326" y="413096"/>
                  <a:pt x="41296" y="415936"/>
                </a:cubicBezTo>
                <a:cubicBezTo>
                  <a:pt x="68253" y="431340"/>
                  <a:pt x="63314" y="425791"/>
                  <a:pt x="103208" y="430224"/>
                </a:cubicBezTo>
                <a:cubicBezTo>
                  <a:pt x="336647" y="508026"/>
                  <a:pt x="595415" y="436572"/>
                  <a:pt x="841396" y="430224"/>
                </a:cubicBezTo>
                <a:cubicBezTo>
                  <a:pt x="848129" y="430050"/>
                  <a:pt x="850921" y="420699"/>
                  <a:pt x="855683" y="415936"/>
                </a:cubicBezTo>
                <a:cubicBezTo>
                  <a:pt x="857271" y="406411"/>
                  <a:pt x="859758" y="396993"/>
                  <a:pt x="860446" y="387361"/>
                </a:cubicBezTo>
                <a:cubicBezTo>
                  <a:pt x="868683" y="272046"/>
                  <a:pt x="845288" y="312465"/>
                  <a:pt x="874733" y="268299"/>
                </a:cubicBezTo>
                <a:cubicBezTo>
                  <a:pt x="1004908" y="269886"/>
                  <a:pt x="1135674" y="260571"/>
                  <a:pt x="1265258" y="273061"/>
                </a:cubicBezTo>
                <a:cubicBezTo>
                  <a:pt x="1276432" y="274138"/>
                  <a:pt x="1265747" y="296019"/>
                  <a:pt x="1270021" y="306399"/>
                </a:cubicBezTo>
                <a:cubicBezTo>
                  <a:pt x="1289849" y="354552"/>
                  <a:pt x="1284105" y="349194"/>
                  <a:pt x="1312883" y="358786"/>
                </a:cubicBezTo>
                <a:cubicBezTo>
                  <a:pt x="1450836" y="450752"/>
                  <a:pt x="1334635" y="377163"/>
                  <a:pt x="1774846" y="363549"/>
                </a:cubicBezTo>
                <a:cubicBezTo>
                  <a:pt x="1780567" y="363372"/>
                  <a:pt x="1784163" y="356864"/>
                  <a:pt x="1789133" y="354024"/>
                </a:cubicBezTo>
                <a:cubicBezTo>
                  <a:pt x="1795297" y="350502"/>
                  <a:pt x="1801833" y="347674"/>
                  <a:pt x="1808183" y="344499"/>
                </a:cubicBezTo>
                <a:cubicBezTo>
                  <a:pt x="1809771" y="339736"/>
                  <a:pt x="1810161" y="334388"/>
                  <a:pt x="1812946" y="330211"/>
                </a:cubicBezTo>
                <a:cubicBezTo>
                  <a:pt x="1816682" y="324607"/>
                  <a:pt x="1824815" y="322210"/>
                  <a:pt x="1827233" y="315924"/>
                </a:cubicBezTo>
                <a:cubicBezTo>
                  <a:pt x="1833045" y="300814"/>
                  <a:pt x="1833583" y="284174"/>
                  <a:pt x="1836758" y="268299"/>
                </a:cubicBezTo>
                <a:lnTo>
                  <a:pt x="2112983" y="273061"/>
                </a:lnTo>
                <a:cubicBezTo>
                  <a:pt x="2118694" y="273442"/>
                  <a:pt x="2118461" y="283302"/>
                  <a:pt x="2122508" y="287349"/>
                </a:cubicBezTo>
                <a:cubicBezTo>
                  <a:pt x="2128121" y="292962"/>
                  <a:pt x="2135208" y="296874"/>
                  <a:pt x="2141558" y="301636"/>
                </a:cubicBezTo>
                <a:cubicBezTo>
                  <a:pt x="2122177" y="514847"/>
                  <a:pt x="2151125" y="288799"/>
                  <a:pt x="2127271" y="368311"/>
                </a:cubicBezTo>
                <a:cubicBezTo>
                  <a:pt x="2124045" y="379063"/>
                  <a:pt x="2133607" y="399967"/>
                  <a:pt x="2122508" y="401649"/>
                </a:cubicBezTo>
                <a:cubicBezTo>
                  <a:pt x="2020376" y="417123"/>
                  <a:pt x="1916133" y="411174"/>
                  <a:pt x="1812946" y="415936"/>
                </a:cubicBezTo>
                <a:cubicBezTo>
                  <a:pt x="1817708" y="439749"/>
                  <a:pt x="1814362" y="466781"/>
                  <a:pt x="1827233" y="487374"/>
                </a:cubicBezTo>
                <a:cubicBezTo>
                  <a:pt x="1833182" y="496893"/>
                  <a:pt x="1850825" y="486567"/>
                  <a:pt x="1860571" y="492136"/>
                </a:cubicBezTo>
                <a:cubicBezTo>
                  <a:pt x="1877609" y="501872"/>
                  <a:pt x="1895546" y="527658"/>
                  <a:pt x="1908196" y="544524"/>
                </a:cubicBezTo>
                <a:cubicBezTo>
                  <a:pt x="1909783" y="628661"/>
                  <a:pt x="1903665" y="713298"/>
                  <a:pt x="1912958" y="796936"/>
                </a:cubicBezTo>
                <a:cubicBezTo>
                  <a:pt x="1913852" y="804981"/>
                  <a:pt x="1929695" y="797768"/>
                  <a:pt x="1936771" y="801699"/>
                </a:cubicBezTo>
                <a:cubicBezTo>
                  <a:pt x="1944621" y="806060"/>
                  <a:pt x="1949471" y="814399"/>
                  <a:pt x="1955821" y="820749"/>
                </a:cubicBezTo>
                <a:cubicBezTo>
                  <a:pt x="2001858" y="819161"/>
                  <a:pt x="2047953" y="818773"/>
                  <a:pt x="2093933" y="815986"/>
                </a:cubicBezTo>
                <a:cubicBezTo>
                  <a:pt x="2116490" y="814619"/>
                  <a:pt x="2109326" y="810672"/>
                  <a:pt x="2127271" y="801699"/>
                </a:cubicBezTo>
                <a:cubicBezTo>
                  <a:pt x="2134889" y="797890"/>
                  <a:pt x="2153479" y="794211"/>
                  <a:pt x="2160608" y="792174"/>
                </a:cubicBezTo>
                <a:cubicBezTo>
                  <a:pt x="2165435" y="790795"/>
                  <a:pt x="2170133" y="788999"/>
                  <a:pt x="2174896" y="787411"/>
                </a:cubicBezTo>
                <a:cubicBezTo>
                  <a:pt x="2222521" y="788999"/>
                  <a:pt x="2270466" y="786440"/>
                  <a:pt x="2317771" y="792174"/>
                </a:cubicBezTo>
                <a:cubicBezTo>
                  <a:pt x="2324457" y="792984"/>
                  <a:pt x="2326210" y="803119"/>
                  <a:pt x="2332058" y="806461"/>
                </a:cubicBezTo>
                <a:cubicBezTo>
                  <a:pt x="2337741" y="809708"/>
                  <a:pt x="2344718" y="809804"/>
                  <a:pt x="2351108" y="811224"/>
                </a:cubicBezTo>
                <a:cubicBezTo>
                  <a:pt x="2385594" y="818887"/>
                  <a:pt x="2363676" y="812237"/>
                  <a:pt x="2389208" y="820749"/>
                </a:cubicBezTo>
                <a:cubicBezTo>
                  <a:pt x="2397146" y="828686"/>
                  <a:pt x="2411781" y="833404"/>
                  <a:pt x="2413021" y="844561"/>
                </a:cubicBezTo>
                <a:cubicBezTo>
                  <a:pt x="2430491" y="1001788"/>
                  <a:pt x="2426985" y="1013506"/>
                  <a:pt x="2413021" y="1111261"/>
                </a:cubicBezTo>
                <a:lnTo>
                  <a:pt x="2198708" y="1101736"/>
                </a:lnTo>
                <a:cubicBezTo>
                  <a:pt x="2166952" y="1100270"/>
                  <a:pt x="2135002" y="1100917"/>
                  <a:pt x="2103458" y="1096974"/>
                </a:cubicBezTo>
                <a:cubicBezTo>
                  <a:pt x="2096413" y="1096093"/>
                  <a:pt x="2090758" y="1090624"/>
                  <a:pt x="2084408" y="1087449"/>
                </a:cubicBezTo>
                <a:lnTo>
                  <a:pt x="1893908" y="1092211"/>
                </a:lnTo>
                <a:cubicBezTo>
                  <a:pt x="1886858" y="1093050"/>
                  <a:pt x="1890160" y="1107134"/>
                  <a:pt x="1884383" y="1111261"/>
                </a:cubicBezTo>
                <a:cubicBezTo>
                  <a:pt x="1877796" y="1115966"/>
                  <a:pt x="1868508" y="1114436"/>
                  <a:pt x="1860571" y="1116024"/>
                </a:cubicBezTo>
                <a:cubicBezTo>
                  <a:pt x="1858983" y="1120786"/>
                  <a:pt x="1856431" y="1125330"/>
                  <a:pt x="1855808" y="1130311"/>
                </a:cubicBezTo>
                <a:cubicBezTo>
                  <a:pt x="1853241" y="1150850"/>
                  <a:pt x="1857220" y="1172468"/>
                  <a:pt x="1851046" y="1192224"/>
                </a:cubicBezTo>
                <a:cubicBezTo>
                  <a:pt x="1848679" y="1199800"/>
                  <a:pt x="1838346" y="1201749"/>
                  <a:pt x="1831996" y="1206511"/>
                </a:cubicBezTo>
                <a:cubicBezTo>
                  <a:pt x="1830472" y="1212608"/>
                  <a:pt x="1825885" y="1233021"/>
                  <a:pt x="1822471" y="1239849"/>
                </a:cubicBezTo>
                <a:cubicBezTo>
                  <a:pt x="1819911" y="1244968"/>
                  <a:pt x="1816121" y="1249374"/>
                  <a:pt x="1812946" y="1254136"/>
                </a:cubicBezTo>
                <a:cubicBezTo>
                  <a:pt x="1809771" y="1282711"/>
                  <a:pt x="1807140" y="1311352"/>
                  <a:pt x="1803421" y="1339861"/>
                </a:cubicBezTo>
                <a:cubicBezTo>
                  <a:pt x="1802374" y="1347888"/>
                  <a:pt x="1801946" y="1356277"/>
                  <a:pt x="1798658" y="1363674"/>
                </a:cubicBezTo>
                <a:cubicBezTo>
                  <a:pt x="1793800" y="1374604"/>
                  <a:pt x="1779227" y="1391517"/>
                  <a:pt x="1765321" y="1392249"/>
                </a:cubicBezTo>
                <a:cubicBezTo>
                  <a:pt x="1681285" y="1396672"/>
                  <a:pt x="1597046" y="1395424"/>
                  <a:pt x="1512908" y="1397011"/>
                </a:cubicBezTo>
                <a:cubicBezTo>
                  <a:pt x="1487508" y="1395424"/>
                  <a:pt x="1462070" y="1394362"/>
                  <a:pt x="1436708" y="1392249"/>
                </a:cubicBezTo>
                <a:cubicBezTo>
                  <a:pt x="1423953" y="1391186"/>
                  <a:pt x="1411337" y="1388826"/>
                  <a:pt x="1398608" y="1387486"/>
                </a:cubicBezTo>
                <a:cubicBezTo>
                  <a:pt x="1381170" y="1385650"/>
                  <a:pt x="1363683" y="1384311"/>
                  <a:pt x="1346221" y="1382724"/>
                </a:cubicBezTo>
                <a:cubicBezTo>
                  <a:pt x="1339871" y="1381136"/>
                  <a:pt x="1333486" y="1379683"/>
                  <a:pt x="1327171" y="1377961"/>
                </a:cubicBezTo>
                <a:cubicBezTo>
                  <a:pt x="1316021" y="1374920"/>
                  <a:pt x="1305330" y="1369615"/>
                  <a:pt x="1293833" y="1368436"/>
                </a:cubicBezTo>
                <a:cubicBezTo>
                  <a:pt x="1243199" y="1363243"/>
                  <a:pt x="1192233" y="1362086"/>
                  <a:pt x="1141433" y="1358911"/>
                </a:cubicBezTo>
                <a:cubicBezTo>
                  <a:pt x="1105155" y="1344399"/>
                  <a:pt x="1104080" y="1341793"/>
                  <a:pt x="1050946" y="1339861"/>
                </a:cubicBezTo>
                <a:cubicBezTo>
                  <a:pt x="898614" y="1334322"/>
                  <a:pt x="746146" y="1333511"/>
                  <a:pt x="593746" y="1330336"/>
                </a:cubicBezTo>
                <a:cubicBezTo>
                  <a:pt x="574696" y="1328749"/>
                  <a:pt x="555544" y="1328100"/>
                  <a:pt x="536596" y="1325574"/>
                </a:cubicBezTo>
                <a:cubicBezTo>
                  <a:pt x="531620" y="1324910"/>
                  <a:pt x="527320" y="1321097"/>
                  <a:pt x="522308" y="1320811"/>
                </a:cubicBezTo>
                <a:cubicBezTo>
                  <a:pt x="471566" y="1317911"/>
                  <a:pt x="420708" y="1317636"/>
                  <a:pt x="369908" y="1316049"/>
                </a:cubicBezTo>
                <a:cubicBezTo>
                  <a:pt x="364142" y="1298749"/>
                  <a:pt x="365146" y="1306781"/>
                  <a:pt x="365146" y="129223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sp>
        <p:nvSpPr>
          <p:cNvPr id="15" name="14 Forma libre">
            <a:extLst>
              <a:ext uri="{FF2B5EF4-FFF2-40B4-BE49-F238E27FC236}">
                <a16:creationId xmlns:a16="http://schemas.microsoft.com/office/drawing/2014/main" id="{16327362-FB60-07B3-0D72-61F62D240C2D}"/>
              </a:ext>
            </a:extLst>
          </p:cNvPr>
          <p:cNvSpPr/>
          <p:nvPr/>
        </p:nvSpPr>
        <p:spPr>
          <a:xfrm>
            <a:off x="5011738" y="4633913"/>
            <a:ext cx="1133475" cy="1235075"/>
          </a:xfrm>
          <a:custGeom>
            <a:avLst/>
            <a:gdLst>
              <a:gd name="connsiteX0" fmla="*/ 1118387 w 1134212"/>
              <a:gd name="connsiteY0" fmla="*/ 0 h 1234841"/>
              <a:gd name="connsiteX1" fmla="*/ 1118387 w 1134212"/>
              <a:gd name="connsiteY1" fmla="*/ 80962 h 1234841"/>
              <a:gd name="connsiteX2" fmla="*/ 1094574 w 1134212"/>
              <a:gd name="connsiteY2" fmla="*/ 85725 h 1234841"/>
              <a:gd name="connsiteX3" fmla="*/ 684999 w 1134212"/>
              <a:gd name="connsiteY3" fmla="*/ 76200 h 1234841"/>
              <a:gd name="connsiteX4" fmla="*/ 365912 w 1134212"/>
              <a:gd name="connsiteY4" fmla="*/ 57150 h 1234841"/>
              <a:gd name="connsiteX5" fmla="*/ 308762 w 1134212"/>
              <a:gd name="connsiteY5" fmla="*/ 47625 h 1234841"/>
              <a:gd name="connsiteX6" fmla="*/ 232562 w 1134212"/>
              <a:gd name="connsiteY6" fmla="*/ 52387 h 1234841"/>
              <a:gd name="connsiteX7" fmla="*/ 242087 w 1134212"/>
              <a:gd name="connsiteY7" fmla="*/ 142875 h 1234841"/>
              <a:gd name="connsiteX8" fmla="*/ 242087 w 1134212"/>
              <a:gd name="connsiteY8" fmla="*/ 395287 h 1234841"/>
              <a:gd name="connsiteX9" fmla="*/ 246849 w 1134212"/>
              <a:gd name="connsiteY9" fmla="*/ 419100 h 1234841"/>
              <a:gd name="connsiteX10" fmla="*/ 261137 w 1134212"/>
              <a:gd name="connsiteY10" fmla="*/ 428625 h 1234841"/>
              <a:gd name="connsiteX11" fmla="*/ 289712 w 1134212"/>
              <a:gd name="connsiteY11" fmla="*/ 457200 h 1234841"/>
              <a:gd name="connsiteX12" fmla="*/ 318287 w 1134212"/>
              <a:gd name="connsiteY12" fmla="*/ 481012 h 1234841"/>
              <a:gd name="connsiteX13" fmla="*/ 327812 w 1134212"/>
              <a:gd name="connsiteY13" fmla="*/ 495300 h 1234841"/>
              <a:gd name="connsiteX14" fmla="*/ 332574 w 1134212"/>
              <a:gd name="connsiteY14" fmla="*/ 552450 h 1234841"/>
              <a:gd name="connsiteX15" fmla="*/ 342099 w 1134212"/>
              <a:gd name="connsiteY15" fmla="*/ 571500 h 1234841"/>
              <a:gd name="connsiteX16" fmla="*/ 356387 w 1134212"/>
              <a:gd name="connsiteY16" fmla="*/ 576262 h 1234841"/>
              <a:gd name="connsiteX17" fmla="*/ 404012 w 1134212"/>
              <a:gd name="connsiteY17" fmla="*/ 585787 h 1234841"/>
              <a:gd name="connsiteX18" fmla="*/ 432587 w 1134212"/>
              <a:gd name="connsiteY18" fmla="*/ 595312 h 1234841"/>
              <a:gd name="connsiteX19" fmla="*/ 465924 w 1134212"/>
              <a:gd name="connsiteY19" fmla="*/ 614362 h 1234841"/>
              <a:gd name="connsiteX20" fmla="*/ 508787 w 1134212"/>
              <a:gd name="connsiteY20" fmla="*/ 628650 h 1234841"/>
              <a:gd name="connsiteX21" fmla="*/ 537362 w 1134212"/>
              <a:gd name="connsiteY21" fmla="*/ 633412 h 1234841"/>
              <a:gd name="connsiteX22" fmla="*/ 737387 w 1134212"/>
              <a:gd name="connsiteY22" fmla="*/ 638175 h 1234841"/>
              <a:gd name="connsiteX23" fmla="*/ 751674 w 1134212"/>
              <a:gd name="connsiteY23" fmla="*/ 642937 h 1234841"/>
              <a:gd name="connsiteX24" fmla="*/ 813587 w 1134212"/>
              <a:gd name="connsiteY24" fmla="*/ 647700 h 1234841"/>
              <a:gd name="connsiteX25" fmla="*/ 827874 w 1134212"/>
              <a:gd name="connsiteY25" fmla="*/ 661987 h 1234841"/>
              <a:gd name="connsiteX26" fmla="*/ 842162 w 1134212"/>
              <a:gd name="connsiteY26" fmla="*/ 666750 h 1234841"/>
              <a:gd name="connsiteX27" fmla="*/ 856449 w 1134212"/>
              <a:gd name="connsiteY27" fmla="*/ 681037 h 1234841"/>
              <a:gd name="connsiteX28" fmla="*/ 742149 w 1134212"/>
              <a:gd name="connsiteY28" fmla="*/ 747712 h 1234841"/>
              <a:gd name="connsiteX29" fmla="*/ 651662 w 1134212"/>
              <a:gd name="connsiteY29" fmla="*/ 752475 h 1234841"/>
              <a:gd name="connsiteX30" fmla="*/ 646899 w 1134212"/>
              <a:gd name="connsiteY30" fmla="*/ 766762 h 1234841"/>
              <a:gd name="connsiteX31" fmla="*/ 637374 w 1134212"/>
              <a:gd name="connsiteY31" fmla="*/ 781050 h 1234841"/>
              <a:gd name="connsiteX32" fmla="*/ 627849 w 1134212"/>
              <a:gd name="connsiteY32" fmla="*/ 800100 h 1234841"/>
              <a:gd name="connsiteX33" fmla="*/ 613562 w 1134212"/>
              <a:gd name="connsiteY33" fmla="*/ 804862 h 1234841"/>
              <a:gd name="connsiteX34" fmla="*/ 604037 w 1134212"/>
              <a:gd name="connsiteY34" fmla="*/ 819150 h 1234841"/>
              <a:gd name="connsiteX35" fmla="*/ 851687 w 1134212"/>
              <a:gd name="connsiteY35" fmla="*/ 914400 h 1234841"/>
              <a:gd name="connsiteX36" fmla="*/ 870737 w 1134212"/>
              <a:gd name="connsiteY36" fmla="*/ 942975 h 1234841"/>
              <a:gd name="connsiteX37" fmla="*/ 851687 w 1134212"/>
              <a:gd name="connsiteY37" fmla="*/ 957262 h 1234841"/>
              <a:gd name="connsiteX38" fmla="*/ 823112 w 1134212"/>
              <a:gd name="connsiteY38" fmla="*/ 976312 h 1234841"/>
              <a:gd name="connsiteX39" fmla="*/ 785012 w 1134212"/>
              <a:gd name="connsiteY39" fmla="*/ 985837 h 1234841"/>
              <a:gd name="connsiteX40" fmla="*/ 756437 w 1134212"/>
              <a:gd name="connsiteY40" fmla="*/ 1014412 h 1234841"/>
              <a:gd name="connsiteX41" fmla="*/ 732624 w 1134212"/>
              <a:gd name="connsiteY41" fmla="*/ 1042987 h 1234841"/>
              <a:gd name="connsiteX42" fmla="*/ 723099 w 1134212"/>
              <a:gd name="connsiteY42" fmla="*/ 1062037 h 1234841"/>
              <a:gd name="connsiteX43" fmla="*/ 718337 w 1134212"/>
              <a:gd name="connsiteY43" fmla="*/ 1076325 h 1234841"/>
              <a:gd name="connsiteX44" fmla="*/ 704049 w 1134212"/>
              <a:gd name="connsiteY44" fmla="*/ 1114425 h 1234841"/>
              <a:gd name="connsiteX45" fmla="*/ 699287 w 1134212"/>
              <a:gd name="connsiteY45" fmla="*/ 1176337 h 1234841"/>
              <a:gd name="connsiteX46" fmla="*/ 684999 w 1134212"/>
              <a:gd name="connsiteY46" fmla="*/ 1190625 h 1234841"/>
              <a:gd name="connsiteX47" fmla="*/ 680237 w 1134212"/>
              <a:gd name="connsiteY47" fmla="*/ 1209675 h 1234841"/>
              <a:gd name="connsiteX48" fmla="*/ 651662 w 1134212"/>
              <a:gd name="connsiteY48" fmla="*/ 1228725 h 1234841"/>
              <a:gd name="connsiteX49" fmla="*/ 175412 w 1134212"/>
              <a:gd name="connsiteY49" fmla="*/ 1233487 h 1234841"/>
              <a:gd name="connsiteX50" fmla="*/ 23012 w 1134212"/>
              <a:gd name="connsiteY50" fmla="*/ 1228725 h 1234841"/>
              <a:gd name="connsiteX51" fmla="*/ 18249 w 1134212"/>
              <a:gd name="connsiteY51" fmla="*/ 1214437 h 1234841"/>
              <a:gd name="connsiteX52" fmla="*/ 3962 w 1134212"/>
              <a:gd name="connsiteY52" fmla="*/ 1190625 h 1234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34212" h="1234841">
                <a:moveTo>
                  <a:pt x="1118387" y="0"/>
                </a:moveTo>
                <a:cubicBezTo>
                  <a:pt x="1127783" y="28189"/>
                  <a:pt x="1134212" y="41399"/>
                  <a:pt x="1118387" y="80962"/>
                </a:cubicBezTo>
                <a:cubicBezTo>
                  <a:pt x="1115381" y="88478"/>
                  <a:pt x="1102512" y="84137"/>
                  <a:pt x="1094574" y="85725"/>
                </a:cubicBezTo>
                <a:lnTo>
                  <a:pt x="684999" y="76200"/>
                </a:lnTo>
                <a:cubicBezTo>
                  <a:pt x="576813" y="72922"/>
                  <a:pt x="472557" y="70077"/>
                  <a:pt x="365912" y="57150"/>
                </a:cubicBezTo>
                <a:cubicBezTo>
                  <a:pt x="346740" y="54826"/>
                  <a:pt x="327812" y="50800"/>
                  <a:pt x="308762" y="47625"/>
                </a:cubicBezTo>
                <a:cubicBezTo>
                  <a:pt x="283362" y="49212"/>
                  <a:pt x="252435" y="36489"/>
                  <a:pt x="232562" y="52387"/>
                </a:cubicBezTo>
                <a:cubicBezTo>
                  <a:pt x="230542" y="54003"/>
                  <a:pt x="240945" y="133739"/>
                  <a:pt x="242087" y="142875"/>
                </a:cubicBezTo>
                <a:cubicBezTo>
                  <a:pt x="238889" y="261183"/>
                  <a:pt x="232683" y="296541"/>
                  <a:pt x="242087" y="395287"/>
                </a:cubicBezTo>
                <a:cubicBezTo>
                  <a:pt x="242854" y="403345"/>
                  <a:pt x="242833" y="412072"/>
                  <a:pt x="246849" y="419100"/>
                </a:cubicBezTo>
                <a:cubicBezTo>
                  <a:pt x="249689" y="424070"/>
                  <a:pt x="256859" y="424822"/>
                  <a:pt x="261137" y="428625"/>
                </a:cubicBezTo>
                <a:cubicBezTo>
                  <a:pt x="271205" y="437574"/>
                  <a:pt x="278504" y="449728"/>
                  <a:pt x="289712" y="457200"/>
                </a:cubicBezTo>
                <a:cubicBezTo>
                  <a:pt x="303758" y="466564"/>
                  <a:pt x="306830" y="467263"/>
                  <a:pt x="318287" y="481012"/>
                </a:cubicBezTo>
                <a:cubicBezTo>
                  <a:pt x="321951" y="485409"/>
                  <a:pt x="324637" y="490537"/>
                  <a:pt x="327812" y="495300"/>
                </a:cubicBezTo>
                <a:cubicBezTo>
                  <a:pt x="329399" y="514350"/>
                  <a:pt x="329051" y="533661"/>
                  <a:pt x="332574" y="552450"/>
                </a:cubicBezTo>
                <a:cubicBezTo>
                  <a:pt x="333882" y="559428"/>
                  <a:pt x="337079" y="566480"/>
                  <a:pt x="342099" y="571500"/>
                </a:cubicBezTo>
                <a:cubicBezTo>
                  <a:pt x="345649" y="575050"/>
                  <a:pt x="351495" y="575133"/>
                  <a:pt x="356387" y="576262"/>
                </a:cubicBezTo>
                <a:cubicBezTo>
                  <a:pt x="372162" y="579902"/>
                  <a:pt x="388306" y="581860"/>
                  <a:pt x="404012" y="585787"/>
                </a:cubicBezTo>
                <a:cubicBezTo>
                  <a:pt x="413752" y="588222"/>
                  <a:pt x="423062" y="592137"/>
                  <a:pt x="432587" y="595312"/>
                </a:cubicBezTo>
                <a:cubicBezTo>
                  <a:pt x="453697" y="616423"/>
                  <a:pt x="438207" y="605834"/>
                  <a:pt x="465924" y="614362"/>
                </a:cubicBezTo>
                <a:cubicBezTo>
                  <a:pt x="480319" y="618791"/>
                  <a:pt x="494235" y="624769"/>
                  <a:pt x="508787" y="628650"/>
                </a:cubicBezTo>
                <a:cubicBezTo>
                  <a:pt x="518117" y="631138"/>
                  <a:pt x="527714" y="633010"/>
                  <a:pt x="537362" y="633412"/>
                </a:cubicBezTo>
                <a:cubicBezTo>
                  <a:pt x="603998" y="636189"/>
                  <a:pt x="670712" y="636587"/>
                  <a:pt x="737387" y="638175"/>
                </a:cubicBezTo>
                <a:cubicBezTo>
                  <a:pt x="742149" y="639762"/>
                  <a:pt x="746693" y="642314"/>
                  <a:pt x="751674" y="642937"/>
                </a:cubicBezTo>
                <a:cubicBezTo>
                  <a:pt x="772213" y="645504"/>
                  <a:pt x="793506" y="642680"/>
                  <a:pt x="813587" y="647700"/>
                </a:cubicBezTo>
                <a:cubicBezTo>
                  <a:pt x="820121" y="649333"/>
                  <a:pt x="822270" y="658251"/>
                  <a:pt x="827874" y="661987"/>
                </a:cubicBezTo>
                <a:cubicBezTo>
                  <a:pt x="832051" y="664772"/>
                  <a:pt x="837399" y="665162"/>
                  <a:pt x="842162" y="666750"/>
                </a:cubicBezTo>
                <a:cubicBezTo>
                  <a:pt x="846924" y="671512"/>
                  <a:pt x="856113" y="674310"/>
                  <a:pt x="856449" y="681037"/>
                </a:cubicBezTo>
                <a:cubicBezTo>
                  <a:pt x="862380" y="799676"/>
                  <a:pt x="848457" y="762209"/>
                  <a:pt x="742149" y="747712"/>
                </a:cubicBezTo>
                <a:cubicBezTo>
                  <a:pt x="711987" y="749300"/>
                  <a:pt x="681280" y="746551"/>
                  <a:pt x="651662" y="752475"/>
                </a:cubicBezTo>
                <a:cubicBezTo>
                  <a:pt x="646739" y="753460"/>
                  <a:pt x="649144" y="762272"/>
                  <a:pt x="646899" y="766762"/>
                </a:cubicBezTo>
                <a:cubicBezTo>
                  <a:pt x="644339" y="771882"/>
                  <a:pt x="640214" y="776080"/>
                  <a:pt x="637374" y="781050"/>
                </a:cubicBezTo>
                <a:cubicBezTo>
                  <a:pt x="633852" y="787214"/>
                  <a:pt x="632869" y="795080"/>
                  <a:pt x="627849" y="800100"/>
                </a:cubicBezTo>
                <a:cubicBezTo>
                  <a:pt x="624299" y="803650"/>
                  <a:pt x="618324" y="803275"/>
                  <a:pt x="613562" y="804862"/>
                </a:cubicBezTo>
                <a:cubicBezTo>
                  <a:pt x="610387" y="809625"/>
                  <a:pt x="604297" y="813432"/>
                  <a:pt x="604037" y="819150"/>
                </a:cubicBezTo>
                <a:cubicBezTo>
                  <a:pt x="596262" y="990174"/>
                  <a:pt x="623622" y="909928"/>
                  <a:pt x="851687" y="914400"/>
                </a:cubicBezTo>
                <a:cubicBezTo>
                  <a:pt x="854113" y="916826"/>
                  <a:pt x="875332" y="933785"/>
                  <a:pt x="870737" y="942975"/>
                </a:cubicBezTo>
                <a:cubicBezTo>
                  <a:pt x="867187" y="950074"/>
                  <a:pt x="858190" y="952710"/>
                  <a:pt x="851687" y="957262"/>
                </a:cubicBezTo>
                <a:cubicBezTo>
                  <a:pt x="842309" y="963827"/>
                  <a:pt x="834218" y="973536"/>
                  <a:pt x="823112" y="976312"/>
                </a:cubicBezTo>
                <a:lnTo>
                  <a:pt x="785012" y="985837"/>
                </a:lnTo>
                <a:cubicBezTo>
                  <a:pt x="775487" y="995362"/>
                  <a:pt x="763909" y="1003204"/>
                  <a:pt x="756437" y="1014412"/>
                </a:cubicBezTo>
                <a:cubicBezTo>
                  <a:pt x="743176" y="1034304"/>
                  <a:pt x="750960" y="1024653"/>
                  <a:pt x="732624" y="1042987"/>
                </a:cubicBezTo>
                <a:cubicBezTo>
                  <a:pt x="729449" y="1049337"/>
                  <a:pt x="725896" y="1055511"/>
                  <a:pt x="723099" y="1062037"/>
                </a:cubicBezTo>
                <a:cubicBezTo>
                  <a:pt x="721122" y="1066651"/>
                  <a:pt x="720053" y="1071607"/>
                  <a:pt x="718337" y="1076325"/>
                </a:cubicBezTo>
                <a:cubicBezTo>
                  <a:pt x="713702" y="1089072"/>
                  <a:pt x="708812" y="1101725"/>
                  <a:pt x="704049" y="1114425"/>
                </a:cubicBezTo>
                <a:cubicBezTo>
                  <a:pt x="702462" y="1135062"/>
                  <a:pt x="704307" y="1156257"/>
                  <a:pt x="699287" y="1176337"/>
                </a:cubicBezTo>
                <a:cubicBezTo>
                  <a:pt x="697653" y="1182871"/>
                  <a:pt x="688341" y="1184777"/>
                  <a:pt x="684999" y="1190625"/>
                </a:cubicBezTo>
                <a:cubicBezTo>
                  <a:pt x="681752" y="1196308"/>
                  <a:pt x="682815" y="1203659"/>
                  <a:pt x="680237" y="1209675"/>
                </a:cubicBezTo>
                <a:cubicBezTo>
                  <a:pt x="673965" y="1224310"/>
                  <a:pt x="668393" y="1228403"/>
                  <a:pt x="651662" y="1228725"/>
                </a:cubicBezTo>
                <a:lnTo>
                  <a:pt x="175412" y="1233487"/>
                </a:lnTo>
                <a:cubicBezTo>
                  <a:pt x="124612" y="1231900"/>
                  <a:pt x="73467" y="1234841"/>
                  <a:pt x="23012" y="1228725"/>
                </a:cubicBezTo>
                <a:cubicBezTo>
                  <a:pt x="18028" y="1228121"/>
                  <a:pt x="21385" y="1218357"/>
                  <a:pt x="18249" y="1214437"/>
                </a:cubicBezTo>
                <a:cubicBezTo>
                  <a:pt x="0" y="1191625"/>
                  <a:pt x="3962" y="1219493"/>
                  <a:pt x="3962" y="1190625"/>
                </a:cubicBezTo>
              </a:path>
            </a:pathLst>
          </a:cu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utoUpdateAnimBg="0"/>
      <p:bldP spid="12" grpId="0" animBg="1" autoUpdateAnimBg="0"/>
      <p:bldP spid="15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>
            <a:extLst>
              <a:ext uri="{FF2B5EF4-FFF2-40B4-BE49-F238E27FC236}">
                <a16:creationId xmlns:a16="http://schemas.microsoft.com/office/drawing/2014/main" id="{C1F4763B-9E01-C935-39C1-907EA5ABF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500188"/>
            <a:ext cx="8229600" cy="1928812"/>
          </a:xfrm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s-HN" altLang="en-US" sz="2400" b="1">
                <a:solidFill>
                  <a:srgbClr val="0070C0"/>
                </a:solidFill>
              </a:rPr>
              <a:t>   Jugar “Jesús Dice” igual que “Simón Dice”: El guía da ordenes precedido por “Jesús dice” (aplaudan, manos en la cabeza, salten…) y los niños tienen que hacerlo. Si el guía no dice “Jesús dice” y lo hacen, tienen que salir del juego. El último, gana.</a:t>
            </a:r>
          </a:p>
          <a:p>
            <a:endParaRPr lang="es-HN" altLang="en-US"/>
          </a:p>
        </p:txBody>
      </p:sp>
      <p:sp>
        <p:nvSpPr>
          <p:cNvPr id="3" name="2 Título">
            <a:extLst>
              <a:ext uri="{FF2B5EF4-FFF2-40B4-BE49-F238E27FC236}">
                <a16:creationId xmlns:a16="http://schemas.microsoft.com/office/drawing/2014/main" id="{919170D0-D8EA-248D-B476-A14ADC60D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HN" sz="4800"/>
              <a:t>JUGUEMOS  A  “JESÚS DICE”</a:t>
            </a:r>
          </a:p>
        </p:txBody>
      </p:sp>
      <p:pic>
        <p:nvPicPr>
          <p:cNvPr id="4" name="3 Imagen" descr="ninos fondo jugandooooooooooooo-modified.png">
            <a:extLst>
              <a:ext uri="{FF2B5EF4-FFF2-40B4-BE49-F238E27FC236}">
                <a16:creationId xmlns:a16="http://schemas.microsoft.com/office/drawing/2014/main" id="{7956EAE8-1CD4-B7EF-D75C-D274BE82B9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143250"/>
            <a:ext cx="8532813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>
            <a:extLst>
              <a:ext uri="{FF2B5EF4-FFF2-40B4-BE49-F238E27FC236}">
                <a16:creationId xmlns:a16="http://schemas.microsoft.com/office/drawing/2014/main" id="{71F58756-6405-56E4-1C06-1AD9465CDCE4}"/>
              </a:ext>
            </a:extLst>
          </p:cNvPr>
          <p:cNvSpPr/>
          <p:nvPr/>
        </p:nvSpPr>
        <p:spPr>
          <a:xfrm>
            <a:off x="214313" y="1571625"/>
            <a:ext cx="8572500" cy="52149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pic>
        <p:nvPicPr>
          <p:cNvPr id="23555" name="Picture 10" descr="기도하는 아이의 Stickman의 그림 로열티 무료 사진, 그림, 이미지 그리고 스톡포토그래피. Image 56708329.">
            <a:extLst>
              <a:ext uri="{FF2B5EF4-FFF2-40B4-BE49-F238E27FC236}">
                <a16:creationId xmlns:a16="http://schemas.microsoft.com/office/drawing/2014/main" id="{7CF4D967-3317-79AA-CAE4-E9EDB7514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85938"/>
            <a:ext cx="8215313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12 CuadroTexto">
            <a:extLst>
              <a:ext uri="{FF2B5EF4-FFF2-40B4-BE49-F238E27FC236}">
                <a16:creationId xmlns:a16="http://schemas.microsoft.com/office/drawing/2014/main" id="{492CF362-5904-B7D3-7D7E-4FCCAE13A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500063"/>
            <a:ext cx="4714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HN" sz="6000" dirty="0">
                <a:solidFill>
                  <a:srgbClr val="0070C0"/>
                </a:solidFill>
                <a:latin typeface="+mj-lt"/>
              </a:rPr>
              <a:t>ORACIÓN</a:t>
            </a:r>
          </a:p>
        </p:txBody>
      </p:sp>
      <p:sp>
        <p:nvSpPr>
          <p:cNvPr id="22533" name="9 CuadroTexto">
            <a:extLst>
              <a:ext uri="{FF2B5EF4-FFF2-40B4-BE49-F238E27FC236}">
                <a16:creationId xmlns:a16="http://schemas.microsoft.com/office/drawing/2014/main" id="{D0193A2B-6BC2-F6E0-04ED-A684EBFC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1768475"/>
            <a:ext cx="7715250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HN" sz="2300" b="1" dirty="0">
                <a:solidFill>
                  <a:srgbClr val="0070C0"/>
                </a:solidFill>
                <a:latin typeface="+mj-lt"/>
              </a:rPr>
              <a:t>Jesús, queremos ponerte primero que todo en nuestra vida y seguirte. Tú sabes lo que más necesitamos y lo provees en Tu tiempo. Ayúdanos a amarte más y confiar en Ti más todos los días. Queremos que todos vean Tu luz brillando en nosotros. Amén.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3547AFB7-1895-C3B2-55D0-51EC62172CF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928694" cy="9286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0">
            <a:extLst>
              <a:ext uri="{FF2B5EF4-FFF2-40B4-BE49-F238E27FC236}">
                <a16:creationId xmlns:a16="http://schemas.microsoft.com/office/drawing/2014/main" id="{BB7CA3D5-8583-94C3-804A-F5782A3F446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57188" y="1571625"/>
            <a:ext cx="8572500" cy="1752600"/>
          </a:xfrm>
        </p:spPr>
        <p:txBody>
          <a:bodyPr/>
          <a:lstStyle/>
          <a:p>
            <a:pPr algn="just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HN" sz="2400" dirty="0">
                <a:solidFill>
                  <a:srgbClr val="0070C0"/>
                </a:solidFill>
              </a:rPr>
              <a:t>Cuando ya se acercaba el tiempo en que tenía que salir de este mundo, Jesús tomó la firme determinación de emprender el viaje a Jerusalén.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1B3DE6-BEE6-B3F9-08CC-ABF6F40BF0F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197" name="Picture 7" descr="Quién es Jesús para los Cristianos - Estudio Bíblico - El Punto Cristiano">
            <a:extLst>
              <a:ext uri="{FF2B5EF4-FFF2-40B4-BE49-F238E27FC236}">
                <a16:creationId xmlns:a16="http://schemas.microsoft.com/office/drawing/2014/main" id="{6192C14B-DD26-465F-9E43-F9BA22F1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143248"/>
            <a:ext cx="3860800" cy="2447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8">
            <a:extLst>
              <a:ext uri="{FF2B5EF4-FFF2-40B4-BE49-F238E27FC236}">
                <a16:creationId xmlns:a16="http://schemas.microsoft.com/office/drawing/2014/main" id="{B9DD6592-3692-BC6D-B4BB-7749DD56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750" t="40625" r="54297" b="25000"/>
          <a:stretch>
            <a:fillRect/>
          </a:stretch>
        </p:blipFill>
        <p:spPr bwMode="auto">
          <a:xfrm>
            <a:off x="4429124" y="2786058"/>
            <a:ext cx="4083050" cy="29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>
            <a:extLst>
              <a:ext uri="{FF2B5EF4-FFF2-40B4-BE49-F238E27FC236}">
                <a16:creationId xmlns:a16="http://schemas.microsoft.com/office/drawing/2014/main" id="{6D19EC11-04D5-63CD-5616-04DC87823F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642938"/>
            <a:ext cx="8229600" cy="714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es-ES" b="1" dirty="0">
                <a:solidFill>
                  <a:srgbClr val="0070C0"/>
                </a:solidFill>
                <a:latin typeface="Cambria" pitchFamily="18" charset="0"/>
                <a:cs typeface="Times New Roman" pitchFamily="18" charset="0"/>
              </a:rPr>
              <a:t>    </a:t>
            </a:r>
            <a:r>
              <a:rPr lang="es-ES" sz="25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Canción:</a:t>
            </a:r>
            <a:r>
              <a:rPr lang="es-HN" sz="2400" b="1" dirty="0">
                <a:solidFill>
                  <a:srgbClr val="0070C0"/>
                </a:solidFill>
              </a:rPr>
              <a:t> Quiero Seguir a Jesús, </a:t>
            </a:r>
            <a:r>
              <a:rPr lang="es-HN" sz="2400" b="1" dirty="0" err="1">
                <a:solidFill>
                  <a:srgbClr val="0070C0"/>
                </a:solidFill>
              </a:rPr>
              <a:t>Dinorah</a:t>
            </a:r>
            <a:r>
              <a:rPr lang="es-HN" sz="2400" b="1" dirty="0">
                <a:solidFill>
                  <a:srgbClr val="0070C0"/>
                </a:solidFill>
              </a:rPr>
              <a:t> Romo</a:t>
            </a:r>
            <a:endParaRPr lang="es-HN" sz="25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24579" name="5 Imagen" descr="LAPTOP.png">
            <a:extLst>
              <a:ext uri="{FF2B5EF4-FFF2-40B4-BE49-F238E27FC236}">
                <a16:creationId xmlns:a16="http://schemas.microsoft.com/office/drawing/2014/main" id="{E0CC6A7F-FE00-2A2A-8152-EDB1F29DE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57313"/>
            <a:ext cx="6800850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>
            <a:extLst>
              <a:ext uri="{FF2B5EF4-FFF2-40B4-BE49-F238E27FC236}">
                <a16:creationId xmlns:a16="http://schemas.microsoft.com/office/drawing/2014/main" id="{77491B24-33BC-E3C3-45FC-792296B3CA02}"/>
              </a:ext>
            </a:extLst>
          </p:cNvPr>
          <p:cNvSpPr/>
          <p:nvPr/>
        </p:nvSpPr>
        <p:spPr>
          <a:xfrm>
            <a:off x="1428750" y="1643063"/>
            <a:ext cx="6286500" cy="39290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HN"/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B0DC90B9-BED4-E9AD-D64F-72C76096588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42852"/>
            <a:ext cx="1071570" cy="10715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y2mate.com - Quiero seguir a Jesús_360p.mp4">
            <a:hlinkClick r:id="" action="ppaction://media"/>
            <a:extLst>
              <a:ext uri="{FF2B5EF4-FFF2-40B4-BE49-F238E27FC236}">
                <a16:creationId xmlns:a16="http://schemas.microsoft.com/office/drawing/2014/main" id="{B3DD0886-1B0B-34E8-50FF-7BF53F1B44C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1571625"/>
            <a:ext cx="6429375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B941976D-D523-433B-2FE5-096469D4C05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14375" y="642938"/>
            <a:ext cx="8229600" cy="4525962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ES" altLang="en-US" sz="2400"/>
              <a:t>   </a:t>
            </a:r>
            <a:r>
              <a:rPr lang="es-HN" altLang="en-US" sz="2400">
                <a:solidFill>
                  <a:srgbClr val="0070C0"/>
                </a:solidFill>
              </a:rPr>
              <a:t>Envió mensajeros por delante y ellos fueron a una aldea de Samaria para conseguirle alojamiento; pero los samaritanos no quisieron recibirlo, porque supieron que iba a Jerusalén.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91D18-141A-26DE-75BC-693CD1467D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857256" cy="857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221" name="Picture 7">
            <a:extLst>
              <a:ext uri="{FF2B5EF4-FFF2-40B4-BE49-F238E27FC236}">
                <a16:creationId xmlns:a16="http://schemas.microsoft.com/office/drawing/2014/main" id="{D00CB7AC-14FA-950A-BF8E-F1284919E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0078" t="35417" r="42969" b="37500"/>
          <a:stretch>
            <a:fillRect/>
          </a:stretch>
        </p:blipFill>
        <p:spPr bwMode="auto">
          <a:xfrm>
            <a:off x="1780424" y="2143116"/>
            <a:ext cx="5434764" cy="3071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5 CuadroTexto">
            <a:extLst>
              <a:ext uri="{FF2B5EF4-FFF2-40B4-BE49-F238E27FC236}">
                <a16:creationId xmlns:a16="http://schemas.microsoft.com/office/drawing/2014/main" id="{368DDB35-DFB2-881B-8958-C9C023351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1625" y="500063"/>
            <a:ext cx="65008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es-HN" sz="2400" dirty="0">
                <a:solidFill>
                  <a:srgbClr val="0070C0"/>
                </a:solidFill>
                <a:latin typeface="+mj-lt"/>
              </a:rPr>
              <a:t>Ante esta negativa, sus discípulos Santiago y Juan le dijeron: "Señor, ¿quieres que hagamos bajar fuego del cielo para que acabe con ellos?" Pero Jesús se volvió hacia ellos y los reprendió.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06DF6-FF5D-3D19-DE55-0FF270B4F1F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85728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45" name="Picture 10">
            <a:extLst>
              <a:ext uri="{FF2B5EF4-FFF2-40B4-BE49-F238E27FC236}">
                <a16:creationId xmlns:a16="http://schemas.microsoft.com/office/drawing/2014/main" id="{ECF592A4-C7DF-1A9D-0443-CA09CC348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33984" t="32292" r="46477" b="25000"/>
          <a:stretch>
            <a:fillRect/>
          </a:stretch>
        </p:blipFill>
        <p:spPr bwMode="auto">
          <a:xfrm>
            <a:off x="857224" y="2000240"/>
            <a:ext cx="3643312" cy="447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6" name="Picture 11">
            <a:extLst>
              <a:ext uri="{FF2B5EF4-FFF2-40B4-BE49-F238E27FC236}">
                <a16:creationId xmlns:a16="http://schemas.microsoft.com/office/drawing/2014/main" id="{8CA52050-3982-7EA4-8650-E9C70404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8750" t="31250" r="61328" b="25000"/>
          <a:stretch>
            <a:fillRect/>
          </a:stretch>
        </p:blipFill>
        <p:spPr bwMode="auto">
          <a:xfrm>
            <a:off x="5143504" y="2071678"/>
            <a:ext cx="3551549" cy="4387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2 Marcador de contenido">
            <a:extLst>
              <a:ext uri="{FF2B5EF4-FFF2-40B4-BE49-F238E27FC236}">
                <a16:creationId xmlns:a16="http://schemas.microsoft.com/office/drawing/2014/main" id="{27FFADA2-C332-7AC0-A05A-0D648832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428625"/>
            <a:ext cx="8229600" cy="2043113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ES" altLang="en-US" sz="2500"/>
              <a:t>   </a:t>
            </a:r>
            <a:r>
              <a:rPr lang="es-HN" altLang="en-US" sz="2400">
                <a:solidFill>
                  <a:srgbClr val="0070C0"/>
                </a:solidFill>
              </a:rPr>
              <a:t>Después se fueron a otra aldea. Mientras iban de camino, alguien le dijo a Jesús: "Te seguiré a dondequiera que vayas". Jesús le respondió: "Las zorras tienen madrigueras y los pájaros, nidos; pero el Hijo del hombre no tiene en dónde reclinar la cabeza". </a:t>
            </a:r>
            <a:endParaRPr lang="es-HN" altLang="en-US" sz="25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FAC3A9-E095-1470-1966-26A399219D0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142852"/>
            <a:ext cx="857256" cy="85725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69" name="Picture 6">
            <a:extLst>
              <a:ext uri="{FF2B5EF4-FFF2-40B4-BE49-F238E27FC236}">
                <a16:creationId xmlns:a16="http://schemas.microsoft.com/office/drawing/2014/main" id="{E18775E3-C586-45FC-C4A1-DF1618E20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7539" t="30836" r="46680" b="35417"/>
          <a:stretch>
            <a:fillRect/>
          </a:stretch>
        </p:blipFill>
        <p:spPr bwMode="auto">
          <a:xfrm>
            <a:off x="1928794" y="2500306"/>
            <a:ext cx="5214974" cy="383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2 Marcador de contenido">
            <a:extLst>
              <a:ext uri="{FF2B5EF4-FFF2-40B4-BE49-F238E27FC236}">
                <a16:creationId xmlns:a16="http://schemas.microsoft.com/office/drawing/2014/main" id="{90466868-0C10-B893-2469-40F60EA854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375" y="571500"/>
            <a:ext cx="8229600" cy="2543175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ES" altLang="en-US" sz="2500">
                <a:solidFill>
                  <a:srgbClr val="0070C0"/>
                </a:solidFill>
              </a:rPr>
              <a:t>    </a:t>
            </a:r>
            <a:r>
              <a:rPr lang="es-HN" altLang="en-US" sz="2400">
                <a:solidFill>
                  <a:srgbClr val="0070C0"/>
                </a:solidFill>
              </a:rPr>
              <a:t>A otro, Jesús le dijo: "Sígueme". Pero él le respondió: "Señor, déjame ir primero a enterrar a mi padre". Jesús le replicó: "Deja que los muertos entierren a sus muertos. Tú ve y anuncia el Reino de Dios".</a:t>
            </a:r>
            <a:endParaRPr lang="es-HN" altLang="en-US" sz="250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995D7C-F94B-4743-C7D2-505539E4D3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292" name="Picture 6">
            <a:extLst>
              <a:ext uri="{FF2B5EF4-FFF2-40B4-BE49-F238E27FC236}">
                <a16:creationId xmlns:a16="http://schemas.microsoft.com/office/drawing/2014/main" id="{9D037682-1351-8271-2C0D-4E78C84F2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 l="33984" t="30208" r="46680" b="21875"/>
          <a:stretch>
            <a:fillRect/>
          </a:stretch>
        </p:blipFill>
        <p:spPr bwMode="auto">
          <a:xfrm>
            <a:off x="2786062" y="1987277"/>
            <a:ext cx="3286135" cy="45802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2 Marcador de contenido">
            <a:extLst>
              <a:ext uri="{FF2B5EF4-FFF2-40B4-BE49-F238E27FC236}">
                <a16:creationId xmlns:a16="http://schemas.microsoft.com/office/drawing/2014/main" id="{972C5D46-AC3E-9E2A-E69D-53BBD39E3D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38" y="357188"/>
            <a:ext cx="8229600" cy="3114675"/>
          </a:xfrm>
        </p:spPr>
        <p:txBody>
          <a:bodyPr/>
          <a:lstStyle/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/>
              <a:t>    </a:t>
            </a:r>
          </a:p>
          <a:p>
            <a:pPr algn="just" eaLnBrk="1" hangingPunct="1">
              <a:buFont typeface="Wingdings 2" panose="05020102010507070707" pitchFamily="18" charset="2"/>
              <a:buNone/>
            </a:pPr>
            <a:r>
              <a:rPr lang="es-HN" altLang="en-US" sz="2400"/>
              <a:t>   </a:t>
            </a:r>
            <a:r>
              <a:rPr lang="es-HN" altLang="en-US" sz="2400">
                <a:solidFill>
                  <a:srgbClr val="0070C0"/>
                </a:solidFill>
              </a:rPr>
              <a:t>Otro le dijo: "Te seguiré, Señor; pero déjame primero despedirme de mi familia". Jesús le contestó: "El que aprieta el arado y mira hacia atrás, no sirve para el Reino de Dios". 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es-HN" altLang="en-US" sz="2400">
                <a:solidFill>
                  <a:srgbClr val="7030A0"/>
                </a:solidFill>
              </a:rPr>
              <a:t>    </a:t>
            </a:r>
            <a:r>
              <a:rPr lang="es-ES" altLang="en-US" sz="2500">
                <a:solidFill>
                  <a:srgbClr val="7030A0"/>
                </a:solidFill>
              </a:rPr>
              <a:t>Palabra del Señor. </a:t>
            </a:r>
            <a:br>
              <a:rPr lang="es-ES" altLang="en-US" sz="2500">
                <a:solidFill>
                  <a:srgbClr val="7030A0"/>
                </a:solidFill>
              </a:rPr>
            </a:br>
            <a:r>
              <a:rPr lang="es-ES" altLang="en-US" sz="2500">
                <a:solidFill>
                  <a:srgbClr val="FFFF00"/>
                </a:solidFill>
              </a:rPr>
              <a:t>Gloria a Ti, Señor Jesús. </a:t>
            </a:r>
            <a:endParaRPr lang="es-HN" altLang="en-US" sz="2500">
              <a:solidFill>
                <a:srgbClr val="FFFF00"/>
              </a:solidFill>
            </a:endParaRPr>
          </a:p>
          <a:p>
            <a:pPr eaLnBrk="1" hangingPunct="1"/>
            <a:endParaRPr lang="es-HN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CFC57E41-BA2F-6C13-155E-F8BEB8D7FD0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06" y="71414"/>
            <a:ext cx="928694" cy="92869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268" name="Picture 10" descr="https://1.bp.blogspot.com/-Jz55GgAwrr0/XRVN5HMrEWI/AAAAAAAAmYA/ColdQq8KjpE6_mr7XuFI21KXLligrHfdgCLcBGAs/s1600/dejar-todo-para-seguir-a-Jesus-color.jpg">
            <a:extLst>
              <a:ext uri="{FF2B5EF4-FFF2-40B4-BE49-F238E27FC236}">
                <a16:creationId xmlns:a16="http://schemas.microsoft.com/office/drawing/2014/main" id="{0919838F-8EC6-09A2-1056-841CD8CF5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214688"/>
            <a:ext cx="49069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7" descr="Niños pensando en idea | Vector Premium">
            <a:extLst>
              <a:ext uri="{FF2B5EF4-FFF2-40B4-BE49-F238E27FC236}">
                <a16:creationId xmlns:a16="http://schemas.microsoft.com/office/drawing/2014/main" id="{C947B81E-5E6B-EAEC-A671-FD348620DD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1000125"/>
            <a:ext cx="6497637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>
            <a:extLst>
              <a:ext uri="{FF2B5EF4-FFF2-40B4-BE49-F238E27FC236}">
                <a16:creationId xmlns:a16="http://schemas.microsoft.com/office/drawing/2014/main" id="{AE622DCC-1A15-A57A-631A-048D1169CEB8}"/>
              </a:ext>
            </a:extLst>
          </p:cNvPr>
          <p:cNvSpPr/>
          <p:nvPr/>
        </p:nvSpPr>
        <p:spPr>
          <a:xfrm>
            <a:off x="1500166" y="2428868"/>
            <a:ext cx="4528178" cy="86177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s-HN" sz="5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REFLEXIÓN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FC22AF2-ADE2-CE9F-2760-0D0B049FA2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85728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2 Marcador de contenido">
            <a:extLst>
              <a:ext uri="{FF2B5EF4-FFF2-40B4-BE49-F238E27FC236}">
                <a16:creationId xmlns:a16="http://schemas.microsoft.com/office/drawing/2014/main" id="{CB74B853-E5D4-04E4-0C62-F2F9EA623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188" y="1714500"/>
            <a:ext cx="8229600" cy="142875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es-ES" altLang="en-US" sz="2500"/>
              <a:t>    </a:t>
            </a:r>
            <a:endParaRPr lang="es-HN" altLang="en-US" sz="2500">
              <a:solidFill>
                <a:srgbClr val="0070C0"/>
              </a:solidFill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4E84E2E-C29C-3B0C-4E34-902B859B662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42852"/>
            <a:ext cx="1000132" cy="1000132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364" name="5 Rectángulo">
            <a:extLst>
              <a:ext uri="{FF2B5EF4-FFF2-40B4-BE49-F238E27FC236}">
                <a16:creationId xmlns:a16="http://schemas.microsoft.com/office/drawing/2014/main" id="{10558630-4D45-9035-40C7-6DDEEB4D6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8875" y="755650"/>
            <a:ext cx="3143250" cy="581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rgbClr val="0070C0"/>
                </a:solidFill>
                <a:latin typeface="+mj-lt"/>
              </a:rPr>
              <a:t>¿Por qué Jesús reprendió a Santiago y Juan? </a:t>
            </a:r>
          </a:p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Jesús siempre les enseñó a amar y perdonar a los enemigos, no a castigarlos. </a:t>
            </a: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accent1"/>
              </a:solidFill>
            </a:endParaRPr>
          </a:p>
          <a:p>
            <a:pPr>
              <a:defRPr/>
            </a:pPr>
            <a:endParaRPr lang="es-HN" dirty="0">
              <a:solidFill>
                <a:schemeClr val="bg1"/>
              </a:solidFill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058880E6-293D-9951-C087-64429AE1E364}"/>
              </a:ext>
            </a:extLst>
          </p:cNvPr>
          <p:cNvSpPr/>
          <p:nvPr/>
        </p:nvSpPr>
        <p:spPr>
          <a:xfrm>
            <a:off x="3214688" y="4286250"/>
            <a:ext cx="3000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Jesús quiere enseñarles como ser un seguidor de Él. </a:t>
            </a:r>
          </a:p>
          <a:p>
            <a:pPr>
              <a:defRPr/>
            </a:pPr>
            <a:r>
              <a:rPr lang="es-HN" sz="2400" dirty="0">
                <a:solidFill>
                  <a:schemeClr val="bg1"/>
                </a:solidFill>
                <a:latin typeface="+mj-lt"/>
              </a:rPr>
              <a:t>No siempre los van a recibir bien. </a:t>
            </a:r>
          </a:p>
        </p:txBody>
      </p:sp>
      <p:pic>
        <p:nvPicPr>
          <p:cNvPr id="11" name="10 Imagen" descr="PERDON JESUS Y NINO-modified.png">
            <a:extLst>
              <a:ext uri="{FF2B5EF4-FFF2-40B4-BE49-F238E27FC236}">
                <a16:creationId xmlns:a16="http://schemas.microsoft.com/office/drawing/2014/main" id="{8E1F2E4C-693E-1046-21A5-CE51E51BC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5"/>
            <a:ext cx="2239963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1 Imagen" descr="SEGUIR A JESUS-modified.png">
            <a:extLst>
              <a:ext uri="{FF2B5EF4-FFF2-40B4-BE49-F238E27FC236}">
                <a16:creationId xmlns:a16="http://schemas.microsoft.com/office/drawing/2014/main" id="{B9A87969-127C-9405-74D8-EAA5893410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4286250"/>
            <a:ext cx="33702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build="p"/>
      <p:bldP spid="6" grpId="0" build="p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l">
  <a:themeElements>
    <a:clrScheme name="Personalizado 2">
      <a:dk1>
        <a:sysClr val="windowText" lastClr="000000"/>
      </a:dk1>
      <a:lt1>
        <a:sysClr val="window" lastClr="FFFFFF"/>
      </a:lt1>
      <a:dk2>
        <a:srgbClr val="0B5394"/>
      </a:dk2>
      <a:lt2>
        <a:srgbClr val="92D050"/>
      </a:lt2>
      <a:accent1>
        <a:srgbClr val="0F6FC6"/>
      </a:accent1>
      <a:accent2>
        <a:srgbClr val="92D050"/>
      </a:accent2>
      <a:accent3>
        <a:srgbClr val="92D050"/>
      </a:accent3>
      <a:accent4>
        <a:srgbClr val="00B050"/>
      </a:accent4>
      <a:accent5>
        <a:srgbClr val="90C6F6"/>
      </a:accent5>
      <a:accent6>
        <a:srgbClr val="92D050"/>
      </a:accent6>
      <a:hlink>
        <a:srgbClr val="92D050"/>
      </a:hlink>
      <a:folHlink>
        <a:srgbClr val="C7E2FA"/>
      </a:folHlink>
    </a:clrScheme>
    <a:fontScheme name="Papel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On-screen Show (4:3)</PresentationFormat>
  <Paragraphs>56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Cambria</vt:lpstr>
      <vt:lpstr>Constantia</vt:lpstr>
      <vt:lpstr>Wingdings 2</vt:lpstr>
      <vt:lpstr>Papel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 la siguiente página, dibujar una flecha hacia Jesús desde los niños que siguen a Jesús. </vt:lpstr>
      <vt:lpstr>PowerPoint Presentation</vt:lpstr>
      <vt:lpstr>JUGUEMOS  A  “JESÚS DICE”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 Varona</dc:creator>
  <cp:lastModifiedBy>Maria Varona</cp:lastModifiedBy>
  <cp:revision>1</cp:revision>
  <dcterms:modified xsi:type="dcterms:W3CDTF">2022-06-18T16:38:51Z</dcterms:modified>
</cp:coreProperties>
</file>