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19:54:43.245"/>
    </inkml:context>
    <inkml:brush xml:id="br0">
      <inkml:brushProperty name="width" value="0.05" units="cm"/>
      <inkml:brushProperty name="height" value="0.05" units="cm"/>
      <inkml:brushProperty name="color" value="#D5393D"/>
    </inkml:brush>
  </inkml:definitions>
  <inkml:trace contextRef="#ctx0" brushRef="#br0">1 7570 24575,'11'-1'0,"0"0"0,0-1 0,0-1 0,0 1 0,-1-2 0,1 1 0,-1-2 0,11-5 0,9-6 0,37-27 0,-63 40 0,-1 0 0,0-1 0,0 1 0,0-1 0,0 0 0,0 1 0,-1-1 0,1-1 0,-1 1 0,0 0 0,0 0 0,-1-1 0,0 1 0,1-1 0,-1 0 0,-1 1 0,1-9 0,1-10 0,-2-1 0,-3-32 0,0 12 0,2-23 0,2 29 0,-2 0 0,-1-1 0,-12-55 0,1 16 0,11 57 0,-1 1 0,-1-1 0,-14-38 0,12 41 0,1 0 0,0 0 0,1 0 0,1-1 0,-1-28 0,5-99 0,2 57 0,-3-1657 0,1 1727 0,1 0 0,8-35 0,2-25 0,4-37 0,-3 32 0,12-74 0,-20 134 0,1 1 0,1 0 0,19-42 0,6-17 0,-21 51 0,2 1 0,1 0 0,1 1 0,2 1 0,0 0 0,34-38 0,-41 55 0,1 1 0,0 1 0,1 0 0,0 0 0,0 2 0,0-1 0,27-10 0,-18 8 0,-1 0 0,24-18 0,-18 11 0,0 2 0,1 1 0,0 1 0,34-11 0,-5 2 0,31-7 0,-68 24 0,-1 0 0,0-1 0,0-1 0,-1 0 0,0-2 0,28-17 0,-31 16 0,1 1 0,0 0 0,1 2 0,30-12 0,-29 13 0,-1 0 0,0-2 0,-1 1 0,27-19 0,-13 6 0,63-33 0,-14 9 0,141-82 0,-202 117 0,1 0 0,0 1 0,27-8 0,-30 11 0,1-1 0,-1 0 0,0 0 0,0-2 0,26-18 0,44-32 0,-62 44 0,0-1 0,-2-1 0,28-25 0,59-65 0,28-75 0,-82 103 0,-34 50 0,-1 0 0,26-50 0,-29 46 0,2 1 0,30-40 0,124-147 0,-140 182 0,-20 23 0,0-1 0,-1 0 0,0-1 0,14-26 0,20-38 0,-31 57 0,-1 0 0,-1 0 0,14-39 0,-1 3 0,-20 49 0,0 0 0,-1-1 0,0 1 0,-1-1 0,0 0 0,0 0 0,2-20 0,-4-66 0,-2 64 0,2 0 0,1 1 0,9-54 0,-3 40 0,-3-1 0,-2 0 0,-1 0 0,-6-51 0,1-9 0,3 66 0,2 0 0,12-65 0,-6 57 0,-8 39 0,0 0 0,1 0 0,1 0 0,0 0 0,0 1 0,0-1 0,1 1 0,0-1 0,1 1 0,0 0 0,0 0 0,1 1 0,0-1 0,0 1 0,11-11 0,-11 13 0,0 1 0,0 0 0,1 1 0,-1-1 0,1 1 0,0 0 0,0 0 0,0 1 0,0 0 0,0 0 0,0 0 0,0 1 0,1 0 0,8-1 0,-4 3 0,1 0 0,-1 0 0,1 1 0,-1 1 0,0 0 0,0 0 0,13 7 0,125 65 0,-64-30 0,-66-36 0,0 1 0,0 1 0,-1 0 0,0 2 0,18 16 0,95 77 0,91 117 0,-201-199 0,-2 1 0,0 0 0,25 46 0,-6-7 0,-29-47 0,-1 1 0,-1 0 0,0 1 0,-1-1 0,-2 1 0,6 37 0,3 15 0,-4-18 0,-2 0 0,-3 0 0,-1 1 0,-7 66 0,1-2 0,3-96 0,1 13 0,-2-1 0,-1 1 0,-12 61 0,1-39 0,9-33 0,-1 0 0,-1-1 0,-16 38 0,1-15 0,-17 50 0,21-53 0,-35 64 0,24-51 0,11-16 0,13-30 0,0 0 0,0-1 0,-1 1 0,-1-1 0,1 0 0,-13 15 0,-13 13 0,24-28 0,0 0 0,-1 0 0,0 0 0,-1-1 0,0 0 0,0-1 0,-16 11 0,-223 115 0,205-108 0,34-19 0,-1 0 0,0-1 0,0 0 0,0-1 0,-1 0 0,-10 3 0,-48 4 0,1-2 0,-1-4 0,-87-4 0,148-1 0,-48 3 0,-78 12 0,60-5 0,64-8 0,0-1 0,0 1 0,0 1 0,0 0 0,1 1 0,-11 4 0,17-6 0,-1-1 0,1 2 0,-1-1 0,1 0 0,0 1 0,0-1 0,0 1 0,0 0 0,1 0 0,-1 0 0,1 0 0,0 0 0,0 1 0,0-1 0,0 1 0,0-1 0,1 1 0,-2 4 0,-8 47 0,3 0 0,2 0 0,3 95 0,3-109 0,8 55 0,-6-80 0,1-1 0,1 1 0,1-1 0,0 0 0,1 0 0,12 22 0,-5-16 0,-2 0 0,-1 0 0,0 1 0,-2 1 0,0-1 0,-2 1 0,0 1 0,-2-1 0,-1 1 0,0-1 0,-2 1 0,-1 0 0,-2 25 0,1-42 0,0 0 0,-1-1 0,0 1 0,0 0 0,0-1 0,-1 1 0,0-1 0,0 0 0,-1 0 0,0 0 0,0-1 0,0 1 0,0-1 0,-1 0 0,0 0 0,0 0 0,-8 5 0,-7 3 0,-1-1 0,0-1 0,-39 15 0,-17 9 0,47-20 0,0-2 0,0 0 0,-1-3 0,-1 0 0,-51 8 0,63-13 0,0 0 0,-26 12 0,-28 8 0,33-16 0,1 2 0,1 2 0,0 1 0,1 2 0,0 1 0,2 2 0,0 2 0,1 1 0,1 2 0,1 1 0,-29 31 0,51-43 0,1 0 0,1 1 0,0 0 0,1 0 0,1 1 0,-10 27 0,-19 33 0,19-41 0,-24 65 0,28-64 0,-32 62 0,37-81 0,1 0 0,1 1 0,0 1 0,-5 24 0,-8 29 0,12-44 0,1 1 0,2-1 0,1 1 0,1 1 0,1-1 0,5 48 0,-1 3 0,-3 588 0,1-644 0,2 0 0,1-1 0,0 1 0,15 41 0,3-16 0,3 15 0,-18-42 0,1 1 0,1-1 0,1-1 0,1 0 0,1 0 0,0-1 0,2 0 0,0-1 0,18 18 0,-2 1 0,-21-25 0,1 0 0,0 0 0,16 14 0,-15-17 0,1 0 0,-1 0 0,2-2 0,-1 1 0,1-2 0,0 1 0,0-2 0,1 0 0,0 0 0,0-1 0,0-1 0,16 2 0,104 24 0,-54-9 0,-53-14 0,-1 2 0,0 1 0,-1 0 0,44 25 0,-39-19 0,-18-9 0,-1-1 0,0 2 0,0-1 0,-1 1 0,0 1 0,0 0 0,14 15 0,8 13 0,36 47 0,-38-48 0,-24-29 0,0 0 0,-1 0 0,0 1 0,0 0 0,5 9 0,14 30 0,22 49 0,-29-51 0,-2-6 0,20 77 0,-28-82 0,1 0 0,1-1 0,2 0 0,19 38 0,-23-59 0,1 0 0,1 0 0,0-1 0,0 0 0,1-1 0,0 0 0,1-1 0,-1 1 0,2-2 0,-1 0 0,1 0 0,0-1 0,1-1 0,0 0 0,13 3 0,8 2 0,0-2 0,0-1 0,0-2 0,61 1 0,-28-4 0,183-6 0,-238 1 0,1 0 0,-1-1 0,0-1 0,-1 0 0,1-1 0,-1 0 0,0 0 0,11-9 0,16-9 0,108-43 0,-99 44 0,2 1 0,0 2 0,98-25 0,-135 42 0,1 0 0,0 1 0,-1 0 0,1 1 0,0 1 0,0 0 0,0 0 0,0 1 0,0 1 0,-1 0 0,1 1 0,-1 1 0,1-1 0,-1 2 0,0 0 0,-1 0 0,1 1 0,-1 1 0,19 14 0,-4-3 0,1 0 0,44 20 0,-6-3 0,25 19 0,-50-28 0,1-1 0,1-2 0,2-3 0,80 28 0,-29-13 0,-70-25 0,1 0 0,41 9 0,44 9 0,-68-15 0,65 10 0,-46-15 0,-12 0 0,79 1 0,-110-8 0,0-1 0,0-1 0,0 0 0,0-2 0,-1 0 0,1-1 0,0-1 0,34-14 0,-22 5 0,2 1 0,0 2 0,0 1 0,1 2 0,49-6 0,237 9 0,-171 8 0,704-3 0,-843-1 0,0 1 0,-1-2 0,1 0 0,0 0 0,0-1 0,-1 0 0,18-8 0,63-41 0,-38 21 0,-41 25 0,15-9 0,2 0 0,0 2 0,41-13 0,-12 7 0,-1-1 0,94-51 0,-129 58 0,-1-2 0,-1-1 0,0 0 0,-1-1 0,0-1 0,-2 0 0,0-2 0,21-32 0,-12 7 0,23-55 0,-33 69 0,1-11 0,-1-2 0,13-62 0,-7 24 0,-13 46 0,-3 0 0,0-1 0,-3 1 0,0-1 0,-9-72 0,4 88 0,-2 1 0,0-1 0,-1 1 0,-13-29 0,9 26 0,2 0 0,-10-44 0,13 47 0,-1-1 0,-1 2 0,-1-1 0,-16-29 0,-11-27 0,-31-72 0,17 42 0,38 74 0,1 0 0,-12-62 0,16 61 0,-5-6 0,-2 0 0,-1 1 0,-29-55 0,34 75 0,2 7 0,-1 1 0,0 0 0,0 0 0,0 1 0,-2 0 0,1 0 0,-20-13 0,-11-11 0,-17-13 0,-3 1 0,-2 4 0,-93-48 0,81 48 0,39 21 0,-1 0 0,-2 3 0,0 1 0,-51-14 0,38 15 0,-54-24 0,-21-7 0,89 36 0,-1 1 0,0 2 0,0 2 0,-1 1 0,-52 2 0,39 0 0,37 1 0,1 0 0,-1 1 0,0 0 0,1 1 0,-1 1 0,-25 6 0,27-2 0,1 0 0,-1 2 0,-14 10 0,-19 12 0,-104 62 0,63-35 0,-390 216 0,421-242 0,-2-3 0,0-3 0,-71 21 0,-13-5 0,116-33 0,-1-1 0,0-2 0,-39 3 0,-7 2 0,-11 0 0,49-7 0,-41 10 0,50-9 0,0 0 0,1-2 0,-29-1 0,26-1 0,1 1 0,-41 8 0,-2 1 0,0-4 0,0-2 0,-93-7 0,33 1 0,37 4 0,-105-5 0,173 0 0,0-2 0,1-1 0,0-1 0,0-1 0,0-1 0,-30-16 0,-20-28 0,41 27 0,7 4 0,0-1 0,2-2 0,1 0 0,2-2 0,-35-53 0,27 37 0,-5-7 0,3-1 0,-32-75 0,52 101 0,2 0 0,1-1 0,2-1 0,0 1 0,-4-50 0,8 21 0,8-103 0,-2 136 0,1 1 0,1-1 0,1 2 0,0-1 0,18-32 0,-8 17 0,-2 7 0,1-1 0,27-34 0,13-23 0,-47 73 0,1 0 0,0 1 0,15-15 0,-13 15 0,0-1 0,16-24 0,6-14 0,69-80 0,-23 28 0,24-28 0,-91 117 0,-1-2 0,15-24 0,13-18 0,-26 41 0,-7 7 0,1 1 0,0 0 0,0 0 0,1 1 0,0 0 0,1 1 0,0 0 0,0 1 0,0 0 0,19-9 0,-6 8 0,1 1 0,0 2 0,0 0 0,47-2 0,102 8 0,-67 2 0,5-5 0,122 5 0,-190 3 0,-1 3 0,0 1 0,73 28 0,-13-4 0,-66-22 0,-2 1 0,1 1 0,61 37 0,-24-13 0,-53-30 0,0 2 0,0 0 0,-2 1 0,33 26 0,-16-8 0,-22-19 0,0 0 0,0 1 0,-1 1 0,-1 0 0,11 15 0,-17-20 0,8 9 0,-1 2 0,-1-1 0,-1 1 0,-1 1 0,10 29 0,9 85 0,-1-1 0,-22-114 0,1 0 0,1 0 0,7 17 0,11 36 0,26 85 0,-50-153 0,1 0 0,-1 0 0,1-1 0,0 1 0,0 0 0,0 0 0,0-1 0,1 1 0,-1-1 0,1 1 0,0-1 0,-1 0 0,1 0 0,0 1 0,0-1 0,0 0 0,1-1 0,-1 1 0,0 0 0,1-1 0,-1 1 0,1-1 0,0 0 0,-1 0 0,1 0 0,0 0 0,0 0 0,0-1 0,-1 1 0,1-1 0,0 0 0,0 0 0,0 0 0,0 0 0,0 0 0,0 0 0,0-1 0,-1 0 0,1 1 0,0-1 0,2-2 0,6-1 0,0-1 0,-1 0 0,1-1 0,-1 0 0,-1-1 0,1 0 0,-1 0 0,15-16 0,-15 14 0,2 0 0,-1 1 0,1 0 0,0 1 0,22-11 0,-19 11 0,0-1 0,0 0 0,21-18 0,-8-3 0,-2 0 0,-1-1 0,-1-2 0,23-42 0,-24 40 0,22-42 0,56-133 0,-93 188 0,-1-1 0,-1 0 0,-1-1 0,-2 1 0,0-1 0,-1 1 0,-1-1 0,-4-33 0,1 16 0,4-53 0,12 22 0,-8 51 0,-2 0 0,2-28 0,-4-387 0,-2 208 0,-2 207 0,0-1 0,-1 1 0,-1-1 0,-1 1 0,-1 1 0,0-1 0,-20-33 0,0-7 0,13 34 0,-2 0 0,0 1 0,-1 0 0,-40-42 0,22 27 0,22 27 0,-1 0 0,0 1 0,-1 1 0,-18-12 0,4 4 0,4 4 0,-1 0 0,0 3 0,0 0 0,-39-11 0,-34-15 0,81 31 0,0 2 0,0 0 0,-1 1 0,-27-3 0,0 0 0,-141-19 0,150 21 0,-45 0 0,56 4 0,0 0 0,0-2 0,0-1 0,-42-12 0,37 7 0,0 2 0,-39-5 0,-44-9 0,102 17 0,0 0 0,1-1 0,-1 0 0,1 0 0,0-1 0,0-1 0,-12-9 0,-19-15 0,30 23 0,0-1 0,0-1 0,0 1 0,1-2 0,1 0 0,-12-15 0,11 8 0,1 0 0,1 0 0,0-1 0,2 0 0,-11-40 0,-12-104 0,18 84 0,4 33 0,2 1 0,0-50 0,5 0 0,4-102 0,3 160 0,1-1 0,2 2 0,2-1 0,2 1 0,0 1 0,34-60 0,-11 21 0,-28 58 0,2 0 0,0 0 0,16-19 0,-7 10 0,-15 17 0,0 1 0,0-1 0,-1 0 0,0 0 0,-1 0 0,0 0 0,0-1 0,0 1 0,-1-1 0,-1 1 0,0-16 0,8-43 0,-2 41 0,-5 16 0,1-1 0,1 1 0,-1 0 0,2 0 0,-1 0 0,2 0 0,-1 1 0,1-1 0,1 1 0,-1 0 0,2 1 0,12-15 0,24-27 0,-35 38 0,1 1 0,1 0 0,0 1 0,15-13 0,14-10 0,-33 27 0,0 0 0,1 0 0,0 1 0,0-1 0,0 1 0,1 1 0,-1 0 0,1 0 0,0 0 0,15-3 0,21 0 0,0 2 0,0 2 0,1 2 0,47 5 0,6-1 0,-88-2 0,0 0 0,0 0 0,1 1 0,-1 1 0,0 0 0,-1 0 0,18 8 0,66 42 0,-45-24 0,-6-2 0,59 48 0,25 17 0,-19-15 0,-38-25 0,-55-40 0,1 0 0,-1 1 0,-1 0 0,0 1 0,-1 1 0,13 20 0,55 105 0,-35-57 0,-36-67 0,0 1 0,-1 0 0,0 0 0,-2 1 0,0 0 0,-1 1 0,0-1 0,-2 1 0,0-1 0,-1 1 0,-1 24 0,-1-29 0,-2 14 0,2-1 0,1 0 0,1 1 0,1-1 0,2 0 0,9 34 0,-6-34 0,-2-1 0,0 1 0,2 52 0,-6-53 0,4 13 0,13 53 0,-11-61 0,-1 0 0,-2 1 0,2 34 0,-5-49 0,1-1 0,0 0 0,1 0 0,1 0 0,1 0 0,0-1 0,1 0 0,0 0 0,2-1 0,14 20 0,-21-30 0,1-1 0,-1 0 0,1 1 0,0-1 0,1 0 0,-1 0 0,0 0 0,1-1 0,0 1 0,-1-1 0,1 0 0,0 0 0,0 0 0,0-1 0,1 1 0,-1-1 0,0 0 0,0 0 0,1-1 0,-1 1 0,1-1 0,-1 0 0,0 0 0,1 0 0,-1-1 0,1 1 0,4-3 0,-2 1 0,-1 0 0,1-1 0,-1 0 0,0 0 0,0 0 0,-1-1 0,1 0 0,-1 0 0,0 0 0,0-1 0,0 0 0,0 0 0,-1 0 0,0 0 0,0-1 0,0 0 0,3-7 0,102-191 0,-87 170 0,1 0 0,2 2 0,48-49 0,40-29 0,101-127 0,-177 193 0,-18 23 0,26-40 0,-21 24 0,3 2 0,0 0 0,36-32 0,-57 58 0,1 0 0,-1 0 0,0-1 0,-1 1 0,-1-1 0,1-1 0,-1 1 0,-1 0 0,0-1 0,0 0 0,0-15 0,0 12 0,0 1 0,0-1 0,1 1 0,1-1 0,0 1 0,11-20 0,0 9 0,-4 5 0,0 1 0,2 0 0,23-25 0,-32 38 0,1 1 0,0-1 0,0 1 0,0 0 0,0 0 0,1 1 0,-1 0 0,1 0 0,0 0 0,0 1 0,0 0 0,0 1 0,0-1 0,14 0 0,333 2 0,-150 3 0,-176-2 0,0-1 0,0-2 0,0-1 0,-1-1 0,1-1 0,-1-1 0,0-2 0,0 0 0,31-16 0,164-69 0,-150 56 0,-1-3 0,-3-3 0,-1-3 0,91-82 0,-60 49 0,-98 79-9,0-1-42,1 1 1,-1-1 0,1 1 0,-1-1 0,1 1-1,-1 0 1,1-1 0,0 1 0,-1 0 0,1-1-1,-1 1 1,1 0 0,0-1 0,-1 1-1,1 0 1,0 0 0,-1 0 0,1 0 0,0 0-1,-1 0 1,1 0 0,0 0 0,-1 0 0,1 0-1,0 0 1,1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19:54:46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24575,'1'7'0,"1"0"0,0 0 0,0-1 0,0 1 0,1 0 0,0-1 0,0 0 0,1 0 0,0 0 0,5 6 0,7 14 0,103 165 0,-38-66 0,-57-88 0,39 46 0,-63-83 0,1 1 0,0 0 0,-1 0 0,1 0 0,0-1 0,0 1 0,-1 0 0,1-1 0,0 1 0,0 0 0,0-1 0,0 1 0,0-1 0,0 0 0,0 1 0,0-1 0,0 0 0,0 0 0,0 1 0,0-1 0,0 0 0,0 0 0,0 0 0,0 0 0,0 0 0,0 0 0,2-1 0,-1 0 0,0 0 0,0 0 0,0-1 0,0 1 0,0-1 0,0 1 0,-1-1 0,1 1 0,0-1 0,-1 0 0,3-3 0,3-7 0,0 0 0,-1-1 0,6-15 0,-12 28 0,37-107 0,-4-1 0,22-133 0,-40 137 0,-10 63 0,17-72 0,-10 64 0,8-85 0,-15 91 0,1 0 0,24-82 0,-20 99-1365,-3 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5T19:54:5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e00c00a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fe00c00a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e00c00ab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fe00c00ab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e00c00ab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fe00c00ab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ea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XOzN5vaHIw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00015" y="1391092"/>
            <a:ext cx="7315200" cy="252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s-419"/>
              <a:t>Ministerio Amigos de Jesús y María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00015" y="4093535"/>
            <a:ext cx="7315200" cy="14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419">
                <a:solidFill>
                  <a:schemeClr val="lt1"/>
                </a:solidFill>
              </a:rPr>
              <a:t>Ciclo C, XXI Domingo del Tiempo Ordinario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>
                <a:solidFill>
                  <a:schemeClr val="lt1"/>
                </a:solidFill>
              </a:rPr>
              <a:t>Juan 13, 22-30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www.fcpeace.org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597" y="2270246"/>
            <a:ext cx="2124544" cy="21245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76" name="Google Shape;17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3502478" y="497969"/>
            <a:ext cx="8069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Cada día podemos crecer en amistad con Jesús para amarlo y hacer el bien a otros, así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ganando la vida eterna, pero tenemos que esforzarnos. También podemos orar por los que no conocen a Jesús y los que están en pecado para que se salven.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 t="13971" b="13971"/>
          <a:stretch/>
        </p:blipFill>
        <p:spPr>
          <a:xfrm>
            <a:off x="5978626" y="3762285"/>
            <a:ext cx="3615600" cy="301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Cantemos</a:t>
            </a:r>
            <a:endParaRPr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1066" y="816946"/>
            <a:ext cx="3311186" cy="36505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/>
          <p:nvPr/>
        </p:nvSpPr>
        <p:spPr>
          <a:xfrm>
            <a:off x="3731805" y="2549735"/>
            <a:ext cx="775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Quiero Ser Como Tú | Xtreme Kids | En Vivo">
            <a:hlinkClick r:id="" action="ppaction://media"/>
            <a:extLst>
              <a:ext uri="{FF2B5EF4-FFF2-40B4-BE49-F238E27FC236}">
                <a16:creationId xmlns:a16="http://schemas.microsoft.com/office/drawing/2014/main" id="{B7D79180-6BED-B4C6-8942-81238347D9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68987" y="1123836"/>
            <a:ext cx="8143686" cy="460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B886-6951-114E-3FE9-83ADBF3B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Juguemos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F8940-B8C8-A16D-57F9-8C50976FC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69" t="20835" r="16640" b="10000"/>
          <a:stretch/>
        </p:blipFill>
        <p:spPr>
          <a:xfrm>
            <a:off x="4276725" y="553614"/>
            <a:ext cx="5657849" cy="6151987"/>
          </a:xfrm>
          <a:prstGeom prst="rect">
            <a:avLst/>
          </a:prstGeom>
        </p:spPr>
      </p:pic>
      <p:pic>
        <p:nvPicPr>
          <p:cNvPr id="6" name="Google Shape;195;gfe00c00abd_0_10">
            <a:extLst>
              <a:ext uri="{FF2B5EF4-FFF2-40B4-BE49-F238E27FC236}">
                <a16:creationId xmlns:a16="http://schemas.microsoft.com/office/drawing/2014/main" id="{BD9AF5CE-5954-1ED4-12B4-C20395E374AF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785" y="1084484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5BF22-3F06-19A5-97DD-4947967BFDFD}"/>
              </a:ext>
            </a:extLst>
          </p:cNvPr>
          <p:cNvSpPr txBox="1"/>
          <p:nvPr/>
        </p:nvSpPr>
        <p:spPr>
          <a:xfrm>
            <a:off x="550322" y="4639634"/>
            <a:ext cx="2390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bg1"/>
                </a:solidFill>
              </a:rPr>
              <a:t>Juguemos</a:t>
            </a:r>
          </a:p>
        </p:txBody>
      </p:sp>
      <p:pic>
        <p:nvPicPr>
          <p:cNvPr id="9" name="Google Shape;194;gfe00c00abd_0_10">
            <a:extLst>
              <a:ext uri="{FF2B5EF4-FFF2-40B4-BE49-F238E27FC236}">
                <a16:creationId xmlns:a16="http://schemas.microsoft.com/office/drawing/2014/main" id="{2676FAE0-5D86-E98A-2CB7-7461B4F6B1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422" y="5323667"/>
            <a:ext cx="773653" cy="646331"/>
          </a:xfrm>
          <a:prstGeom prst="ellipse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2322E5-8F62-9A70-81A4-D1388EEDC678}"/>
                  </a:ext>
                </a:extLst>
              </p14:cNvPr>
              <p14:cNvContentPartPr/>
              <p14:nvPr/>
            </p14:nvContentPartPr>
            <p14:xfrm>
              <a:off x="5324430" y="2790426"/>
              <a:ext cx="3513960" cy="2982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2322E5-8F62-9A70-81A4-D1388EEDC6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5790" y="2781786"/>
                <a:ext cx="3531600" cy="30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741D13-C51A-1C7F-504B-E9A047BE1926}"/>
                  </a:ext>
                </a:extLst>
              </p14:cNvPr>
              <p14:cNvContentPartPr/>
              <p14:nvPr/>
            </p14:nvContentPartPr>
            <p14:xfrm>
              <a:off x="8895990" y="2245950"/>
              <a:ext cx="244800" cy="447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741D13-C51A-1C7F-504B-E9A047BE19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7350" y="2237310"/>
                <a:ext cx="26244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8D90D7-D693-9B77-3AA0-16721D8CB39B}"/>
                  </a:ext>
                </a:extLst>
              </p14:cNvPr>
              <p14:cNvContentPartPr/>
              <p14:nvPr/>
            </p14:nvContentPartPr>
            <p14:xfrm>
              <a:off x="5295630" y="541035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8D90D7-D693-9B77-3AA0-16721D8CB3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6990" y="54013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8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e00c00abd_0_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Juguemos</a:t>
            </a:r>
            <a:endParaRPr dirty="0"/>
          </a:p>
        </p:txBody>
      </p:sp>
      <p:pic>
        <p:nvPicPr>
          <p:cNvPr id="194" name="Google Shape;194;gfe00c00abd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5" name="Google Shape;195;gfe00c00abd_0_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6" name="Google Shape;196;gfe00c00abd_0_10"/>
          <p:cNvSpPr txBox="1"/>
          <p:nvPr/>
        </p:nvSpPr>
        <p:spPr>
          <a:xfrm>
            <a:off x="3731805" y="2549735"/>
            <a:ext cx="7751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¿Qué debemos hacer para entrar por la puerta angosta?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e00c00abd_0_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02" name="Google Shape;202;gfe00c00abd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3" name="Google Shape;203;gfe00c00abd_0_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" name="Google Shape;204;gfe00c00abd_0_18"/>
          <p:cNvSpPr txBox="1"/>
          <p:nvPr/>
        </p:nvSpPr>
        <p:spPr>
          <a:xfrm>
            <a:off x="3748325" y="81695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Gastar mucho dinero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fe00c00abd_0_18"/>
          <p:cNvSpPr/>
          <p:nvPr/>
        </p:nvSpPr>
        <p:spPr>
          <a:xfrm>
            <a:off x="7667825" y="721100"/>
            <a:ext cx="842700" cy="776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fe00c00abd_0_18"/>
          <p:cNvSpPr txBox="1"/>
          <p:nvPr/>
        </p:nvSpPr>
        <p:spPr>
          <a:xfrm>
            <a:off x="3884200" y="1580775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Orar mucho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fe00c00abd_0_18"/>
          <p:cNvSpPr/>
          <p:nvPr/>
        </p:nvSpPr>
        <p:spPr>
          <a:xfrm>
            <a:off x="7799975" y="1580775"/>
            <a:ext cx="578400" cy="585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fe00c00abd_0_18"/>
          <p:cNvSpPr txBox="1"/>
          <p:nvPr/>
        </p:nvSpPr>
        <p:spPr>
          <a:xfrm>
            <a:off x="3884200" y="234460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Adorar al Santísimo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fe00c00abd_0_18"/>
          <p:cNvSpPr/>
          <p:nvPr/>
        </p:nvSpPr>
        <p:spPr>
          <a:xfrm>
            <a:off x="7799975" y="2344600"/>
            <a:ext cx="578400" cy="585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fe00c00abd_0_18"/>
          <p:cNvSpPr txBox="1"/>
          <p:nvPr/>
        </p:nvSpPr>
        <p:spPr>
          <a:xfrm>
            <a:off x="3884200" y="302875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Mentir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fe00c00abd_0_18"/>
          <p:cNvSpPr/>
          <p:nvPr/>
        </p:nvSpPr>
        <p:spPr>
          <a:xfrm>
            <a:off x="7667825" y="2932900"/>
            <a:ext cx="842700" cy="776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e00c00abd_0_18"/>
          <p:cNvSpPr txBox="1"/>
          <p:nvPr/>
        </p:nvSpPr>
        <p:spPr>
          <a:xfrm>
            <a:off x="3884200" y="377640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Ayudar al prójimo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fe00c00abd_0_18"/>
          <p:cNvSpPr/>
          <p:nvPr/>
        </p:nvSpPr>
        <p:spPr>
          <a:xfrm>
            <a:off x="7799975" y="3712900"/>
            <a:ext cx="578400" cy="585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fe00c00abd_0_18"/>
          <p:cNvSpPr txBox="1"/>
          <p:nvPr/>
        </p:nvSpPr>
        <p:spPr>
          <a:xfrm>
            <a:off x="3884200" y="450440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Amar a Dios siempre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fe00c00abd_0_18"/>
          <p:cNvSpPr/>
          <p:nvPr/>
        </p:nvSpPr>
        <p:spPr>
          <a:xfrm>
            <a:off x="7799975" y="4504400"/>
            <a:ext cx="578400" cy="585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fe00c00abd_0_18"/>
          <p:cNvSpPr txBox="1"/>
          <p:nvPr/>
        </p:nvSpPr>
        <p:spPr>
          <a:xfrm>
            <a:off x="3884200" y="5233600"/>
            <a:ext cx="391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Rezar el rosario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fe00c00abd_0_18"/>
          <p:cNvSpPr/>
          <p:nvPr/>
        </p:nvSpPr>
        <p:spPr>
          <a:xfrm>
            <a:off x="7799975" y="5233600"/>
            <a:ext cx="578400" cy="58500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e00c00abd_0_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Oremos</a:t>
            </a:r>
            <a:endParaRPr/>
          </a:p>
        </p:txBody>
      </p:sp>
      <p:pic>
        <p:nvPicPr>
          <p:cNvPr id="223" name="Google Shape;223;gfe00c00ab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4" name="Google Shape;224;gfe00c00abd_0_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5" name="Google Shape;225;gfe00c00abd_0_3"/>
          <p:cNvSpPr txBox="1"/>
          <p:nvPr/>
        </p:nvSpPr>
        <p:spPr>
          <a:xfrm>
            <a:off x="3797905" y="1412560"/>
            <a:ext cx="77514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 b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Oremos</a:t>
            </a:r>
            <a:endParaRPr sz="3200" b="1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Señor, ayúdame a conocerte más, amarte más, seguirte más, obedecerte más todos los días. 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Quiero que seas mi mejor amigo. Pido por la conversión de los pecadores y por los que no te conocen para que todos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se salven. Amen.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252919" y="13524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 sz="2800"/>
              <a:t>La Puerta Angosta</a:t>
            </a:r>
            <a:endParaRPr sz="2800"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757225" y="3868200"/>
            <a:ext cx="53334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"Esfuércense en entrar por la </a:t>
            </a:r>
            <a:r>
              <a:rPr lang="es-419" sz="3200">
                <a:solidFill>
                  <a:schemeClr val="accent1"/>
                </a:solidFill>
              </a:rPr>
              <a:t>puerta</a:t>
            </a:r>
            <a:r>
              <a:rPr lang="es-419" sz="3200"/>
              <a:t>, que es </a:t>
            </a:r>
            <a:r>
              <a:rPr lang="es-419" sz="3200">
                <a:solidFill>
                  <a:schemeClr val="accent1"/>
                </a:solidFill>
              </a:rPr>
              <a:t>angosta</a:t>
            </a:r>
            <a:r>
              <a:rPr lang="es-419" sz="3200"/>
              <a:t>, pues yo les aseguro que muchos tratarán de entrar y</a:t>
            </a:r>
            <a:endParaRPr sz="32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no podrán.</a:t>
            </a:r>
            <a:endParaRPr sz="32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t="6362" b="6362"/>
          <a:stretch/>
        </p:blipFill>
        <p:spPr>
          <a:xfrm>
            <a:off x="358356" y="898744"/>
            <a:ext cx="2736600" cy="305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757225" y="786725"/>
            <a:ext cx="7668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En aquel tiempo, Jesús iba enseñando por ciudades y pueblos, mientras se encaminaba a Jerusalén.  Alguien le preguntó: "Señor, ¿es verdad que son pocos los que se salvan?" </a:t>
            </a:r>
            <a:r>
              <a:rPr lang="es-419" sz="320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Jesús </a:t>
            </a: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le respondió: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l="20786"/>
          <a:stretch/>
        </p:blipFill>
        <p:spPr>
          <a:xfrm>
            <a:off x="9090751" y="3495093"/>
            <a:ext cx="2334778" cy="257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t="6362" b="6362"/>
          <a:stretch/>
        </p:blipFill>
        <p:spPr>
          <a:xfrm>
            <a:off x="358356" y="898744"/>
            <a:ext cx="2736600" cy="305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3966725" y="542575"/>
            <a:ext cx="7468800" cy="5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Cuando el dueño de la casa se levante de la mesa y cierre la </a:t>
            </a:r>
            <a:r>
              <a:rPr lang="es-419" sz="3200">
                <a:solidFill>
                  <a:schemeClr val="accent1"/>
                </a:solidFill>
              </a:rPr>
              <a:t>puerta</a:t>
            </a:r>
            <a:r>
              <a:rPr lang="es-419" sz="3200"/>
              <a:t>, ustedes se quedarán afuera y se pondrán a tocar la </a:t>
            </a:r>
            <a:r>
              <a:rPr lang="es-419" sz="3200">
                <a:solidFill>
                  <a:schemeClr val="accent1"/>
                </a:solidFill>
              </a:rPr>
              <a:t>puerta</a:t>
            </a:r>
            <a:r>
              <a:rPr lang="es-419" sz="3200"/>
              <a:t>, diciendo: '¡Señor, ábrenos!' Pero él les responderá: 'No sé quiénes son ustedes'. Entonces le dirán con insistencia: 'Hemos comido y bebido contigo y tú has enseñado en nuestras plazas'. Pero él replicará: 'Yo les aseguro que no sé quiénes son ustedes. Apártense de mí todos ustedes</a:t>
            </a:r>
            <a:endParaRPr sz="320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los que hacen el mal'.</a:t>
            </a:r>
            <a:endParaRPr sz="32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l="20073" t="14227" r="23172" b="16640"/>
          <a:stretch/>
        </p:blipFill>
        <p:spPr>
          <a:xfrm>
            <a:off x="9741800" y="4685375"/>
            <a:ext cx="1693724" cy="20632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252919" y="13524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 sz="2800"/>
              <a:t>La Puerta Angosta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t="6362" b="6362"/>
          <a:stretch/>
        </p:blipFill>
        <p:spPr>
          <a:xfrm>
            <a:off x="358356" y="898744"/>
            <a:ext cx="2736600" cy="305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3833875" y="710600"/>
            <a:ext cx="7405200" cy="4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419" sz="3200"/>
              <a:t>Entonces llorarán ustedes y se desesperarán, cuando vean a Abraham, a Isaac, a Jacob y a todos los profetas en el Reino de Dios, y ustedes se vean echados fuera. Vendrán muchos del oriente y del occidente, del norte y del sur, y participarán en el banquete del Reino de Dios. </a:t>
            </a:r>
            <a:r>
              <a:rPr lang="es-419" sz="3200">
                <a:solidFill>
                  <a:schemeClr val="accent1"/>
                </a:solidFill>
              </a:rPr>
              <a:t>Pues los que ahora son los últimos, serán los primeros</a:t>
            </a:r>
            <a:r>
              <a:rPr lang="es-419" sz="3200"/>
              <a:t>; y los que ahora son los primeros, serán los últimos''.</a:t>
            </a:r>
            <a:endParaRPr/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l="18794" t="13700" r="22492" b="24476"/>
          <a:stretch/>
        </p:blipFill>
        <p:spPr>
          <a:xfrm>
            <a:off x="9074400" y="4482600"/>
            <a:ext cx="2164675" cy="22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252919" y="13524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 sz="2800"/>
              <a:t>La Puerta Angosta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24" name="Google Shape;12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3860405" y="816946"/>
            <a:ext cx="6648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Para pasar al siguiente grado de la escuela hay que cumplir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ciertos requisitos, ¿cuáles son?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t="6263" b="6254"/>
          <a:stretch/>
        </p:blipFill>
        <p:spPr>
          <a:xfrm>
            <a:off x="4322357" y="3012557"/>
            <a:ext cx="25622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7389971" y="3748119"/>
            <a:ext cx="3570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Compartamos juntos nuestras ideas.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34" name="Google Shape;13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6004638" y="816946"/>
            <a:ext cx="5494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Hay ciertos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comportamientos que pueden echar un estudiante de la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escuela, ¿cuáles son?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9344" y="662559"/>
            <a:ext cx="1605294" cy="1623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4189522" y="3184888"/>
            <a:ext cx="3570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Compartamos juntos nuestras ideas.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2966" y="3282786"/>
            <a:ext cx="2438314" cy="322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45" name="Google Shape;14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4022651" y="816946"/>
            <a:ext cx="74766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dice que la salvación es como una puerta angosta donde muchos no podrán entrar. Él dice que algunos tratarán y les responderá: 'No sé quiénes son ustedes'. </a:t>
            </a:r>
            <a:r>
              <a:rPr lang="es-419" sz="3200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HAY QUE CONOCER A JESÚS</a:t>
            </a: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. Jesús dice esfuércense en entrar. ¿Cómo conocemos a Jesús?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4482400" y="4676700"/>
            <a:ext cx="44061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i="1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Orando mucho, leyendo la</a:t>
            </a:r>
            <a:endParaRPr sz="2800" i="1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i="1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biblia, pasando tiempo con Él en la misa y en el Santísimo</a:t>
            </a:r>
            <a:endParaRPr sz="2800" i="1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i="1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Sacramento</a:t>
            </a:r>
            <a:endParaRPr sz="2800" i="1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 l="20786"/>
          <a:stretch/>
        </p:blipFill>
        <p:spPr>
          <a:xfrm>
            <a:off x="9063615" y="4092837"/>
            <a:ext cx="2334778" cy="257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55" name="Google Shape;155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4022651" y="816946"/>
            <a:ext cx="7476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dice: ‘Apártense de mí todos ustedes los que hacen el mal'. ¿Si conoces a Jesús, quieres hacer el mal?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1943" y="2718136"/>
            <a:ext cx="3447300" cy="384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4115946" y="2542202"/>
            <a:ext cx="172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No!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3881425" y="3505625"/>
            <a:ext cx="3991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Lo amas y quieres  agradarlo</a:t>
            </a:r>
            <a:endParaRPr sz="3200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obedeciendo sus mandamientos de amor.</a:t>
            </a:r>
            <a:endParaRPr sz="3200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66" name="Google Shape;16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4022651" y="816946"/>
            <a:ext cx="7476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¿Cómo pueden hacer el bien para agradar a Jesús?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5">
            <a:alphaModFix/>
          </a:blip>
          <a:srcRect t="8354" b="8354"/>
          <a:stretch/>
        </p:blipFill>
        <p:spPr>
          <a:xfrm>
            <a:off x="7396304" y="2555242"/>
            <a:ext cx="4386900" cy="365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4022650" y="3757175"/>
            <a:ext cx="4406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Compartamos juntos nuestras ideas.</a:t>
            </a:r>
            <a:endParaRPr sz="2800" i="1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Widescreen</PresentationFormat>
  <Paragraphs>56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Noto Sans Symbols</vt:lpstr>
      <vt:lpstr>Frame</vt:lpstr>
      <vt:lpstr>Ministerio Amigos de Jesús y María</vt:lpstr>
      <vt:lpstr>      La Puerta Angosta</vt:lpstr>
      <vt:lpstr>      La Puerta Angosta</vt:lpstr>
      <vt:lpstr>      La Puerta Angosta</vt:lpstr>
      <vt:lpstr>       Reflexión</vt:lpstr>
      <vt:lpstr>       Reflexión</vt:lpstr>
      <vt:lpstr>       Reflexión</vt:lpstr>
      <vt:lpstr>       Reflexión</vt:lpstr>
      <vt:lpstr>       Reflexión</vt:lpstr>
      <vt:lpstr>       Reflexión</vt:lpstr>
      <vt:lpstr>       Cantemos</vt:lpstr>
      <vt:lpstr>Juguemos</vt:lpstr>
      <vt:lpstr>       Juguemos</vt:lpstr>
      <vt:lpstr>       Juguemos</vt:lpstr>
      <vt:lpstr>       Oremos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</cp:revision>
  <dcterms:modified xsi:type="dcterms:W3CDTF">2022-08-16T19:46:36Z</dcterms:modified>
</cp:coreProperties>
</file>