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8" r:id="rId15"/>
    <p:sldId id="271" r:id="rId16"/>
  </p:sldIdLst>
  <p:sldSz cx="9144000" cy="5143500" type="screen16x9"/>
  <p:notesSz cx="6858000" cy="9144000"/>
  <p:embeddedFontLst>
    <p:embeddedFont>
      <p:font typeface="Comfortaa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9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88981214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88981214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88981214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88981214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88981214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88981214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503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88981214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88981214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483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88981214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88981214f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888a990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888a990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888a990a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888a990a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888a990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888a990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88981214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88981214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88981214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88981214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88981214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88981214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8898121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8898121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8898121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8898121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sRsTzGDRAw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DsRsTzGDRAw?feature=oembed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40177" y="1048925"/>
            <a:ext cx="6507000" cy="21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Amigos de Jesus Y Maria</a:t>
            </a:r>
            <a:br>
              <a:rPr lang="en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2200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www.fcpeace.org</a:t>
            </a:r>
            <a:endParaRPr sz="22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94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3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GRUPO DE ORACIÓN</a:t>
            </a:r>
            <a:endParaRPr sz="6703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San Lucas 16, 19-31</a:t>
            </a:r>
            <a:endParaRPr sz="36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20527" cy="202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ctrTitle"/>
          </p:nvPr>
        </p:nvSpPr>
        <p:spPr>
          <a:xfrm>
            <a:off x="185325" y="137975"/>
            <a:ext cx="8520600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¿Qué quiere enseñarnos Jesús con esta parábola?</a:t>
            </a:r>
            <a:r>
              <a:rPr lang="en"/>
              <a:t> 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12800" y="1920874"/>
            <a:ext cx="8520600" cy="1208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350" b="1" dirty="0">
                <a:latin typeface="Comfortaa"/>
                <a:ea typeface="Comfortaa"/>
                <a:cs typeface="Comfortaa"/>
                <a:sym typeface="Comfortaa"/>
              </a:rPr>
              <a:t>La riqueza puede ser causa de nuestra perdición si nos olvidamos de amar y escuchar a Dios y a nuestro prójimo necesitado.</a:t>
            </a:r>
            <a:endParaRPr sz="235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300" y="153425"/>
            <a:ext cx="957600" cy="9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150" y="3355488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5850" y="3355488"/>
            <a:ext cx="23260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>
            <a:off x="1503611" y="-61290"/>
            <a:ext cx="5199829" cy="14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Actividad</a:t>
            </a:r>
            <a:endParaRPr sz="58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175" y="342175"/>
            <a:ext cx="957600" cy="9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834" y="1396917"/>
            <a:ext cx="3475385" cy="34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175" y="342175"/>
            <a:ext cx="957600" cy="9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6641011" y="2181763"/>
            <a:ext cx="202276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Comfortaa"/>
                <a:ea typeface="Comfortaa"/>
                <a:cs typeface="Comfortaa"/>
                <a:sym typeface="Comfortaa"/>
              </a:rPr>
              <a:t>Poner en orden y colorear la parábola de Lázaro y el hombre rico. </a:t>
            </a:r>
            <a:endParaRPr sz="16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8756D-1B3E-915F-86ED-E79E07079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94" y="0"/>
            <a:ext cx="5122634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69BEB2-60FC-853B-2A53-5D5D655B5622}"/>
              </a:ext>
            </a:extLst>
          </p:cNvPr>
          <p:cNvSpPr/>
          <p:nvPr/>
        </p:nvSpPr>
        <p:spPr>
          <a:xfrm>
            <a:off x="867747" y="1604865"/>
            <a:ext cx="242596" cy="186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63BCA8-B6FA-8455-A2D3-F22CF1720E12}"/>
              </a:ext>
            </a:extLst>
          </p:cNvPr>
          <p:cNvSpPr/>
          <p:nvPr/>
        </p:nvSpPr>
        <p:spPr>
          <a:xfrm>
            <a:off x="3660710" y="3147526"/>
            <a:ext cx="202163" cy="192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C28899-3A82-CBA5-1D1A-9C23BCF670E6}"/>
              </a:ext>
            </a:extLst>
          </p:cNvPr>
          <p:cNvSpPr/>
          <p:nvPr/>
        </p:nvSpPr>
        <p:spPr>
          <a:xfrm>
            <a:off x="3418114" y="342175"/>
            <a:ext cx="174172" cy="180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43505D-CC20-90EA-92A6-2A3B09FF7C31}"/>
              </a:ext>
            </a:extLst>
          </p:cNvPr>
          <p:cNvSpPr/>
          <p:nvPr/>
        </p:nvSpPr>
        <p:spPr>
          <a:xfrm>
            <a:off x="2950703" y="1576873"/>
            <a:ext cx="242596" cy="186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A3F841-A90B-48FD-4BBF-190D834996CB}"/>
              </a:ext>
            </a:extLst>
          </p:cNvPr>
          <p:cNvSpPr/>
          <p:nvPr/>
        </p:nvSpPr>
        <p:spPr>
          <a:xfrm>
            <a:off x="780661" y="252005"/>
            <a:ext cx="174172" cy="180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41B35C-C572-7022-4B1C-2F2817E30E88}"/>
              </a:ext>
            </a:extLst>
          </p:cNvPr>
          <p:cNvSpPr/>
          <p:nvPr/>
        </p:nvSpPr>
        <p:spPr>
          <a:xfrm>
            <a:off x="693575" y="2967187"/>
            <a:ext cx="174172" cy="180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1978FD-C4FC-8840-12D3-727E24AAEFF9}"/>
              </a:ext>
            </a:extLst>
          </p:cNvPr>
          <p:cNvSpPr/>
          <p:nvPr/>
        </p:nvSpPr>
        <p:spPr>
          <a:xfrm>
            <a:off x="780661" y="4142896"/>
            <a:ext cx="174172" cy="180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0A2880-09E9-1B79-AA52-787D34C1E091}"/>
              </a:ext>
            </a:extLst>
          </p:cNvPr>
          <p:cNvSpPr/>
          <p:nvPr/>
        </p:nvSpPr>
        <p:spPr>
          <a:xfrm>
            <a:off x="3106213" y="2276722"/>
            <a:ext cx="174172" cy="180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9108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>
            <a:off x="-1546025" y="-142025"/>
            <a:ext cx="8520600" cy="14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Actividad</a:t>
            </a:r>
            <a:endParaRPr sz="58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175" y="342175"/>
            <a:ext cx="957600" cy="9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6429374" y="2056925"/>
            <a:ext cx="2310875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Comfortaa"/>
                <a:ea typeface="Comfortaa"/>
                <a:cs typeface="Comfortaa"/>
                <a:sym typeface="Comfortaa"/>
              </a:rPr>
              <a:t>Hacer tarjetas con una promesa de traer algo (ropa o comida para las personas necesitadas y llevarlas a la Iglesia la próxima semana.</a:t>
            </a:r>
            <a:endParaRPr sz="16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11479-C9F2-7526-EA2B-0CDD4406E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51" y="1397624"/>
            <a:ext cx="5905577" cy="347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ctrTitle"/>
          </p:nvPr>
        </p:nvSpPr>
        <p:spPr>
          <a:xfrm>
            <a:off x="998570" y="507175"/>
            <a:ext cx="5072744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80" b="1" dirty="0">
                <a:latin typeface="Comfortaa"/>
                <a:ea typeface="Comfortaa"/>
                <a:cs typeface="Comfortaa"/>
                <a:sym typeface="Comfortaa"/>
              </a:rPr>
              <a:t>Oración</a:t>
            </a:r>
            <a:endParaRPr sz="518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1"/>
          </p:nvPr>
        </p:nvSpPr>
        <p:spPr>
          <a:xfrm>
            <a:off x="892628" y="1407512"/>
            <a:ext cx="5072744" cy="3033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200" b="1" dirty="0">
                <a:solidFill>
                  <a:srgbClr val="0070C0"/>
                </a:solidFill>
                <a:latin typeface="Comfortaa"/>
              </a:rPr>
              <a:t>Jesús, nunca quiero olvidarme de Ti. Gracias por todas las bendiciones que me regalas. Llena mi corazón de Tu Amor para que se derrame sobre todos a mí alrededor. Quiero enseñar amor a mi prójimo compartiendo mis bendiciones. Ayúdame siempre a ser generoso. 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200" b="1" dirty="0">
                <a:solidFill>
                  <a:srgbClr val="0070C0"/>
                </a:solidFill>
                <a:latin typeface="Comfortaa"/>
              </a:rPr>
              <a:t>Amen</a:t>
            </a:r>
            <a:endParaRPr sz="2200" b="1" dirty="0">
              <a:solidFill>
                <a:srgbClr val="0070C0"/>
              </a:solidFill>
              <a:latin typeface="Comforta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540" b="1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540" b="1" dirty="0">
              <a:solidFill>
                <a:srgbClr val="0000FF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175" y="342175"/>
            <a:ext cx="957600" cy="9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llustration Of Kids Praying Stock Photo, Picture And Royalty Free Image.  Image 9781944.">
            <a:extLst>
              <a:ext uri="{FF2B5EF4-FFF2-40B4-BE49-F238E27FC236}">
                <a16:creationId xmlns:a16="http://schemas.microsoft.com/office/drawing/2014/main" id="{68179FEC-34D2-67ED-26EB-D0C46181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73" y="1968024"/>
            <a:ext cx="2467202" cy="1912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C932D-B925-E8DB-2754-A665F9BB1755}"/>
              </a:ext>
            </a:extLst>
          </p:cNvPr>
          <p:cNvSpPr txBox="1"/>
          <p:nvPr/>
        </p:nvSpPr>
        <p:spPr>
          <a:xfrm>
            <a:off x="1371601" y="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FF0000"/>
                </a:solidFill>
                <a:latin typeface="Comfortaa"/>
              </a:rPr>
              <a:t>Canción: Profe Martin, Amar a Dios </a:t>
            </a:r>
            <a:r>
              <a:rPr lang="es-ES" b="1" dirty="0">
                <a:solidFill>
                  <a:srgbClr val="FF0000"/>
                </a:solidFill>
                <a:latin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https://youtu.be/DsRsTzGDRAw</a:t>
            </a:r>
            <a:endParaRPr lang="es-ES" b="1" dirty="0">
              <a:solidFill>
                <a:srgbClr val="FF0000"/>
              </a:solidFill>
              <a:latin typeface="Comfortaa"/>
            </a:endParaRPr>
          </a:p>
        </p:txBody>
      </p:sp>
      <p:pic>
        <p:nvPicPr>
          <p:cNvPr id="3" name="Online Media 2" title="Profe Martin - Amar a Dios">
            <a:hlinkClick r:id="" action="ppaction://media"/>
            <a:extLst>
              <a:ext uri="{FF2B5EF4-FFF2-40B4-BE49-F238E27FC236}">
                <a16:creationId xmlns:a16="http://schemas.microsoft.com/office/drawing/2014/main" id="{5C54D326-FDB0-120F-1545-616E04343F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07777"/>
            <a:ext cx="9144000" cy="48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4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63450" y="505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         </a:t>
            </a:r>
            <a:r>
              <a:rPr lang="en" sz="272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Parábola de Lázaro y el Rico</a:t>
            </a:r>
            <a:endParaRPr sz="272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928650" y="1531600"/>
            <a:ext cx="405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en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n aquel tiempo, Jesús dijo a los fariseos: "Había un hombre rico, que se vestía de púrpura y telas finas y banqueteaba espléndidamente cada día. Y un mendigo, llamado Lázaro, dormía a la entrada de su casa, cubierto de llagas y ansiando llenarse con las sobras que caían de la mesa del rico.</a:t>
            </a:r>
            <a:endParaRPr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25" y="1455300"/>
            <a:ext cx="4332000" cy="31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925" y="129101"/>
            <a:ext cx="1326200" cy="13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476025" y="431650"/>
            <a:ext cx="3125700" cy="4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72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Y hasta los perros se acercaban a lamerle las llagas. Sucedió, pues, que murió el mendigo y los ángeles lo llevaron al seno de Abraham. Murió también el rico y lo enterraron. Estaba éste en el lugar de castigo, en medio de tormentos, cuando levantó los ojos y vio a lo lejos a Abraham y a Lázaro junto a él. Entonces gritó: 'Padre Abraham, ten piedad de mí. Manda a Lázaro que moje en agua la punta de su dedo y me refresque la lengua, porque me torturan estas llamas'.</a:t>
            </a:r>
            <a:endParaRPr sz="172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425" y="129100"/>
            <a:ext cx="1150025" cy="11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076" y="669800"/>
            <a:ext cx="3682350" cy="42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-92725" y="50575"/>
            <a:ext cx="7940700" cy="15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8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Pero Abraham le contestó: 'Hijo, recuerda que en tu vida recibiste bienes y Lázaro, en cambio, males. Por eso él goza ahora de consuelo, mientras que tú sufres tormentos.</a:t>
            </a:r>
            <a:endParaRPr sz="218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 rot="10800000">
            <a:off x="3648025" y="2236825"/>
            <a:ext cx="3833400" cy="27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425" y="129100"/>
            <a:ext cx="1150025" cy="11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850" y="1819087"/>
            <a:ext cx="6823575" cy="31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311600" y="475861"/>
            <a:ext cx="2139900" cy="43524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80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Además, entre ustedes y nosotros se abre un abismo inmenso, que nadie puede cruzar, ni hacia allá ni hacia acá'. El rico insistió: 'Te ruego, entonces, padre Abraham, que mandes a Lázaro a mi casa, pues me quedan allá cinco hermanos, para que les advierta y no acaben también ellos en este lugar de tormentos'</a:t>
            </a:r>
            <a:endParaRPr sz="148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3766000" y="2834125"/>
            <a:ext cx="506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8575" y="154375"/>
            <a:ext cx="1033575" cy="10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525" y="1326950"/>
            <a:ext cx="6416475" cy="33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311700" y="2853475"/>
            <a:ext cx="8520600" cy="18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80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Abraham le dijo: 'Tienen a Moisés y a los profetas; que los escuchen'. Pero el rico replicó: 'No, padre Abraham. Si un muerto va a decírselo, entonces sí se arrepentirán'. Abraham repuso: 'Si no escuchan a Moisés y a los profetas, no harán caso, ni, aunque resucite un muerto'".</a:t>
            </a:r>
            <a:endParaRPr sz="218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388" y="310925"/>
            <a:ext cx="2185317" cy="25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25" y="355150"/>
            <a:ext cx="3205350" cy="24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1550" y="584050"/>
            <a:ext cx="1033575" cy="10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C9355-60FC-1857-7801-6C9B6C3734F2}"/>
              </a:ext>
            </a:extLst>
          </p:cNvPr>
          <p:cNvSpPr txBox="1"/>
          <p:nvPr/>
        </p:nvSpPr>
        <p:spPr>
          <a:xfrm>
            <a:off x="773800" y="4702975"/>
            <a:ext cx="755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800" b="1" dirty="0">
                <a:solidFill>
                  <a:srgbClr val="FF0000"/>
                </a:solidFill>
                <a:latin typeface="Comfortaa"/>
              </a:rPr>
              <a:t>Palabra de Dios,			Gloria a Ti Señor Jesús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-1579850" y="151600"/>
            <a:ext cx="85206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Reflexión… </a:t>
            </a:r>
            <a:endParaRPr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4275" y="204925"/>
            <a:ext cx="1033575" cy="10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0825" y="1352300"/>
            <a:ext cx="5319925" cy="354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391750" y="172125"/>
            <a:ext cx="8520600" cy="714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110" b="1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¿</a:t>
            </a:r>
            <a:r>
              <a:rPr lang="en" sz="2010" b="1" i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Cómo trataba el hombre rico a Lázaro?</a:t>
            </a:r>
            <a:endParaRPr sz="2010" b="1" i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197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 ignoraba, aunque se veía hambriento y enfermo.</a:t>
            </a:r>
            <a:endParaRPr sz="197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010" b="1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¿</a:t>
            </a:r>
            <a:r>
              <a:rPr lang="en" sz="2010" b="1" i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Dónde fue el alma de Lázaro, después que murió? </a:t>
            </a:r>
            <a:endParaRPr sz="2010" b="1" i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01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Los ángeles se lo llevaron al seno de Abraham. Jesús todavía no había abierto las puertas del Cielo con su muerte y resurrección.</a:t>
            </a:r>
            <a:endParaRPr sz="201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010" b="1" i="1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¿</a:t>
            </a:r>
            <a:r>
              <a:rPr lang="en" sz="2010" b="1" i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Dónde fue el alma del rico después que murió?</a:t>
            </a:r>
            <a:endParaRPr sz="2010" b="1" i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01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Fue al lugar de los castigos y tormentos.</a:t>
            </a:r>
            <a:endParaRPr sz="201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01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110" b="1" dirty="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50" y="2892950"/>
            <a:ext cx="1520775" cy="20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925" y="116450"/>
            <a:ext cx="1033575" cy="10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025" y="2967200"/>
            <a:ext cx="2030277" cy="20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950" y="2892950"/>
            <a:ext cx="1288721" cy="20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9224" y="2961538"/>
            <a:ext cx="1893137" cy="189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122125" y="19992"/>
            <a:ext cx="7772195" cy="4764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b="1" i="1" dirty="0">
                <a:solidFill>
                  <a:srgbClr val="0000FF"/>
                </a:solidFill>
                <a:latin typeface="Comfortaa"/>
                <a:sym typeface="Comfortaa"/>
              </a:rPr>
              <a:t>¿Ya era muy tarde para cambiar? </a:t>
            </a:r>
            <a:endParaRPr sz="1400" b="1" i="1" dirty="0">
              <a:solidFill>
                <a:srgbClr val="0000FF"/>
              </a:solidFill>
              <a:latin typeface="Comfortaa"/>
              <a:sym typeface="Comfortaa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300" y="153425"/>
            <a:ext cx="957600" cy="9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881" y="3205485"/>
            <a:ext cx="2492824" cy="188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2074" y="3205485"/>
            <a:ext cx="2358805" cy="1886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993D2-B7A1-421D-1891-4C8025C20707}"/>
              </a:ext>
            </a:extLst>
          </p:cNvPr>
          <p:cNvSpPr txBox="1"/>
          <p:nvPr/>
        </p:nvSpPr>
        <p:spPr>
          <a:xfrm>
            <a:off x="101100" y="457059"/>
            <a:ext cx="8057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1400" b="1" dirty="0">
                <a:latin typeface="Comfortaa"/>
                <a:ea typeface="Comfortaa"/>
                <a:cs typeface="Comfortaa"/>
                <a:sym typeface="Comfortaa"/>
              </a:rPr>
              <a:t>Si. Lo que hacemos aquí en la tierra determina donde iremos después de la muerte.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38B18-1FE6-D9AA-7C68-A204EAAB436A}"/>
              </a:ext>
            </a:extLst>
          </p:cNvPr>
          <p:cNvSpPr txBox="1"/>
          <p:nvPr/>
        </p:nvSpPr>
        <p:spPr>
          <a:xfrm>
            <a:off x="122125" y="797614"/>
            <a:ext cx="879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1400" b="1" i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¿Qué más pide el hombre rico?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A01DB-06EA-D1A4-B349-CF100023880A}"/>
              </a:ext>
            </a:extLst>
          </p:cNvPr>
          <p:cNvSpPr txBox="1"/>
          <p:nvPr/>
        </p:nvSpPr>
        <p:spPr>
          <a:xfrm>
            <a:off x="122125" y="1134575"/>
            <a:ext cx="894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1400" b="1" dirty="0">
                <a:latin typeface="Comfortaa"/>
                <a:ea typeface="Comfortaa"/>
                <a:cs typeface="Comfortaa"/>
                <a:sym typeface="Comfortaa"/>
              </a:rPr>
              <a:t>Pide que mande a Lázaro a avisarle a sus 5 hermanos para que no acaben también en el lugar de tormento.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E2716-853D-FC7B-993D-697C21CB6602}"/>
              </a:ext>
            </a:extLst>
          </p:cNvPr>
          <p:cNvSpPr txBox="1"/>
          <p:nvPr/>
        </p:nvSpPr>
        <p:spPr>
          <a:xfrm>
            <a:off x="122125" y="1637004"/>
            <a:ext cx="894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1400" b="1" i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¿Qué le contesta Abraham?</a:t>
            </a:r>
            <a:r>
              <a:rPr lang="es-ES" sz="1400" b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F0C76-DCAC-EC85-474E-6EF94A58E663}"/>
              </a:ext>
            </a:extLst>
          </p:cNvPr>
          <p:cNvSpPr txBox="1"/>
          <p:nvPr/>
        </p:nvSpPr>
        <p:spPr>
          <a:xfrm>
            <a:off x="111612" y="1979159"/>
            <a:ext cx="89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1400" b="1" dirty="0">
                <a:latin typeface="Comfortaa"/>
                <a:ea typeface="Comfortaa"/>
                <a:cs typeface="Comfortaa"/>
                <a:sym typeface="Comfortaa"/>
              </a:rPr>
              <a:t>“Tienen a Moisés y a los profetas; que los escuchen…Si no escuchan a Moisés y a los profetas, no harán caso, ni, aunque resucite un muerto”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7A8A1-DFB7-7ACF-3A3F-551BB2D3BE25}"/>
              </a:ext>
            </a:extLst>
          </p:cNvPr>
          <p:cNvSpPr txBox="1"/>
          <p:nvPr/>
        </p:nvSpPr>
        <p:spPr>
          <a:xfrm>
            <a:off x="111612" y="2531563"/>
            <a:ext cx="892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1400" b="1" i="1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¿El hombre rico creía en la Palabra de Dios?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128C9-D6B3-A829-D161-DDBB5E12FAC0}"/>
              </a:ext>
            </a:extLst>
          </p:cNvPr>
          <p:cNvSpPr txBox="1"/>
          <p:nvPr/>
        </p:nvSpPr>
        <p:spPr>
          <a:xfrm>
            <a:off x="143150" y="2868524"/>
            <a:ext cx="8778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omfortaa"/>
                <a:ea typeface="Comfortaa"/>
                <a:cs typeface="Comfortaa"/>
                <a:sym typeface="Comfortaa"/>
              </a:rPr>
              <a:t>No. La palabra de Dios nos enseña a amar y a compartir con los necesitados.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715</Words>
  <Application>Microsoft Office PowerPoint</Application>
  <PresentationFormat>On-screen Show (16:9)</PresentationFormat>
  <Paragraphs>43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Comfortaa</vt:lpstr>
      <vt:lpstr>Simple Light</vt:lpstr>
      <vt:lpstr>Amigos de Jesus Y Maria www.fcpeace.org</vt:lpstr>
      <vt:lpstr>         Parábola de Lázaro y el Rico</vt:lpstr>
      <vt:lpstr>PowerPoint Presentation</vt:lpstr>
      <vt:lpstr>Pero Abraham le contestó: 'Hijo, recuerda que en tu vida recibiste bienes y Lázaro, en cambio, males. Por eso él goza ahora de consuelo, mientras que tú sufres tormentos.</vt:lpstr>
      <vt:lpstr>Además, entre ustedes y nosotros se abre un abismo inmenso, que nadie puede cruzar, ni hacia allá ni hacia acá'. El rico insistió: 'Te ruego, entonces, padre Abraham, que mandes a Lázaro a mi casa, pues me quedan allá cinco hermanos, para que les advierta y no acaben también ellos en este lugar de tormentos'</vt:lpstr>
      <vt:lpstr>Abraham le dijo: 'Tienen a Moisés y a los profetas; que los escuchen'. Pero el rico replicó: 'No, padre Abraham. Si un muerto va a decírselo, entonces sí se arrepentirán'. Abraham repuso: 'Si no escuchan a Moisés y a los profetas, no harán caso, ni, aunque resucite un muerto'".</vt:lpstr>
      <vt:lpstr>Reflexión… </vt:lpstr>
      <vt:lpstr>PowerPoint Presentation</vt:lpstr>
      <vt:lpstr>¿Ya era muy tarde para cambiar? </vt:lpstr>
      <vt:lpstr>¿Qué quiere enseñarnos Jesús con esta parábola? </vt:lpstr>
      <vt:lpstr>Actividad</vt:lpstr>
      <vt:lpstr>PowerPoint Presentation</vt:lpstr>
      <vt:lpstr>Actividad</vt:lpstr>
      <vt:lpstr>Oración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Jesus Y Maria www.fcpeace.org</dc:title>
  <dc:creator>Maria Varona</dc:creator>
  <cp:lastModifiedBy>Maria Varona</cp:lastModifiedBy>
  <cp:revision>7</cp:revision>
  <dcterms:modified xsi:type="dcterms:W3CDTF">2022-09-16T20:45:33Z</dcterms:modified>
</cp:coreProperties>
</file>