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7FAE-CA3A-40DC-9CD8-2C69F3FE0428}" type="datetimeFigureOut">
              <a:rPr lang="es-EC" smtClean="0"/>
              <a:t>2/10/2022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5AF4-3DEE-48DA-9BF3-61B48A82AA8D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7967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7FAE-CA3A-40DC-9CD8-2C69F3FE0428}" type="datetimeFigureOut">
              <a:rPr lang="es-EC" smtClean="0"/>
              <a:t>2/10/2022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5AF4-3DEE-48DA-9BF3-61B48A82AA8D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58420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7FAE-CA3A-40DC-9CD8-2C69F3FE0428}" type="datetimeFigureOut">
              <a:rPr lang="es-EC" smtClean="0"/>
              <a:t>2/10/2022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5AF4-3DEE-48DA-9BF3-61B48A82AA8D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3861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7FAE-CA3A-40DC-9CD8-2C69F3FE0428}" type="datetimeFigureOut">
              <a:rPr lang="es-EC" smtClean="0"/>
              <a:t>2/10/2022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5AF4-3DEE-48DA-9BF3-61B48A82AA8D}" type="slidenum">
              <a:rPr lang="es-EC" smtClean="0"/>
              <a:t>‹#›</a:t>
            </a:fld>
            <a:endParaRPr lang="es-EC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2371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7FAE-CA3A-40DC-9CD8-2C69F3FE0428}" type="datetimeFigureOut">
              <a:rPr lang="es-EC" smtClean="0"/>
              <a:t>2/10/2022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5AF4-3DEE-48DA-9BF3-61B48A82AA8D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21303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7FAE-CA3A-40DC-9CD8-2C69F3FE0428}" type="datetimeFigureOut">
              <a:rPr lang="es-EC" smtClean="0"/>
              <a:t>2/10/2022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5AF4-3DEE-48DA-9BF3-61B48A82AA8D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90749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7FAE-CA3A-40DC-9CD8-2C69F3FE0428}" type="datetimeFigureOut">
              <a:rPr lang="es-EC" smtClean="0"/>
              <a:t>2/10/2022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5AF4-3DEE-48DA-9BF3-61B48A82AA8D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44468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7FAE-CA3A-40DC-9CD8-2C69F3FE0428}" type="datetimeFigureOut">
              <a:rPr lang="es-EC" smtClean="0"/>
              <a:t>2/10/2022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5AF4-3DEE-48DA-9BF3-61B48A82AA8D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73752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7FAE-CA3A-40DC-9CD8-2C69F3FE0428}" type="datetimeFigureOut">
              <a:rPr lang="es-EC" smtClean="0"/>
              <a:t>2/10/2022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5AF4-3DEE-48DA-9BF3-61B48A82AA8D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24815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C3DA6-1594-D3AC-E53A-0FE6E70ED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26252C-CBF1-D3BF-5D69-D97A58AAD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89C1E6-ED7F-CE8B-9239-99E6E991C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7FAE-CA3A-40DC-9CD8-2C69F3FE0428}" type="datetimeFigureOut">
              <a:rPr lang="es-EC" smtClean="0"/>
              <a:t>2/10/2022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8E4819-0377-EEAB-C792-3358ABC0B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ADA4B8-A1EE-3C9E-5910-6F852956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5AF4-3DEE-48DA-9BF3-61B48A82AA8D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364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7FAE-CA3A-40DC-9CD8-2C69F3FE0428}" type="datetimeFigureOut">
              <a:rPr lang="es-EC" smtClean="0"/>
              <a:t>2/10/2022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5AF4-3DEE-48DA-9BF3-61B48A82AA8D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2021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7FAE-CA3A-40DC-9CD8-2C69F3FE0428}" type="datetimeFigureOut">
              <a:rPr lang="es-EC" smtClean="0"/>
              <a:t>2/10/2022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5AF4-3DEE-48DA-9BF3-61B48A82AA8D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51587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7FAE-CA3A-40DC-9CD8-2C69F3FE0428}" type="datetimeFigureOut">
              <a:rPr lang="es-EC" smtClean="0"/>
              <a:t>2/10/2022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5AF4-3DEE-48DA-9BF3-61B48A82AA8D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0836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7FAE-CA3A-40DC-9CD8-2C69F3FE0428}" type="datetimeFigureOut">
              <a:rPr lang="es-EC" smtClean="0"/>
              <a:t>2/10/2022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5AF4-3DEE-48DA-9BF3-61B48A82AA8D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3911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7FAE-CA3A-40DC-9CD8-2C69F3FE0428}" type="datetimeFigureOut">
              <a:rPr lang="es-EC" smtClean="0"/>
              <a:t>2/10/2022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5AF4-3DEE-48DA-9BF3-61B48A82AA8D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75709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7FAE-CA3A-40DC-9CD8-2C69F3FE0428}" type="datetimeFigureOut">
              <a:rPr lang="es-EC" smtClean="0"/>
              <a:t>2/10/2022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5AF4-3DEE-48DA-9BF3-61B48A82AA8D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65530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7FAE-CA3A-40DC-9CD8-2C69F3FE0428}" type="datetimeFigureOut">
              <a:rPr lang="es-EC" smtClean="0"/>
              <a:t>2/10/2022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5AF4-3DEE-48DA-9BF3-61B48A82AA8D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4206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7FAE-CA3A-40DC-9CD8-2C69F3FE0428}" type="datetimeFigureOut">
              <a:rPr lang="es-EC" smtClean="0"/>
              <a:t>2/10/2022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5AF4-3DEE-48DA-9BF3-61B48A82AA8D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73107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D8E7FAE-CA3A-40DC-9CD8-2C69F3FE0428}" type="datetimeFigureOut">
              <a:rPr lang="es-EC" smtClean="0"/>
              <a:t>2/10/2022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E335AF4-3DEE-48DA-9BF3-61B48A82AA8D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893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KHKhVxpyAk" TargetMode="Externa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YKHKhVxpyAk?feature=oembed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4981319-33B3-BC5B-AE59-7ADA91EE3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5" y="0"/>
            <a:ext cx="2143125" cy="21431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EE8F23-DE71-CD7E-D0A4-837079E8E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025" y="246062"/>
            <a:ext cx="9144000" cy="4468813"/>
          </a:xfrm>
        </p:spPr>
        <p:txBody>
          <a:bodyPr>
            <a:normAutofit/>
          </a:bodyPr>
          <a:lstStyle/>
          <a:p>
            <a:r>
              <a:rPr lang="es-ES" dirty="0"/>
              <a:t>Amigos de Jesús y María</a:t>
            </a:r>
            <a:br>
              <a:rPr lang="es-ES" dirty="0"/>
            </a:br>
            <a:r>
              <a:rPr lang="es-ES" dirty="0"/>
              <a:t>Ciclo C - XXVIII Domingo de Tiempo Ordinario</a:t>
            </a:r>
            <a:endParaRPr lang="es-EC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4349E4-BD5C-A75B-45D0-C5E21A5D1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55975"/>
            <a:ext cx="9144000" cy="2387600"/>
          </a:xfrm>
        </p:spPr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8743004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A156D4-9F99-CA12-6633-4DE7990AE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9753600" cy="1871663"/>
          </a:xfrm>
        </p:spPr>
        <p:txBody>
          <a:bodyPr>
            <a:normAutofit fontScale="90000"/>
          </a:bodyPr>
          <a:lstStyle/>
          <a:p>
            <a:pPr algn="just"/>
            <a:r>
              <a:rPr lang="es-ES" sz="2800" dirty="0"/>
              <a:t>Jesús los manda a presentarse a los sacerdotes. Ellos saben que ni los sacerdotes quieren acercarse a ellos, pero con fe, van y en el camino se curan. </a:t>
            </a:r>
            <a:r>
              <a:rPr lang="es-ES" sz="2800" b="1" dirty="0"/>
              <a:t>Pero solo uno, el samaritano, vuelve a Jesús para darle las gracias por tan grande regalo</a:t>
            </a:r>
            <a:endParaRPr lang="es-EC" sz="2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56EF61-E501-034A-AD14-ABE5EDF70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43276"/>
            <a:ext cx="10515600" cy="3376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¿Qué es un samaritano? </a:t>
            </a:r>
          </a:p>
          <a:p>
            <a:pPr marL="0" indent="0">
              <a:buNone/>
            </a:pPr>
            <a:r>
              <a:rPr lang="es-ES" dirty="0"/>
              <a:t>Es una persona de la región de Samaria que no es judío</a:t>
            </a:r>
          </a:p>
          <a:p>
            <a:pPr marL="0" indent="0">
              <a:buNone/>
            </a:pPr>
            <a:r>
              <a:rPr lang="es-ES" dirty="0"/>
              <a:t>Es decir de otra religión.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EA8C2BD-93DB-D61A-C86B-44CC00F7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900" y="2552700"/>
            <a:ext cx="2343150" cy="35433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CE8AC8F-B626-1291-47A5-0FB87BBCF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501" y="0"/>
            <a:ext cx="1231499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36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75FC0B-1B96-13F3-2742-A775D8C36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8535025" cy="1305533"/>
          </a:xfrm>
        </p:spPr>
        <p:txBody>
          <a:bodyPr>
            <a:normAutofit fontScale="90000"/>
          </a:bodyPr>
          <a:lstStyle/>
          <a:p>
            <a:r>
              <a:rPr lang="es-ES" dirty="0"/>
              <a:t>Por qué es importante que haya vuelto? </a:t>
            </a:r>
            <a:br>
              <a:rPr lang="es-ES" dirty="0"/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15250C-69B0-2345-9D49-E8C62C159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5000" cy="4351338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Porque el samaritano, que no era judío, es quien agradece a Jesús y reconoce su poder y su amor.</a:t>
            </a:r>
          </a:p>
          <a:p>
            <a:pPr marL="0" indent="0">
              <a:buNone/>
            </a:pPr>
            <a:r>
              <a:rPr lang="es-EC" dirty="0"/>
              <a:t>Jesús le dice al samaritano que su fe lo salvó.</a:t>
            </a:r>
          </a:p>
          <a:p>
            <a:pPr marL="0" indent="0">
              <a:buNone/>
            </a:pPr>
            <a:r>
              <a:rPr lang="es-EC" dirty="0"/>
              <a:t>El amor y la misericordia de Dios es para todos.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7502642-BE6B-C563-5F6A-057E7D8A5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2016919"/>
            <a:ext cx="4572000" cy="39687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745196E-ADD8-EBEA-3D95-04B48D353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501" y="0"/>
            <a:ext cx="1231499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0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FF1098-FE46-D5D8-8A68-78BEA64B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10225" cy="1460500"/>
          </a:xfrm>
        </p:spPr>
        <p:txBody>
          <a:bodyPr>
            <a:normAutofit fontScale="90000"/>
          </a:bodyPr>
          <a:lstStyle/>
          <a:p>
            <a:r>
              <a:rPr lang="es-ES" dirty="0"/>
              <a:t>¿</a:t>
            </a:r>
            <a:r>
              <a:rPr lang="es-ES" b="1" dirty="0"/>
              <a:t>Qué podemos agradecerle a Dios todos los días</a:t>
            </a:r>
            <a:r>
              <a:rPr lang="es-ES" dirty="0"/>
              <a:t>?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B81F19-0B9E-08C5-F884-246103AF0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76900" cy="4351338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Jesús nos ha dado su Amor, Misericordia, y Perdón.</a:t>
            </a:r>
          </a:p>
          <a:p>
            <a:pPr marL="0" indent="0">
              <a:buNone/>
            </a:pPr>
            <a:r>
              <a:rPr lang="es-ES" dirty="0"/>
              <a:t>Igual que la lepra aísla a la persona de la comunidad, el pecado nos aísla de Dios y su familia del Cielo. </a:t>
            </a:r>
          </a:p>
          <a:p>
            <a:pPr marL="0" indent="0">
              <a:buNone/>
            </a:pPr>
            <a:r>
              <a:rPr lang="es-ES" dirty="0"/>
              <a:t>Pero con el perdón que nos concedió en la cruz, Jesús restaura nuestra unión con Dios y el Cielo.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D9A9224-5D18-C631-F44D-45A7F9B44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00" y="365125"/>
            <a:ext cx="4705350" cy="60547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C3C297D-7916-4E68-DBC9-96C056DBD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501" y="0"/>
            <a:ext cx="1231499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60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0E759C-BE5D-E315-4D92-BE6177F9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0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s-ES" dirty="0"/>
            </a:br>
            <a:r>
              <a:rPr lang="es-ES" b="1" dirty="0"/>
              <a:t>DE QUE LE DAS GRACIAS A DIOS?</a:t>
            </a:r>
            <a:br>
              <a:rPr lang="es-ES" b="1" dirty="0"/>
            </a:br>
            <a:endParaRPr lang="es-EC" b="1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9869995-5B23-1A09-C260-2C8776A06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524000"/>
            <a:ext cx="3905250" cy="21812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7D735F8-504C-5185-AD03-525EF1017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534" y="1465262"/>
            <a:ext cx="4171950" cy="22574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0B6E11D-A19A-F5BC-A05C-EE304427B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567" y="1641993"/>
            <a:ext cx="2469908" cy="20552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543FD7-EBC1-EA70-63F8-BD9938C48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633" y="4013199"/>
            <a:ext cx="3629025" cy="234473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8B91B88-1F7A-642A-BB82-165D15A3F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741" y="4013199"/>
            <a:ext cx="3736734" cy="237728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70449F-4F11-F1B9-814B-E51F8713D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25" y="3705225"/>
            <a:ext cx="3629025" cy="286940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77ACF17-7CEC-F27B-4B3A-E2A2DAED6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6133" y="0"/>
            <a:ext cx="1231499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86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E985A2-35E8-040D-5A16-8D1BF450B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6BDCDB-8149-5C2C-B4CB-1E9540FF7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 algn="ctr">
              <a:buNone/>
            </a:pPr>
            <a:r>
              <a:rPr lang="es-EC" sz="6600" b="1" dirty="0">
                <a:latin typeface="Arial Black" panose="020B0A04020102020204" pitchFamily="34" charset="0"/>
              </a:rPr>
              <a:t>ACTIVIDAD</a:t>
            </a: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3B77C5-930C-68A8-4E3B-D8C3A39C0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1451" y="0"/>
            <a:ext cx="1231499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4699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AE51E-C75A-AF2B-52B6-D147833CA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371600" cy="632059"/>
          </a:xfrm>
        </p:spPr>
        <p:txBody>
          <a:bodyPr>
            <a:normAutofit/>
          </a:bodyPr>
          <a:lstStyle/>
          <a:p>
            <a:r>
              <a:rPr lang="es-EC" sz="2000" dirty="0"/>
              <a:t>Resuelve</a:t>
            </a:r>
          </a:p>
        </p:txBody>
      </p:sp>
      <p:pic>
        <p:nvPicPr>
          <p:cNvPr id="4" name="image5.jpeg" descr="El Rincón de las Melli: ACTIVIDAD: Los diez leprosos sanados por Jesús">
            <a:extLst>
              <a:ext uri="{FF2B5EF4-FFF2-40B4-BE49-F238E27FC236}">
                <a16:creationId xmlns:a16="http://schemas.microsoft.com/office/drawing/2014/main" id="{CFC925AE-4C67-203E-8F26-198552F2E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0"/>
            <a:ext cx="10820400" cy="71269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A2FC84-0EF4-E20F-E635-17A59366BF15}"/>
              </a:ext>
            </a:extLst>
          </p:cNvPr>
          <p:cNvSpPr txBox="1"/>
          <p:nvPr/>
        </p:nvSpPr>
        <p:spPr>
          <a:xfrm>
            <a:off x="4652683" y="2702859"/>
            <a:ext cx="330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sz="1600" b="1" dirty="0">
                <a:solidFill>
                  <a:srgbClr val="FF0000"/>
                </a:solidFill>
              </a:rPr>
              <a:t>A       L         I         L        E        A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A40A94-92D3-3ED8-96EE-68666C9A45F3}"/>
              </a:ext>
            </a:extLst>
          </p:cNvPr>
          <p:cNvSpPr txBox="1"/>
          <p:nvPr/>
        </p:nvSpPr>
        <p:spPr>
          <a:xfrm>
            <a:off x="2312895" y="2887525"/>
            <a:ext cx="3926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sz="1600" b="1" dirty="0">
                <a:solidFill>
                  <a:srgbClr val="FF0000"/>
                </a:solidFill>
              </a:rPr>
              <a:t>L       E         P 		   R        A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6995F-C960-5049-916A-97359EE75921}"/>
              </a:ext>
            </a:extLst>
          </p:cNvPr>
          <p:cNvSpPr txBox="1"/>
          <p:nvPr/>
        </p:nvSpPr>
        <p:spPr>
          <a:xfrm>
            <a:off x="2465295" y="3059668"/>
            <a:ext cx="5495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sz="1600" b="1" dirty="0">
                <a:solidFill>
                  <a:srgbClr val="FF0000"/>
                </a:solidFill>
              </a:rPr>
              <a:t>S       A         M         	R        I         T	     A        N        O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5F56E-3B88-BA96-13B7-70AF83E7B25B}"/>
              </a:ext>
            </a:extLst>
          </p:cNvPr>
          <p:cNvSpPr txBox="1"/>
          <p:nvPr/>
        </p:nvSpPr>
        <p:spPr>
          <a:xfrm>
            <a:off x="2980766" y="3215695"/>
            <a:ext cx="5132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sz="1600" b="1" dirty="0">
                <a:solidFill>
                  <a:srgbClr val="FF0000"/>
                </a:solidFill>
              </a:rPr>
              <a:t>S       A         		E       R        D         O	      T         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1DD313-E867-4395-FF5A-FF827510C9E0}"/>
              </a:ext>
            </a:extLst>
          </p:cNvPr>
          <p:cNvSpPr txBox="1"/>
          <p:nvPr/>
        </p:nvSpPr>
        <p:spPr>
          <a:xfrm>
            <a:off x="3379695" y="3378804"/>
            <a:ext cx="229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sz="1600" b="1" dirty="0">
                <a:solidFill>
                  <a:srgbClr val="FF0000"/>
                </a:solidFill>
              </a:rPr>
              <a:t>D		       E         Z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11959-A590-656D-8B31-B430AAAD3350}"/>
              </a:ext>
            </a:extLst>
          </p:cNvPr>
          <p:cNvSpPr txBox="1"/>
          <p:nvPr/>
        </p:nvSpPr>
        <p:spPr>
          <a:xfrm>
            <a:off x="2944908" y="3533907"/>
            <a:ext cx="4558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sz="1600" b="1" dirty="0">
                <a:solidFill>
                  <a:srgbClr val="FF0000"/>
                </a:solidFill>
              </a:rPr>
              <a:t>A       L         		B       A        N         D	      O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8BDA0A-E917-9294-CFEE-2E13C4B74C1B}"/>
              </a:ext>
            </a:extLst>
          </p:cNvPr>
          <p:cNvSpPr txBox="1"/>
          <p:nvPr/>
        </p:nvSpPr>
        <p:spPr>
          <a:xfrm>
            <a:off x="1961030" y="3668377"/>
            <a:ext cx="5132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sz="1600" b="1" dirty="0">
                <a:solidFill>
                  <a:srgbClr val="FF0000"/>
                </a:solidFill>
              </a:rPr>
              <a:t>J       E        R       U 			A	 L	    E 	        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4DB277-C064-7F6B-3A57-EFBCA6285A08}"/>
              </a:ext>
            </a:extLst>
          </p:cNvPr>
          <p:cNvSpPr txBox="1"/>
          <p:nvPr/>
        </p:nvSpPr>
        <p:spPr>
          <a:xfrm>
            <a:off x="2312895" y="3840520"/>
            <a:ext cx="248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sz="1600" b="1" dirty="0">
                <a:solidFill>
                  <a:srgbClr val="FF0000"/>
                </a:solidFill>
              </a:rPr>
              <a:t>P       I         E 	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0BC0FD-9ACE-CA7D-DC74-FB20D5C338E5}"/>
              </a:ext>
            </a:extLst>
          </p:cNvPr>
          <p:cNvSpPr txBox="1"/>
          <p:nvPr/>
        </p:nvSpPr>
        <p:spPr>
          <a:xfrm>
            <a:off x="3379696" y="3995589"/>
            <a:ext cx="74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sz="1600" b="1" dirty="0">
                <a:solidFill>
                  <a:srgbClr val="FF0000"/>
                </a:solidFill>
              </a:rPr>
              <a:t>F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16E50C-E06A-29B9-41CE-3B4ECC37429B}"/>
              </a:ext>
            </a:extLst>
          </p:cNvPr>
          <p:cNvSpPr txBox="1"/>
          <p:nvPr/>
        </p:nvSpPr>
        <p:spPr>
          <a:xfrm>
            <a:off x="2884395" y="4163213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sz="1600" b="1" dirty="0">
                <a:solidFill>
                  <a:srgbClr val="FF0000"/>
                </a:solidFill>
              </a:rPr>
              <a:t>S       E         		O       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6A8B66-F36F-AD1D-2D5D-27F2C1284425}"/>
              </a:ext>
            </a:extLst>
          </p:cNvPr>
          <p:cNvSpPr txBox="1"/>
          <p:nvPr/>
        </p:nvSpPr>
        <p:spPr>
          <a:xfrm>
            <a:off x="2884395" y="4314759"/>
            <a:ext cx="124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sz="1600" b="1" dirty="0">
                <a:solidFill>
                  <a:srgbClr val="FF0000"/>
                </a:solidFill>
              </a:rPr>
              <a:t>U       N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6F257C-04BE-44C2-8C47-5FDBBC78E0A9}"/>
              </a:ext>
            </a:extLst>
          </p:cNvPr>
          <p:cNvSpPr txBox="1"/>
          <p:nvPr/>
        </p:nvSpPr>
        <p:spPr>
          <a:xfrm>
            <a:off x="2994212" y="4502046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sz="1600" b="1" dirty="0">
                <a:solidFill>
                  <a:srgbClr val="FF0000"/>
                </a:solidFill>
              </a:rPr>
              <a:t>P       U         		I      	F        I         C	     A        D        O	  S  </a:t>
            </a:r>
          </a:p>
        </p:txBody>
      </p:sp>
    </p:spTree>
    <p:extLst>
      <p:ext uri="{BB962C8B-B14F-4D97-AF65-F5344CB8AC3E}">
        <p14:creationId xmlns:p14="http://schemas.microsoft.com/office/powerpoint/2010/main" val="458755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38E533-449D-AAE6-70C6-230E22D03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Colorea, corta, y pega el enfermo y el sanado donde corresponde. </a:t>
            </a:r>
            <a:br>
              <a:rPr lang="es-ES" dirty="0"/>
            </a:br>
            <a:endParaRPr lang="es-EC" dirty="0"/>
          </a:p>
        </p:txBody>
      </p:sp>
      <p:pic>
        <p:nvPicPr>
          <p:cNvPr id="4" name="image4.jpeg" descr="ME ABURRE LA RELIGIÓN: DIEZ LEPROSOS SON SANADOS | Manualidades bíblicas  para preescolares, Milagros de jesús, Lecciones de la biblia">
            <a:extLst>
              <a:ext uri="{FF2B5EF4-FFF2-40B4-BE49-F238E27FC236}">
                <a16:creationId xmlns:a16="http://schemas.microsoft.com/office/drawing/2014/main" id="{9FD2A019-7EF2-B827-B656-96B6B85E0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9077" y="2366963"/>
            <a:ext cx="6007277" cy="4130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29FBE-116F-0D86-045A-BB8874A19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338" y="3765803"/>
            <a:ext cx="1458278" cy="2480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17AC70-96D3-E6A4-FC15-6B1F005A1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817" y="3794379"/>
            <a:ext cx="1389003" cy="244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58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236960-86EB-9CED-8CBB-77C976F53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s-ES" dirty="0"/>
              <a:t>Cortar y turnarse tirando el cubo y contestando la pregunta</a:t>
            </a:r>
            <a:endParaRPr lang="es-EC" dirty="0"/>
          </a:p>
        </p:txBody>
      </p:sp>
      <p:pic>
        <p:nvPicPr>
          <p:cNvPr id="4" name="image6.jpeg" descr="Un simple cubo de gratitud - imaXinante">
            <a:extLst>
              <a:ext uri="{FF2B5EF4-FFF2-40B4-BE49-F238E27FC236}">
                <a16:creationId xmlns:a16="http://schemas.microsoft.com/office/drawing/2014/main" id="{A796C2C4-6D32-096B-519B-430FE42E6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715210" y="10719"/>
            <a:ext cx="4996039" cy="86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0424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FB27A44-FFB2-ED87-4AF1-433A49E25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95250"/>
            <a:ext cx="10364450" cy="58102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D14AD2E-A864-C068-A5FF-35C00D366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153939-1338-2DA3-57AE-02795331D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350" y="2209711"/>
            <a:ext cx="5810876" cy="294331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C" b="1" dirty="0">
                <a:latin typeface="Arial Black" panose="020B0A04020102020204" pitchFamily="34" charset="0"/>
              </a:rPr>
              <a:t>ORACION</a:t>
            </a:r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r>
              <a:rPr lang="es-ES" dirty="0"/>
              <a:t>Dios, te doy gracias por el gran Amor que tienes por mí; por morir en la cruz para estar conmigo en la eternidad; por el regalo de la fe, que me da paz y gozo en mi corazón. Dame humildad para siempre saber que todo lo que tengo y soy es regalo del Cielo y para siempre darte gracias en todo. </a:t>
            </a:r>
          </a:p>
          <a:p>
            <a:pPr marL="0" indent="0" algn="ctr">
              <a:buNone/>
            </a:pPr>
            <a:r>
              <a:rPr lang="es-ES" b="1" dirty="0">
                <a:latin typeface="Arial Black" panose="020B0A04020102020204" pitchFamily="34" charset="0"/>
              </a:rPr>
              <a:t>Amen</a:t>
            </a:r>
            <a:endParaRPr lang="es-EC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2FF0F3-F972-9DBB-16DC-A8E5C4F4E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501" y="0"/>
            <a:ext cx="1231499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0E7C37-E675-4888-9F69-0021DC2AA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50" y="-4982"/>
            <a:ext cx="2213411" cy="415799"/>
          </a:xfrm>
        </p:spPr>
        <p:txBody>
          <a:bodyPr>
            <a:normAutofit/>
          </a:bodyPr>
          <a:lstStyle/>
          <a:p>
            <a:pPr algn="l"/>
            <a:r>
              <a:rPr lang="es-EC" sz="2000" i="1" dirty="0"/>
              <a:t>CANCION</a:t>
            </a:r>
            <a:endParaRPr lang="es-EC" sz="2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0A3C1C-E9C8-85D8-94DD-B45544FF9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2001" y="-4982"/>
            <a:ext cx="6600208" cy="535133"/>
          </a:xfrm>
        </p:spPr>
        <p:txBody>
          <a:bodyPr/>
          <a:lstStyle/>
          <a:p>
            <a:pPr marL="0" indent="0">
              <a:buNone/>
            </a:pPr>
            <a:r>
              <a:rPr lang="es-EC" dirty="0">
                <a:hlinkClick r:id="rId3"/>
              </a:rPr>
              <a:t>https://www.youtube.com/watch?v=YKHKhVxpyAk</a:t>
            </a:r>
            <a:endParaRPr lang="es-EC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9418D5-CF91-082F-17D7-159FACA1D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0501" y="0"/>
            <a:ext cx="1231499" cy="1591194"/>
          </a:xfrm>
          <a:prstGeom prst="rect">
            <a:avLst/>
          </a:prstGeom>
        </p:spPr>
      </p:pic>
      <p:pic>
        <p:nvPicPr>
          <p:cNvPr id="5" name="Online Media 4" title="Te Quiero dar Gracias | Videos Musicales de Roar | Group Publishing">
            <a:hlinkClick r:id="" action="ppaction://media"/>
            <a:extLst>
              <a:ext uri="{FF2B5EF4-FFF2-40B4-BE49-F238E27FC236}">
                <a16:creationId xmlns:a16="http://schemas.microsoft.com/office/drawing/2014/main" id="{45EA4452-9E43-4A59-23E1-CDC0EA4B90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410817"/>
            <a:ext cx="12165027" cy="644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49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0F28897-E58D-CDFE-8695-695C227AE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365125"/>
            <a:ext cx="10515600" cy="62356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656C28-A849-6117-71FE-4426CD504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7E398F-E4E3-CD8E-CE4B-355CFD00E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1425" y="866775"/>
            <a:ext cx="2724150" cy="396240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s-EC" dirty="0"/>
              <a:t>                                                                    </a:t>
            </a:r>
          </a:p>
          <a:p>
            <a:pPr marL="0" indent="0" algn="ctr">
              <a:buNone/>
            </a:pPr>
            <a:endParaRPr lang="es-EC" dirty="0"/>
          </a:p>
          <a:p>
            <a:pPr marL="0" indent="0" algn="ctr">
              <a:buNone/>
            </a:pPr>
            <a:r>
              <a:rPr lang="es-EC" sz="4100" b="1" dirty="0">
                <a:solidFill>
                  <a:schemeClr val="bg1"/>
                </a:solidFill>
              </a:rPr>
              <a:t>LECTURA DEL SANTO EVANGELIO SEGÚN SAN LUCAS 17, 11-19 </a:t>
            </a:r>
          </a:p>
          <a:p>
            <a:pPr marL="0" indent="0" algn="ctr">
              <a:buNone/>
            </a:pPr>
            <a:endParaRPr lang="es-EC" sz="41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EC" sz="4100" b="1" dirty="0">
                <a:solidFill>
                  <a:schemeClr val="bg1"/>
                </a:solidFill>
              </a:rPr>
              <a:t>GLORIA A TI SEÑOR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DA0270-C085-AC0C-A4B0-C89DAE7E3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274" y="0"/>
            <a:ext cx="12287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345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EA658FA-6308-535F-23C6-0210538FB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26744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CEB4171-3C35-4710-5BB0-E963109C2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26" y="113692"/>
            <a:ext cx="5096500" cy="1596177"/>
          </a:xfrm>
        </p:spPr>
        <p:txBody>
          <a:bodyPr/>
          <a:lstStyle/>
          <a:p>
            <a:r>
              <a:rPr lang="es-EC" dirty="0"/>
              <a:t>El Leproso Agradecido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E12758-3904-3825-16EA-2A92DA680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450" y="1"/>
            <a:ext cx="5086350" cy="61769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r>
              <a:rPr lang="es-ES" dirty="0"/>
              <a:t>En aquel tiempo, cuando Jesús iba de camino a Jerusalén, pasó entre Samaria y Galilea. </a:t>
            </a:r>
          </a:p>
          <a:p>
            <a:pPr marL="0" indent="0" algn="just">
              <a:buNone/>
            </a:pPr>
            <a:r>
              <a:rPr lang="es-ES" dirty="0"/>
              <a:t>Estaba cerca de un pueblo, cuando le salieron al encuentro diez leprosos, los cuales se detuvieron a lo lejos y a gritos le decían: </a:t>
            </a:r>
            <a:r>
              <a:rPr lang="es-ES" b="1" dirty="0"/>
              <a:t>"Jesús, maestro, ten compasión de nosotros". </a:t>
            </a:r>
            <a:endParaRPr lang="es-EC" dirty="0"/>
          </a:p>
          <a:p>
            <a:pPr marL="0" indent="0" algn="just">
              <a:buNone/>
            </a:pP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A6E11E-E398-8B33-9C2D-23A468443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501" y="0"/>
            <a:ext cx="1231499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63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07C03BD-4AA7-0F34-AFD6-480337EF3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2" y="365126"/>
            <a:ext cx="5000625" cy="62071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EEA51A5-B9AC-2AFC-967F-9B3ACADF1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984851-C7BC-ECC1-DDAC-048CEB9EB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3174" y="504825"/>
            <a:ext cx="5000626" cy="59880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r>
              <a:rPr lang="es-ES" dirty="0"/>
              <a:t>Al verlos, Jesús les dijo: "Vayan a presentarse a los Sacerdotes". </a:t>
            </a:r>
          </a:p>
          <a:p>
            <a:pPr marL="0" indent="0" algn="just">
              <a:buNone/>
            </a:pPr>
            <a:r>
              <a:rPr lang="es-ES" dirty="0"/>
              <a:t>Mientras iban de camino, quedaron limpios de la lepra. </a:t>
            </a:r>
          </a:p>
          <a:p>
            <a:pPr marL="0" indent="0" algn="just">
              <a:buNone/>
            </a:pPr>
            <a:r>
              <a:rPr lang="es-ES" dirty="0"/>
              <a:t>Uno de ellos, al ver que estaba curado, regresó, alabando a Dios en voz alta, se postró a los pies de Jesús y le dio las gracias. Ese era un samaritano</a:t>
            </a:r>
          </a:p>
          <a:p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F3ED3BC-ED42-07E0-9938-3A7DF92F0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501" y="0"/>
            <a:ext cx="1231499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7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070A84-11EC-B0A0-B4A2-2B70E1F0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30848F-4732-0041-609C-5DC65DE1B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325" y="1690688"/>
            <a:ext cx="4943475" cy="55530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r>
              <a:rPr lang="es-ES" dirty="0"/>
              <a:t>Entonces dijo Jesús: "¿No eran diez los que quedaron limpios? ¿Dónde están los otros nueve?</a:t>
            </a:r>
          </a:p>
          <a:p>
            <a:pPr marL="0" indent="0" algn="just">
              <a:buNone/>
            </a:pPr>
            <a:r>
              <a:rPr lang="es-ES" dirty="0"/>
              <a:t>¿No ha habido nadie, fuera de este extranjero, que volviera para dar gloria a Dios?" Después le dijo al samaritano: "</a:t>
            </a:r>
            <a:r>
              <a:rPr lang="es-ES" b="1" dirty="0"/>
              <a:t>Levántate y vete. Tu fe te ha salvado".</a:t>
            </a:r>
          </a:p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504677-113F-3A37-E3A8-0D828FB71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4"/>
            <a:ext cx="4819650" cy="6492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00E0A23-6A52-78C6-441B-4351D0E0A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501" y="0"/>
            <a:ext cx="1231499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05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4484692-4A7F-2D01-E20B-20EB6EAF8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57200"/>
            <a:ext cx="10515600" cy="59531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198FB52-CE6F-0DBA-2CCA-A5638AD93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B695F0-CCAE-17E3-EB9A-36091874B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EC" b="1" dirty="0"/>
          </a:p>
          <a:p>
            <a:pPr marL="0" indent="0" algn="ctr">
              <a:buNone/>
            </a:pPr>
            <a:r>
              <a:rPr lang="es-EC" b="1" dirty="0"/>
              <a:t>PALABRA DEL SEÑOR</a:t>
            </a:r>
          </a:p>
          <a:p>
            <a:pPr marL="0" indent="0" algn="ctr">
              <a:buNone/>
            </a:pPr>
            <a:r>
              <a:rPr lang="es-EC" b="1" dirty="0"/>
              <a:t>GLORIA A TI SEÑOR JESUS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7C94DA8-8750-B258-84ED-CF929D3BB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501" y="1069"/>
            <a:ext cx="1231499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1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14CCEB5-EF80-495C-E9D1-BB2A6DA2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43" y="0"/>
            <a:ext cx="7938914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DDB294A-D91A-7CE7-5214-882DDBCEE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54A0DA-2345-087B-736C-EAD84AF36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4"/>
            <a:ext cx="10515600" cy="6492875"/>
          </a:xfrm>
        </p:spPr>
        <p:txBody>
          <a:bodyPr/>
          <a:lstStyle/>
          <a:p>
            <a:pPr marL="0" indent="0">
              <a:buNone/>
            </a:pPr>
            <a:endParaRPr lang="es-EC" dirty="0"/>
          </a:p>
          <a:p>
            <a:pPr marL="0" indent="0" algn="ctr">
              <a:buNone/>
            </a:pPr>
            <a:r>
              <a:rPr lang="es-EC" sz="4800" b="1" dirty="0"/>
              <a:t>REFLEXION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1825EAA-91BA-DF50-0C0D-04877A221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0976" y="0"/>
            <a:ext cx="1231499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8B78D-D740-B255-5811-0E44E0B92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9878272" cy="1596177"/>
          </a:xfrm>
        </p:spPr>
        <p:txBody>
          <a:bodyPr>
            <a:normAutofit fontScale="90000"/>
          </a:bodyPr>
          <a:lstStyle/>
          <a:p>
            <a:br>
              <a:rPr lang="es-ES" dirty="0"/>
            </a:br>
            <a:r>
              <a:rPr lang="es-ES" dirty="0"/>
              <a:t>Habían 10 leprosos que pidieron que Jesús les sane. </a:t>
            </a:r>
            <a:br>
              <a:rPr lang="es-ES" dirty="0"/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0086C8-12E6-EA75-EB34-4EE264E4E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ES" dirty="0"/>
              <a:t>Que es la lepra?</a:t>
            </a:r>
          </a:p>
          <a:p>
            <a:pPr algn="just"/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r>
              <a:rPr lang="es-ES" dirty="0"/>
              <a:t>Es Una enfermedad contagiosa que ataca la piel y las extremidades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A633AD2-985B-0799-2659-6513AA086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2562224"/>
            <a:ext cx="5600700" cy="26955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4478B33-3DE3-6728-522E-45F0BC660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501" y="0"/>
            <a:ext cx="1231499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23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24A2B1-78EB-1643-92A4-10CA190BE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25" y="371862"/>
            <a:ext cx="10364451" cy="847469"/>
          </a:xfrm>
        </p:spPr>
        <p:txBody>
          <a:bodyPr/>
          <a:lstStyle/>
          <a:p>
            <a:r>
              <a:rPr lang="es-EC" dirty="0"/>
              <a:t>Como vivían los leprosos?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5F9B58-BF40-4C4C-C62A-04E77822A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2575" y="6076950"/>
            <a:ext cx="4772650" cy="781050"/>
          </a:xfrm>
        </p:spPr>
        <p:txBody>
          <a:bodyPr/>
          <a:lstStyle/>
          <a:p>
            <a:pPr marL="0" indent="0">
              <a:buNone/>
            </a:pPr>
            <a:r>
              <a:rPr lang="es-EC" dirty="0"/>
              <a:t>Aislados para no contagiar a nadie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CB73A85-B58A-7FE0-FD93-FB6674D01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293278"/>
            <a:ext cx="12192000" cy="47097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DDECB7E-60B1-775D-A4DB-66D0B5499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501" y="0"/>
            <a:ext cx="1231499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22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683</Words>
  <Application>Microsoft Office PowerPoint</Application>
  <PresentationFormat>Widescreen</PresentationFormat>
  <Paragraphs>75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Tw Cen MT</vt:lpstr>
      <vt:lpstr>Gota</vt:lpstr>
      <vt:lpstr>Amigos de Jesús y María Ciclo C - XXVIII Domingo de Tiempo Ordinario</vt:lpstr>
      <vt:lpstr>PowerPoint Presentation</vt:lpstr>
      <vt:lpstr>El Leproso Agradecido</vt:lpstr>
      <vt:lpstr>PowerPoint Presentation</vt:lpstr>
      <vt:lpstr>PowerPoint Presentation</vt:lpstr>
      <vt:lpstr>PowerPoint Presentation</vt:lpstr>
      <vt:lpstr>PowerPoint Presentation</vt:lpstr>
      <vt:lpstr> Habían 10 leprosos que pidieron que Jesús les sane.  </vt:lpstr>
      <vt:lpstr>Como vivían los leprosos?</vt:lpstr>
      <vt:lpstr>Jesús los manda a presentarse a los sacerdotes. Ellos saben que ni los sacerdotes quieren acercarse a ellos, pero con fe, van y en el camino se curan. Pero solo uno, el samaritano, vuelve a Jesús para darle las gracias por tan grande regalo</vt:lpstr>
      <vt:lpstr>Por qué es importante que haya vuelto?  </vt:lpstr>
      <vt:lpstr>¿Qué podemos agradecerle a Dios todos los días?</vt:lpstr>
      <vt:lpstr> DE QUE LE DAS GRACIAS A DIOS? </vt:lpstr>
      <vt:lpstr>PowerPoint Presentation</vt:lpstr>
      <vt:lpstr>Resuelve</vt:lpstr>
      <vt:lpstr>Colorea, corta, y pega el enfermo y el sanado donde corresponde.  </vt:lpstr>
      <vt:lpstr>Cortar y turnarse tirando el cubo y contestando la pregunta</vt:lpstr>
      <vt:lpstr>PowerPoint Presentation</vt:lpstr>
      <vt:lpstr>CANCION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Amigos de Jesús y María Ciclo C - XXVIII Domingo de Tiempo Ordinario</dc:title>
  <dc:creator>Maria Varona</dc:creator>
  <cp:lastModifiedBy>Maria Varona</cp:lastModifiedBy>
  <cp:revision>3</cp:revision>
  <dcterms:modified xsi:type="dcterms:W3CDTF">2022-10-02T15:54:04Z</dcterms:modified>
</cp:coreProperties>
</file>