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4ca0f741b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14ca0f741b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4ca0f741b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14ca0f741b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4ca0f741b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14ca0f741b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4ca0f741b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14ca0f741b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4ca0f741b3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14ca0f741b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ca0f741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14ca0f741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ca0f741b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14ca0f741b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ca0f741b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4ca0f741b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ca0f741b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14ca0f741b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7F0F6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sz="5900" b="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6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peac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://www.youtube.com/watch?v=G5ux8OMwC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100015" y="1391092"/>
            <a:ext cx="7315200" cy="252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lang="es-419"/>
              <a:t>Ministerio Amigos de Jesús y María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100015" y="4093535"/>
            <a:ext cx="7315200" cy="149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419">
                <a:solidFill>
                  <a:schemeClr val="lt1"/>
                </a:solidFill>
              </a:rPr>
              <a:t>Ciclo C, XXXI Domingo del Tiempo Ordinario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s-419">
                <a:solidFill>
                  <a:schemeClr val="lt1"/>
                </a:solidFill>
              </a:rPr>
              <a:t>Lucas 19, 1-10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s-419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www.fcpeace.org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7597" y="2270246"/>
            <a:ext cx="2124544" cy="212454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Reflexión</a:t>
            </a:r>
            <a:endParaRPr/>
          </a:p>
        </p:txBody>
      </p:sp>
      <p:pic>
        <p:nvPicPr>
          <p:cNvPr id="175" name="Google Shape;175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8669" y="1293999"/>
            <a:ext cx="2775982" cy="27988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/>
          <p:nvPr/>
        </p:nvSpPr>
        <p:spPr>
          <a:xfrm>
            <a:off x="4022651" y="816946"/>
            <a:ext cx="74766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Cuando se llenó del amor de Jesús, se</a:t>
            </a:r>
            <a:endParaRPr sz="32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arrepintió de sus pecados y su corazón se llenó de amor por su prójimo queriendo reparar el daño que les había hecho. ¿Cómo reaccionaron el resto?</a:t>
            </a:r>
            <a:endParaRPr sz="32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8" name="Google Shape;178;p9"/>
          <p:cNvSpPr txBox="1"/>
          <p:nvPr/>
        </p:nvSpPr>
        <p:spPr>
          <a:xfrm>
            <a:off x="4022650" y="3656750"/>
            <a:ext cx="7594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Murmuraban de que Jesús se hospedaba con un pecador.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Reflexión</a:t>
            </a:r>
            <a:endParaRPr/>
          </a:p>
        </p:txBody>
      </p:sp>
      <p:pic>
        <p:nvPicPr>
          <p:cNvPr id="184" name="Google Shape;184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8669" y="1293999"/>
            <a:ext cx="2775982" cy="27988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5" name="Google Shape;185;p10"/>
          <p:cNvSpPr txBox="1"/>
          <p:nvPr/>
        </p:nvSpPr>
        <p:spPr>
          <a:xfrm>
            <a:off x="3502478" y="497969"/>
            <a:ext cx="80694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Jesús les explica que el Hijo del hombre ha</a:t>
            </a:r>
            <a:endParaRPr sz="32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venido a buscar y a salvar lo que se había perdido. ¿Qué nos aleja de Dios? ¿Cómo podemos buscarlo en nuestra vida?</a:t>
            </a:r>
            <a:endParaRPr sz="32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7" name="Google Shape;187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1669" y="2573750"/>
            <a:ext cx="4391025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3" name="Google Shape;193;p1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es-419">
                <a:solidFill>
                  <a:schemeClr val="lt1"/>
                </a:solidFill>
              </a:rPr>
              <a:t>Y si cantamos?</a:t>
            </a:r>
            <a:endParaRPr/>
          </a:p>
        </p:txBody>
      </p:sp>
      <p:pic>
        <p:nvPicPr>
          <p:cNvPr id="194" name="Google Shape;194;p11" descr="Autor: Eduardo Meana&#10;&#10;Esta hermosa canción queremos dedicarla especialmente, al PCC José C. Paz  de nuestro querido Centro San José Obrero, que en este fin de semana, están realizando su primer retiro 2021 y con la alegría de que sea presencial.&#10;&#10;Pedimos al Espíritu Santo que renueve todos los PCC y los diferentes lugares de nuestras bella Iglesia que se están preparando para el sacramento de la Confirmación.&#10;&#10;Página 45 (sección de Canciones)&#10;Cancionero:&#10;&quot;CANTEMOS EN ESPÍRITU Y EN VERDAD&quot;&#10;Editorial de la Palabra de Dios&#10;El Movimiento de la Palabra de Dios&#10;&#10;Voces: Martina Silvestri &#10;Guitarra: Cristian Sandoval &#10;&#10;Gracias por poner sus dones al servicio!!!!&#10;&#10;&#10;•INSTAGRAM:&#10;https://www.instagram.com/cancionesycantosmpd/&#10;•FACEBOOK:&#10;https://www.facebook.com/groups/238042613472434/&#10;•CONSEGUÍ EL CANCIONERO:&#10;https://cristovive.org.ar/catalogo/libros/cantemos-en-espiritu-y-verdad/" title="Canción de Zaqueo - Canciones y Cantos MPD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2025" y="232526"/>
            <a:ext cx="8141626" cy="61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Juguemos</a:t>
            </a:r>
            <a:endParaRPr/>
          </a:p>
        </p:txBody>
      </p:sp>
      <p:pic>
        <p:nvPicPr>
          <p:cNvPr id="200" name="Google Shape;2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1" name="Google Shape;201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1066" y="816946"/>
            <a:ext cx="3311186" cy="36505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2" name="Google Shape;202;p13"/>
          <p:cNvSpPr txBox="1"/>
          <p:nvPr/>
        </p:nvSpPr>
        <p:spPr>
          <a:xfrm>
            <a:off x="3731805" y="2549735"/>
            <a:ext cx="7751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E</a:t>
            </a: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scribimos los diálogos de la historia según el evangelio de San Lucas 19,1-10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4ca0f741b3_0_5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Juguemos</a:t>
            </a:r>
            <a:endParaRPr/>
          </a:p>
        </p:txBody>
      </p:sp>
      <p:pic>
        <p:nvPicPr>
          <p:cNvPr id="208" name="Google Shape;208;g14ca0f741b3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040" y="5100179"/>
            <a:ext cx="969300" cy="969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9" name="Google Shape;209;g14ca0f741b3_0_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1066" y="816946"/>
            <a:ext cx="3311100" cy="3650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0" name="Google Shape;210;g14ca0f741b3_0_50"/>
          <p:cNvSpPr txBox="1"/>
          <p:nvPr/>
        </p:nvSpPr>
        <p:spPr>
          <a:xfrm>
            <a:off x="3622605" y="747560"/>
            <a:ext cx="77514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En aquel tiempo, Jesús entró en Jericó, y al ir atravesando la ciudad, sucedió que un hombre llamado Zaqueo, jefe de publicanos y rico, trataba de conocer a Jesús; pero la gente se lo impedía, porque Zaqueo era de baja estatura. Entonces corrió y se subió a un árbol para verlo cuando pasara por ahí. Al llegar a ese lugar, Jesús levantó los ojos y le dijo:</a:t>
            </a:r>
            <a:endParaRPr sz="28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4ca0f741b3_0_5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Juguemos</a:t>
            </a:r>
            <a:endParaRPr/>
          </a:p>
        </p:txBody>
      </p:sp>
      <p:pic>
        <p:nvPicPr>
          <p:cNvPr id="216" name="Google Shape;216;g14ca0f741b3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040" y="5100179"/>
            <a:ext cx="969300" cy="969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7" name="Google Shape;217;g14ca0f741b3_0_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1066" y="816946"/>
            <a:ext cx="3311100" cy="3650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8" name="Google Shape;218;g14ca0f741b3_0_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8150" y="600924"/>
            <a:ext cx="5775375" cy="565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14ca0f741b3_0_58"/>
          <p:cNvSpPr/>
          <p:nvPr/>
        </p:nvSpPr>
        <p:spPr>
          <a:xfrm>
            <a:off x="7739900" y="1677313"/>
            <a:ext cx="3003600" cy="2293800"/>
          </a:xfrm>
          <a:prstGeom prst="wedgeEllipseCallout">
            <a:avLst>
              <a:gd name="adj1" fmla="val 24091"/>
              <a:gd name="adj2" fmla="val 6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Zaqueo, bájate pronto, porque hoy tengo que hospedarme en tu casa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4ca0f741b3_0_6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Juguemos</a:t>
            </a:r>
            <a:endParaRPr/>
          </a:p>
        </p:txBody>
      </p:sp>
      <p:pic>
        <p:nvPicPr>
          <p:cNvPr id="225" name="Google Shape;225;g14ca0f741b3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040" y="5100179"/>
            <a:ext cx="969300" cy="969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6" name="Google Shape;226;g14ca0f741b3_0_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1066" y="816946"/>
            <a:ext cx="3311100" cy="3650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7" name="Google Shape;227;g14ca0f741b3_0_68"/>
          <p:cNvSpPr txBox="1"/>
          <p:nvPr/>
        </p:nvSpPr>
        <p:spPr>
          <a:xfrm>
            <a:off x="3622605" y="747560"/>
            <a:ext cx="7751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Él bajó enseguida y lo recibió muy contento. Al ver esto, comenzaron todos a murmurar diciendo:</a:t>
            </a:r>
            <a:endParaRPr sz="28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8" name="Google Shape;228;g14ca0f741b3_0_68"/>
          <p:cNvPicPr preferRelativeResize="0"/>
          <p:nvPr/>
        </p:nvPicPr>
        <p:blipFill rotWithShape="1">
          <a:blip r:embed="rId5">
            <a:alphaModFix/>
          </a:blip>
          <a:srcRect t="4223"/>
          <a:stretch/>
        </p:blipFill>
        <p:spPr>
          <a:xfrm>
            <a:off x="4187363" y="1701850"/>
            <a:ext cx="6621875" cy="486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14ca0f741b3_0_68"/>
          <p:cNvSpPr/>
          <p:nvPr/>
        </p:nvSpPr>
        <p:spPr>
          <a:xfrm>
            <a:off x="6156150" y="2205125"/>
            <a:ext cx="3085500" cy="15564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Ha entrado a hospedarse en casa de un pecador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4ca0f741b3_0_8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Juguemos</a:t>
            </a:r>
            <a:endParaRPr/>
          </a:p>
        </p:txBody>
      </p:sp>
      <p:pic>
        <p:nvPicPr>
          <p:cNvPr id="235" name="Google Shape;235;g14ca0f741b3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040" y="5100179"/>
            <a:ext cx="969300" cy="969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6" name="Google Shape;236;g14ca0f741b3_0_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1066" y="816946"/>
            <a:ext cx="3311100" cy="3650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7" name="Google Shape;237;g14ca0f741b3_0_80"/>
          <p:cNvSpPr txBox="1"/>
          <p:nvPr/>
        </p:nvSpPr>
        <p:spPr>
          <a:xfrm>
            <a:off x="3622605" y="747560"/>
            <a:ext cx="775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Zaqueo, poniéndose de pie, dijo a Jesús:</a:t>
            </a:r>
            <a:endParaRPr sz="28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8" name="Google Shape;238;g14ca0f741b3_0_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8128" y="1659000"/>
            <a:ext cx="8155154" cy="433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14ca0f741b3_0_80"/>
          <p:cNvSpPr/>
          <p:nvPr/>
        </p:nvSpPr>
        <p:spPr>
          <a:xfrm>
            <a:off x="3858125" y="4467350"/>
            <a:ext cx="4045500" cy="1556400"/>
          </a:xfrm>
          <a:prstGeom prst="wedgeEllipseCallout">
            <a:avLst>
              <a:gd name="adj1" fmla="val 8407"/>
              <a:gd name="adj2" fmla="val -6815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00"/>
              <a:t>Mira, Señor, voy a dar a los pobres la mitad de mis bienes, y si he defraudado a alguien, le restituiré cuatro veces más.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4ca0f741b3_0_9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Juguemos</a:t>
            </a:r>
            <a:endParaRPr/>
          </a:p>
        </p:txBody>
      </p:sp>
      <p:pic>
        <p:nvPicPr>
          <p:cNvPr id="245" name="Google Shape;245;g14ca0f741b3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040" y="5100179"/>
            <a:ext cx="969300" cy="969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6" name="Google Shape;246;g14ca0f741b3_0_9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1066" y="816946"/>
            <a:ext cx="3311100" cy="3650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7" name="Google Shape;247;g14ca0f741b3_0_91"/>
          <p:cNvSpPr txBox="1"/>
          <p:nvPr/>
        </p:nvSpPr>
        <p:spPr>
          <a:xfrm>
            <a:off x="3622605" y="747560"/>
            <a:ext cx="775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Jesús le dijo:</a:t>
            </a:r>
            <a:endParaRPr sz="28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8" name="Google Shape;248;g14ca0f741b3_0_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8128" y="1659000"/>
            <a:ext cx="8155154" cy="433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14ca0f741b3_0_91"/>
          <p:cNvSpPr/>
          <p:nvPr/>
        </p:nvSpPr>
        <p:spPr>
          <a:xfrm>
            <a:off x="6988975" y="4467350"/>
            <a:ext cx="4587300" cy="1556400"/>
          </a:xfrm>
          <a:prstGeom prst="wedgeEllipseCallout">
            <a:avLst>
              <a:gd name="adj1" fmla="val 8407"/>
              <a:gd name="adj2" fmla="val -6815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/>
              <a:t>Hoy ha llegado la salvación a esta casa, porque también él es hijo de Abraham, y el Hijo del hombre ha venido a buscar y a salvar lo que se había perdido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>
            <a:spLocks noGrp="1"/>
          </p:cNvSpPr>
          <p:nvPr>
            <p:ph type="title"/>
          </p:nvPr>
        </p:nvSpPr>
        <p:spPr>
          <a:xfrm>
            <a:off x="0" y="1123825"/>
            <a:ext cx="34119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mbria"/>
              <a:buNone/>
            </a:pPr>
            <a:r>
              <a:rPr lang="es-419" sz="2800" b="1">
                <a:latin typeface="Cambria"/>
                <a:ea typeface="Cambria"/>
                <a:cs typeface="Cambria"/>
                <a:sym typeface="Cambria"/>
              </a:rPr>
              <a:t>Oración</a:t>
            </a:r>
            <a:r>
              <a:rPr lang="es-419" sz="2800"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es-419" sz="2800">
                <a:latin typeface="Cambria"/>
                <a:ea typeface="Cambria"/>
                <a:cs typeface="Cambria"/>
                <a:sym typeface="Cambria"/>
              </a:rPr>
            </a:br>
            <a:br>
              <a:rPr lang="es-419" sz="2800">
                <a:latin typeface="Sorts Mill Goudy"/>
                <a:ea typeface="Sorts Mill Goudy"/>
                <a:cs typeface="Sorts Mill Goudy"/>
                <a:sym typeface="Sorts Mill Goudy"/>
              </a:rPr>
            </a:br>
            <a:r>
              <a:rPr lang="es-419" sz="2800">
                <a:latin typeface="Cambria"/>
                <a:ea typeface="Cambria"/>
                <a:cs typeface="Cambria"/>
                <a:sym typeface="Cambria"/>
              </a:rPr>
              <a:t>Jesús, te pido perdón por alejarme de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mbria"/>
              <a:buNone/>
            </a:pPr>
            <a:r>
              <a:rPr lang="es-419" sz="2800">
                <a:latin typeface="Cambria"/>
                <a:ea typeface="Cambria"/>
                <a:cs typeface="Cambria"/>
                <a:sym typeface="Cambria"/>
              </a:rPr>
              <a:t>Ti. Te prometo cambiar y evitar lo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mbria"/>
              <a:buNone/>
            </a:pPr>
            <a:r>
              <a:rPr lang="es-419" sz="2800">
                <a:latin typeface="Cambria"/>
                <a:ea typeface="Cambria"/>
                <a:cs typeface="Cambria"/>
                <a:sym typeface="Cambria"/>
              </a:rPr>
              <a:t>que me aleja de Ti. Ayúdame a orar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mbria"/>
              <a:buNone/>
            </a:pPr>
            <a:r>
              <a:rPr lang="es-419" sz="2800">
                <a:latin typeface="Cambria"/>
                <a:ea typeface="Cambria"/>
                <a:cs typeface="Cambria"/>
                <a:sym typeface="Cambria"/>
              </a:rPr>
              <a:t>más, a perdonar más, y a amar más.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mbria"/>
              <a:buNone/>
            </a:pPr>
            <a:r>
              <a:rPr lang="es-419" sz="2800">
                <a:latin typeface="Cambria"/>
                <a:ea typeface="Cambria"/>
                <a:cs typeface="Cambria"/>
                <a:sym typeface="Cambria"/>
              </a:rPr>
              <a:t>Oro por la conversión de todos los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mbria"/>
              <a:buNone/>
            </a:pPr>
            <a:r>
              <a:rPr lang="es-419" sz="2800">
                <a:latin typeface="Cambria"/>
                <a:ea typeface="Cambria"/>
                <a:cs typeface="Cambria"/>
                <a:sym typeface="Cambria"/>
              </a:rPr>
              <a:t>pecadores. Amén</a:t>
            </a:r>
            <a:br>
              <a:rPr lang="es-419" sz="1800">
                <a:latin typeface="Sorts Mill Goudy"/>
                <a:ea typeface="Sorts Mill Goudy"/>
                <a:cs typeface="Sorts Mill Goudy"/>
                <a:sym typeface="Sorts Mill Goudy"/>
              </a:rPr>
            </a:br>
            <a:endParaRPr/>
          </a:p>
        </p:txBody>
      </p:sp>
      <p:pic>
        <p:nvPicPr>
          <p:cNvPr id="255" name="Google Shape;255;p15" descr="margoth Palacios (madith333) - Profile | Pinter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3912" y="1123837"/>
            <a:ext cx="6096000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ca0f741b3_0_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Zaqueo busca a Jesús</a:t>
            </a:r>
            <a:endParaRPr/>
          </a:p>
        </p:txBody>
      </p:sp>
      <p:pic>
        <p:nvPicPr>
          <p:cNvPr id="96" name="Google Shape;96;g14ca0f741b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040" y="5100179"/>
            <a:ext cx="969300" cy="969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7" name="Google Shape;97;g14ca0f741b3_0_0"/>
          <p:cNvSpPr txBox="1"/>
          <p:nvPr/>
        </p:nvSpPr>
        <p:spPr>
          <a:xfrm>
            <a:off x="3853000" y="623025"/>
            <a:ext cx="78222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En aquel tiempo, Jesús entró en Jericó, y al ir atravesando la ciudad, </a:t>
            </a:r>
            <a:r>
              <a:rPr lang="es-419" sz="3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sucedió que un hombre llamado Zaqueo, jefe de publicanos y rico, trataba de conocer a Jesús; pero la gente se lo impedía, porque Zaqueo era de baja estatura.</a:t>
            </a:r>
            <a:endParaRPr sz="32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8" name="Google Shape;98;g14ca0f741b3_0_0"/>
          <p:cNvPicPr preferRelativeResize="0"/>
          <p:nvPr/>
        </p:nvPicPr>
        <p:blipFill rotWithShape="1">
          <a:blip r:embed="rId4">
            <a:alphaModFix/>
          </a:blip>
          <a:srcRect l="10766" t="-11021" r="7360" b="-7616"/>
          <a:stretch/>
        </p:blipFill>
        <p:spPr>
          <a:xfrm>
            <a:off x="358350" y="965250"/>
            <a:ext cx="2676900" cy="2987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9" name="Google Shape;99;g14ca0f741b3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9544" y="3063700"/>
            <a:ext cx="5994126" cy="300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14ca0f741b3_0_0"/>
          <p:cNvSpPr/>
          <p:nvPr/>
        </p:nvSpPr>
        <p:spPr>
          <a:xfrm>
            <a:off x="6227200" y="3952650"/>
            <a:ext cx="1629000" cy="16797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ca0f741b3_0_1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Zaqueo busca a Jesús</a:t>
            </a:r>
            <a:endParaRPr/>
          </a:p>
        </p:txBody>
      </p:sp>
      <p:pic>
        <p:nvPicPr>
          <p:cNvPr id="106" name="Google Shape;106;g14ca0f741b3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040" y="5100179"/>
            <a:ext cx="969300" cy="969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7" name="Google Shape;107;g14ca0f741b3_0_11"/>
          <p:cNvSpPr txBox="1"/>
          <p:nvPr/>
        </p:nvSpPr>
        <p:spPr>
          <a:xfrm>
            <a:off x="3611100" y="623025"/>
            <a:ext cx="80640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1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Entonces corrió y se subió a un árbol para verlo cuando pasara por ahí. Al llegar a ese lugar, Jesús levantó los ojos y le dijo: "Zaqueo, bájate pronto, porque hoy tengo que hospedarme en tu</a:t>
            </a:r>
            <a:endParaRPr sz="31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1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casa". Él bajó enseguida y lo recibió muy contento.</a:t>
            </a:r>
            <a:endParaRPr sz="31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8" name="Google Shape;108;g14ca0f741b3_0_11"/>
          <p:cNvPicPr preferRelativeResize="0"/>
          <p:nvPr/>
        </p:nvPicPr>
        <p:blipFill rotWithShape="1">
          <a:blip r:embed="rId4">
            <a:alphaModFix/>
          </a:blip>
          <a:srcRect l="10766" t="-11021" r="7360" b="-7616"/>
          <a:stretch/>
        </p:blipFill>
        <p:spPr>
          <a:xfrm>
            <a:off x="358350" y="965250"/>
            <a:ext cx="2676900" cy="2987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9" name="Google Shape;109;g14ca0f741b3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7644" y="3578325"/>
            <a:ext cx="4924425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ca0f741b3_0_2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Zaqueo busca a Jesús</a:t>
            </a:r>
            <a:endParaRPr/>
          </a:p>
        </p:txBody>
      </p:sp>
      <p:pic>
        <p:nvPicPr>
          <p:cNvPr id="115" name="Google Shape;115;g14ca0f741b3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040" y="5100179"/>
            <a:ext cx="969300" cy="969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6" name="Google Shape;116;g14ca0f741b3_0_21"/>
          <p:cNvSpPr txBox="1"/>
          <p:nvPr/>
        </p:nvSpPr>
        <p:spPr>
          <a:xfrm>
            <a:off x="3611100" y="623025"/>
            <a:ext cx="80640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1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Al ver esto, comenzaron todos a murmurar diciendo: "Ha entrado a hospedarse en casa de un pecador". Zaqueo, poniéndose de pie, dijo a Jesús: "Mira, Señor, voy a dar a los pobres la mitad de mis bienes, y si he defraudado a alguien, le restituiré cuatro veces más".</a:t>
            </a:r>
            <a:endParaRPr sz="31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7" name="Google Shape;117;g14ca0f741b3_0_21"/>
          <p:cNvPicPr preferRelativeResize="0"/>
          <p:nvPr/>
        </p:nvPicPr>
        <p:blipFill rotWithShape="1">
          <a:blip r:embed="rId4">
            <a:alphaModFix/>
          </a:blip>
          <a:srcRect l="10766" t="-11021" r="7360" b="-7616"/>
          <a:stretch/>
        </p:blipFill>
        <p:spPr>
          <a:xfrm>
            <a:off x="358350" y="965250"/>
            <a:ext cx="2676900" cy="2987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8" name="Google Shape;118;g14ca0f741b3_0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3044" y="3578325"/>
            <a:ext cx="5572125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4ca0f741b3_0_3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Zaqueo busca a Jesús</a:t>
            </a:r>
            <a:endParaRPr/>
          </a:p>
        </p:txBody>
      </p:sp>
      <p:pic>
        <p:nvPicPr>
          <p:cNvPr id="124" name="Google Shape;124;g14ca0f741b3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040" y="5100179"/>
            <a:ext cx="969300" cy="969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5" name="Google Shape;125;g14ca0f741b3_0_30"/>
          <p:cNvSpPr txBox="1"/>
          <p:nvPr/>
        </p:nvSpPr>
        <p:spPr>
          <a:xfrm>
            <a:off x="3611100" y="623025"/>
            <a:ext cx="80640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1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Jesús le dijo: "Hoy ha llegado la salvación a esta casa, porque también él es hijo de Abraham, y el Hijo del hombre ha venido a buscar y a salvar lo que se había perdido".</a:t>
            </a:r>
            <a:endParaRPr sz="31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6" name="Google Shape;126;g14ca0f741b3_0_30"/>
          <p:cNvPicPr preferRelativeResize="0"/>
          <p:nvPr/>
        </p:nvPicPr>
        <p:blipFill rotWithShape="1">
          <a:blip r:embed="rId4">
            <a:alphaModFix/>
          </a:blip>
          <a:srcRect l="10766" t="-11021" r="7360" b="-7616"/>
          <a:stretch/>
        </p:blipFill>
        <p:spPr>
          <a:xfrm>
            <a:off x="358350" y="965250"/>
            <a:ext cx="2676900" cy="2987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7" name="Google Shape;127;g14ca0f741b3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8794" y="2721800"/>
            <a:ext cx="4391025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Reflexión</a:t>
            </a:r>
            <a:endParaRPr/>
          </a:p>
        </p:txBody>
      </p:sp>
      <p:pic>
        <p:nvPicPr>
          <p:cNvPr id="133" name="Google Shape;133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8669" y="1293999"/>
            <a:ext cx="2775982" cy="27988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3860405" y="666771"/>
            <a:ext cx="6648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Zaqueo era jefe de publicanos, ¿Qué es un publicano?</a:t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3763250" y="1744075"/>
            <a:ext cx="7456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Eran cobradores de impuestos romanos; odiados porque se hacían ricos cobrando de más.</a:t>
            </a:r>
            <a:endParaRPr/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7000" y="2746575"/>
            <a:ext cx="5861401" cy="33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Reflexión</a:t>
            </a:r>
            <a:endParaRPr/>
          </a:p>
        </p:txBody>
      </p:sp>
      <p:pic>
        <p:nvPicPr>
          <p:cNvPr id="143" name="Google Shape;143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8669" y="1293999"/>
            <a:ext cx="2775982" cy="27988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4" name="Google Shape;144;p6"/>
          <p:cNvSpPr txBox="1"/>
          <p:nvPr/>
        </p:nvSpPr>
        <p:spPr>
          <a:xfrm>
            <a:off x="3685000" y="816950"/>
            <a:ext cx="781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Zaqueo trataba de conocer a Jesús, ¿Por qué?</a:t>
            </a:r>
            <a:endParaRPr sz="32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3685003" y="1532900"/>
            <a:ext cx="7632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El había oído de sus milagros y que venía de Dios y su corazón sintió Su llamado. El necesitaba llenar el vacío que el robo y sus riquezas le dejaban.</a:t>
            </a:r>
            <a:endParaRPr sz="2800">
              <a:solidFill>
                <a:srgbClr val="2791A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2896" y="3049250"/>
            <a:ext cx="5718600" cy="3148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Reflexión</a:t>
            </a:r>
            <a:endParaRPr/>
          </a:p>
        </p:txBody>
      </p:sp>
      <p:pic>
        <p:nvPicPr>
          <p:cNvPr id="153" name="Google Shape;153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8669" y="1293999"/>
            <a:ext cx="2775982" cy="27988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/>
        </p:nvSpPr>
        <p:spPr>
          <a:xfrm>
            <a:off x="3548451" y="816946"/>
            <a:ext cx="747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¿Por qué subió al árbol?</a:t>
            </a:r>
            <a:endParaRPr/>
          </a:p>
        </p:txBody>
      </p:sp>
      <p:sp>
        <p:nvSpPr>
          <p:cNvPr id="155" name="Google Shape;155;p7"/>
          <p:cNvSpPr txBox="1"/>
          <p:nvPr/>
        </p:nvSpPr>
        <p:spPr>
          <a:xfrm>
            <a:off x="3548450" y="1401950"/>
            <a:ext cx="79509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Era bajito y la gente más alta no lo dejaban ver. Su estatura también simboliza su estatus social por el pecado. Tuvo que esforzarse para ver a Jesús más que los otros.</a:t>
            </a:r>
            <a:endParaRPr sz="2800" b="0" u="none" strike="noStrike" cap="none">
              <a:solidFill>
                <a:srgbClr val="2791A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4919" y="3063650"/>
            <a:ext cx="5994126" cy="300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br>
              <a:rPr lang="es-419"/>
            </a:br>
            <a:r>
              <a:rPr lang="es-419"/>
              <a:t>Reflexión</a:t>
            </a:r>
            <a:endParaRPr/>
          </a:p>
        </p:txBody>
      </p:sp>
      <p:pic>
        <p:nvPicPr>
          <p:cNvPr id="163" name="Google Shape;163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8669" y="1293999"/>
            <a:ext cx="2775982" cy="279883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4022651" y="816946"/>
            <a:ext cx="7476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¿Cómo se sintió Zaqueo</a:t>
            </a:r>
            <a:endParaRPr sz="32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cuando Jesús lo llamó?</a:t>
            </a:r>
            <a:endParaRPr sz="32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3603074" y="1894241"/>
            <a:ext cx="294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419" sz="32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¿Qué prometió?</a:t>
            </a:r>
            <a:endParaRPr sz="3200" b="0" i="0" u="none" strike="noStrike" cap="non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40" y="5100179"/>
            <a:ext cx="969239" cy="96923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7" name="Google Shape;167;p8"/>
          <p:cNvSpPr txBox="1"/>
          <p:nvPr/>
        </p:nvSpPr>
        <p:spPr>
          <a:xfrm>
            <a:off x="8570277" y="816950"/>
            <a:ext cx="2487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Feliz y agradecido</a:t>
            </a:r>
            <a:endParaRPr/>
          </a:p>
        </p:txBody>
      </p:sp>
      <p:sp>
        <p:nvSpPr>
          <p:cNvPr id="168" name="Google Shape;168;p8"/>
          <p:cNvSpPr txBox="1"/>
          <p:nvPr/>
        </p:nvSpPr>
        <p:spPr>
          <a:xfrm>
            <a:off x="3603075" y="2522925"/>
            <a:ext cx="8055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>
                <a:solidFill>
                  <a:srgbClr val="2791A6"/>
                </a:solidFill>
                <a:latin typeface="Corbel"/>
                <a:ea typeface="Corbel"/>
                <a:cs typeface="Corbel"/>
                <a:sym typeface="Corbel"/>
              </a:rPr>
              <a:t>Dar a los pobres la mitad de sus bienes; restaurar 4 veces a los que había defraudado.</a:t>
            </a:r>
            <a:endParaRPr/>
          </a:p>
        </p:txBody>
      </p:sp>
      <p:pic>
        <p:nvPicPr>
          <p:cNvPr id="169" name="Google Shape;169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6244" y="3643900"/>
            <a:ext cx="5572125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Microsoft Office PowerPoint</Application>
  <PresentationFormat>Widescreen</PresentationFormat>
  <Paragraphs>57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Cambria</vt:lpstr>
      <vt:lpstr>Corbel</vt:lpstr>
      <vt:lpstr>Noto Sans Symbols</vt:lpstr>
      <vt:lpstr>Sorts Mill Goudy</vt:lpstr>
      <vt:lpstr>Frame</vt:lpstr>
      <vt:lpstr>Ministerio Amigos de Jesús y María</vt:lpstr>
      <vt:lpstr>      Zaqueo busca a Jesús</vt:lpstr>
      <vt:lpstr>      Zaqueo busca a Jesús</vt:lpstr>
      <vt:lpstr>      Zaqueo busca a Jesús</vt:lpstr>
      <vt:lpstr>      Zaqueo busca a Jesús</vt:lpstr>
      <vt:lpstr>       Reflexión</vt:lpstr>
      <vt:lpstr>       Reflexión</vt:lpstr>
      <vt:lpstr>       Reflexión</vt:lpstr>
      <vt:lpstr>       Reflexión</vt:lpstr>
      <vt:lpstr>       Reflexión</vt:lpstr>
      <vt:lpstr>       Reflexión</vt:lpstr>
      <vt:lpstr>Y si cantamos?</vt:lpstr>
      <vt:lpstr>       Juguemos</vt:lpstr>
      <vt:lpstr>       Juguemos</vt:lpstr>
      <vt:lpstr>       Juguemos</vt:lpstr>
      <vt:lpstr>       Juguemos</vt:lpstr>
      <vt:lpstr>       Juguemos</vt:lpstr>
      <vt:lpstr>       Juguemos</vt:lpstr>
      <vt:lpstr>Oración   Jesús, te pido perdón por alejarme de Ti. Te prometo cambiar y evitar lo que me aleja de Ti. Ayúdame a orar más, a perdonar más, y a amar más. Oro por la conversión de todos los pecadores. Amén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Maria Varona</dc:creator>
  <cp:lastModifiedBy>Maria Varona</cp:lastModifiedBy>
  <cp:revision>1</cp:revision>
  <dcterms:modified xsi:type="dcterms:W3CDTF">2022-10-24T13:54:38Z</dcterms:modified>
</cp:coreProperties>
</file>