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5"/>
  </p:notesMasterIdLst>
  <p:sldIdLst>
    <p:sldId id="273" r:id="rId2"/>
    <p:sldId id="256" r:id="rId3"/>
    <p:sldId id="257" r:id="rId4"/>
    <p:sldId id="259" r:id="rId5"/>
    <p:sldId id="268" r:id="rId6"/>
    <p:sldId id="260" r:id="rId7"/>
    <p:sldId id="274" r:id="rId8"/>
    <p:sldId id="261" r:id="rId9"/>
    <p:sldId id="284" r:id="rId10"/>
    <p:sldId id="285" r:id="rId11"/>
    <p:sldId id="287" r:id="rId12"/>
    <p:sldId id="288" r:id="rId13"/>
    <p:sldId id="294" r:id="rId14"/>
    <p:sldId id="289" r:id="rId15"/>
    <p:sldId id="290" r:id="rId16"/>
    <p:sldId id="291" r:id="rId17"/>
    <p:sldId id="270" r:id="rId18"/>
    <p:sldId id="271" r:id="rId19"/>
    <p:sldId id="292" r:id="rId20"/>
    <p:sldId id="272" r:id="rId21"/>
    <p:sldId id="275" r:id="rId22"/>
    <p:sldId id="29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FF"/>
    <a:srgbClr val="FFCC99"/>
    <a:srgbClr val="FEF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52" autoAdjust="0"/>
  </p:normalViewPr>
  <p:slideViewPr>
    <p:cSldViewPr>
      <p:cViewPr varScale="1">
        <p:scale>
          <a:sx n="79" d="100"/>
          <a:sy n="79" d="100"/>
        </p:scale>
        <p:origin x="7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20A5975A-5EA9-8B28-BCC0-99912B921B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F22CA35-8D18-CCFF-F586-0BBCFC13CF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C17C98-2CAF-45A0-B074-47DC13D967D7}" type="datetimeFigureOut">
              <a:rPr lang="es-HN"/>
              <a:pPr>
                <a:defRPr/>
              </a:pPr>
              <a:t>12/11/2022</a:t>
            </a:fld>
            <a:endParaRPr lang="es-HN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5027468-E9B4-F91A-EBF8-F2273BC395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HN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9D3EDB33-CB30-2AF6-526B-E10480772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HN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105DEBE-E889-0A7E-CA2D-F2245175A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58C104F-353B-9547-492E-AA6C2F6C9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22A0AE-D46A-4513-A2B3-7B673C1EFA40}" type="slidenum">
              <a:rPr lang="es-HN" altLang="en-US"/>
              <a:pPr/>
              <a:t>‹#›</a:t>
            </a:fld>
            <a:endParaRPr lang="es-H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>
            <a:extLst>
              <a:ext uri="{FF2B5EF4-FFF2-40B4-BE49-F238E27FC236}">
                <a16:creationId xmlns:a16="http://schemas.microsoft.com/office/drawing/2014/main" id="{987752D4-F154-BD2A-F672-27406C1165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>
            <a:extLst>
              <a:ext uri="{FF2B5EF4-FFF2-40B4-BE49-F238E27FC236}">
                <a16:creationId xmlns:a16="http://schemas.microsoft.com/office/drawing/2014/main" id="{406C5122-1932-8A06-83E7-F370ECD0D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HN" altLang="en-US"/>
          </a:p>
        </p:txBody>
      </p:sp>
      <p:sp>
        <p:nvSpPr>
          <p:cNvPr id="26628" name="3 Marcador de número de diapositiva">
            <a:extLst>
              <a:ext uri="{FF2B5EF4-FFF2-40B4-BE49-F238E27FC236}">
                <a16:creationId xmlns:a16="http://schemas.microsoft.com/office/drawing/2014/main" id="{1CA448BB-269F-9E73-B5BC-31BCCD06A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6ABFA4-131F-4807-9029-28A3BC7BC5A5}" type="slidenum">
              <a:rPr lang="es-HN" altLang="en-US"/>
              <a:pPr eaLnBrk="1" hangingPunct="1"/>
              <a:t>1</a:t>
            </a:fld>
            <a:endParaRPr lang="es-H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6AD0DBEC-25C7-7CBD-468E-106A6C03EF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206DEEA-5893-C13B-E4FC-D5E12017A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 altLang="en-U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863D3CC0-DCBA-48F2-9044-88337435B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23E9DF-EB81-4EC7-B5FF-288887A99803}" type="slidenum">
              <a:rPr lang="es-HN" altLang="en-US"/>
              <a:pPr eaLnBrk="1" hangingPunct="1"/>
              <a:t>20</a:t>
            </a:fld>
            <a:endParaRPr lang="es-H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4B144-5983-445C-BBE5-807E5B958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93154-BB57-4633-936E-7881B3BA9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03BA3-61EB-4277-89CE-06467E48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DA129-C66F-4DE3-8642-5649CA6A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20BF9-3A35-403F-9832-D13BED80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6771-136E-4E62-A8A9-4A211B7C84D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50671646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734F6-E70C-4BF0-B238-F779E4D1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C51787-41D1-47A0-8526-1EB44A111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B01BA4-87C2-4AF0-B730-3BF064D5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C23C8-6713-4684-BCAE-9D4335CD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3B8535-54B3-43C8-B486-FCB54804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3CE7-D9B2-404D-9547-3789BCF2433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473759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55DD39-1142-46B9-A4FD-C784F9CC7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9D993-2EBB-4C3F-B40E-F9AE3928F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A184-59CA-4B24-8174-C57C832C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F8788A-19B7-4FF6-AD07-FB953DE7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EDCC5-D192-4143-8250-BFD36448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4480-3813-49CE-A2B2-0512CB2691B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9776626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256E2-14B8-4701-B47D-A9C47CE9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2E747-5D5B-4FFB-9CCB-A3016521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61DA7-C636-4E59-A22D-3374A9CF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0D1FF0-0469-4679-8A94-53949075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5863A5-9E64-4A93-ADC4-4E589F8F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2EAF-2D5C-40E8-AC63-9769BBE02A9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8838592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A0B2F-CD6B-4DC6-B24D-35294ABA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AA5AD-49FD-49CA-9467-CB3A684C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F2C53-CAFD-4B7B-B578-4D98C2C3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28D73-784A-4291-90F0-6F23B1A6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2F524-6288-4F43-A46E-F28EE023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849-870B-43EB-B811-EC655B279BE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269995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06FB0-DC8D-49FD-AE41-87A3A5BC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57025-A266-4965-83AC-3C258E17E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BA3E71-E4D2-4519-B411-C08CBBEAF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C8E5F9-8D6C-4333-BD7F-04EBEF00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14EF7B-82C4-426A-A152-7FDD28B8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687B00-8632-4D6A-B447-370857B9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5C5-9AF5-4C85-99AF-B22A4EE0126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979277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32885-779E-4380-86E0-1C054B1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5C68B9-F542-4178-90F0-02369FEA4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84FC4F-EFA0-4B28-8FC4-E4DAC616F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11C488-63F3-4EC7-9E9E-EC90F1658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2AFAFD-4A92-4754-9D5B-26D9CC093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144FF8-C298-47D5-8F42-45A0FC19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4E82-0627-4094-AB10-FC692BD2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B32AD2-B431-4395-AC27-C76B1473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DDE1-01B7-49A0-89D7-0342243CB1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9519462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72829-6A45-407D-9562-9F69CA36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1CD875-F71B-4689-8587-9393CB8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9BCB99-6A5A-484E-A438-10175549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21735F-CDD0-4F61-BD86-AC50644E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893A-E4A6-402F-AC2C-D120DFD04B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020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E5DCB7-4602-44B7-A7A3-B1A81D25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E19893-72B4-4273-8D24-27720AEE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2130BC-C750-4B9F-93C5-6C19745A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3177-29BB-4426-AB56-7A36BB5D3CD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565093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37F5A-C7AC-4E9F-A19C-2631D7F2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E85D3A-69EF-44C4-A238-8EAAE680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BEFCCE-FFE3-417D-B43D-DA126FF10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57784F-4B02-4867-BE40-2FE4F34C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DFFC43-4765-478F-B961-7A7DFD36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5F2993-EDF6-460B-A532-2662FF04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5356-A224-4904-996E-D2CAAF06D8F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765699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2ED64-FC4A-49A0-AAF5-A69A97E4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4E97F5-03EE-49FE-8AEE-8FDF9B29B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C7C3F6-D39F-4C5A-A8C8-3693ECBB7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23E21A-FF25-4CB9-A90B-5EC1A8E8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142A2A-B218-4172-B318-7001887C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56752-45C5-427C-9322-16C581DE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E07C-1B05-427A-B034-E23A69B2B9E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31444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A7860B-145B-40A4-8A0B-6B641D95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4EEA1-71D2-4653-8C80-1A3DA8BE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56C536-122A-4B05-A8EF-286FA4876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3180F-DE02-47F7-A37B-2406A045E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DAB5C-CE5E-4988-B6A8-01095A02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893A-E4A6-402F-AC2C-D120DFD04B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593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cDRUNHIOb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cDRUNHIObw?feature=oembed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FnJF3l2sv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nJF3l2svM?feature=oembed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Marcador de contenido">
            <a:extLst>
              <a:ext uri="{FF2B5EF4-FFF2-40B4-BE49-F238E27FC236}">
                <a16:creationId xmlns:a16="http://schemas.microsoft.com/office/drawing/2014/main" id="{BE1CD520-B464-D725-E43B-0C0E1CA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4869160"/>
            <a:ext cx="8229600" cy="785812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9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Grupo de Oración para Niños</a:t>
            </a:r>
          </a:p>
          <a:p>
            <a:pPr marL="274320" indent="-274320">
              <a:buNone/>
              <a:defRPr/>
            </a:pPr>
            <a:r>
              <a:rPr lang="en-US" sz="9600" dirty="0" err="1"/>
              <a:t>Ciclo</a:t>
            </a:r>
            <a:r>
              <a:rPr lang="en-US" sz="9600" dirty="0"/>
              <a:t> C - XXXIV Domingo de </a:t>
            </a:r>
            <a:r>
              <a:rPr lang="en-US" sz="9600" dirty="0" err="1"/>
              <a:t>Tiempo</a:t>
            </a:r>
            <a:r>
              <a:rPr lang="en-US" sz="9600" dirty="0"/>
              <a:t> </a:t>
            </a:r>
            <a:r>
              <a:rPr lang="en-US" sz="9600" dirty="0" err="1"/>
              <a:t>Ordinario</a:t>
            </a:r>
            <a:endParaRPr lang="en-US" sz="9600" dirty="0"/>
          </a:p>
          <a:p>
            <a:pPr marL="274320" indent="-274320">
              <a:buNone/>
              <a:defRPr/>
            </a:pPr>
            <a:r>
              <a:rPr lang="es-HN" sz="10000" dirty="0">
                <a:solidFill>
                  <a:schemeClr val="accent5">
                    <a:lumMod val="75000"/>
                  </a:schemeClr>
                </a:solidFill>
              </a:rPr>
              <a:t>Del Evangelio según </a:t>
            </a:r>
            <a:r>
              <a:rPr lang="en-US" sz="9600" dirty="0"/>
              <a:t>Lucas 23, 35-43</a:t>
            </a:r>
          </a:p>
          <a:p>
            <a:pPr marL="274320" indent="-274320">
              <a:buNone/>
              <a:defRPr/>
            </a:pPr>
            <a:r>
              <a:rPr lang="en-US" sz="9600" dirty="0"/>
              <a:t>Fiesta de Cristo Rey</a:t>
            </a:r>
          </a:p>
          <a:p>
            <a:pPr marL="274320" indent="-274320">
              <a:buNone/>
              <a:defRPr/>
            </a:pPr>
            <a:r>
              <a:rPr lang="es-HN" sz="10000" b="1" dirty="0">
                <a:solidFill>
                  <a:schemeClr val="accent5">
                    <a:lumMod val="75000"/>
                  </a:schemeClr>
                </a:solidFill>
              </a:rPr>
              <a:t>www.fcpeace.org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41CBF-CC55-CFDD-E6B8-8D6A06D9E9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3" y="268151"/>
            <a:ext cx="1606138" cy="160613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6DA08F6F-070A-2A21-D491-362D1D1847E7}"/>
              </a:ext>
            </a:extLst>
          </p:cNvPr>
          <p:cNvSpPr/>
          <p:nvPr/>
        </p:nvSpPr>
        <p:spPr>
          <a:xfrm>
            <a:off x="853122" y="717277"/>
            <a:ext cx="799363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HN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AMIGOS DE JESÚS Y MARÍA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AC89D6-601E-4E28-8A06-6761D533BC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996" y="1700808"/>
            <a:ext cx="5982007" cy="2902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68" y="27529"/>
            <a:ext cx="8229600" cy="25692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/>
              <a:t>   </a:t>
            </a:r>
            <a:r>
              <a:rPr lang="es-ES" sz="2400" dirty="0">
                <a:solidFill>
                  <a:srgbClr val="FF9933"/>
                </a:solidFill>
              </a:rPr>
              <a:t>¿Cuáles son sus responsabilidades?</a:t>
            </a:r>
          </a:p>
          <a:p>
            <a:pPr algn="just">
              <a:buNone/>
            </a:pPr>
            <a:r>
              <a:rPr lang="es-ES" sz="2400" dirty="0"/>
              <a:t>  </a:t>
            </a:r>
            <a:r>
              <a:rPr lang="es-ES" sz="2400" dirty="0">
                <a:solidFill>
                  <a:srgbClr val="00B050"/>
                </a:solidFill>
              </a:rPr>
              <a:t>Antiguamente tenían la responsabilidad de hacer leyes, juzgar los criminales, colectar alquiler de todas sus propiedades, y asegurar que hubiera comida y protección para todos…</a:t>
            </a:r>
          </a:p>
          <a:p>
            <a:pPr algn="just">
              <a:buNone/>
            </a:pPr>
            <a:r>
              <a:rPr lang="es-ES" sz="2400" dirty="0">
                <a:solidFill>
                  <a:srgbClr val="00B050"/>
                </a:solidFill>
              </a:rPr>
              <a:t>  Todavía algunos reyes tienen estas responsabilidades.</a:t>
            </a:r>
            <a:endParaRPr lang="es-HN" alt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AFA5BC-B756-46C2-885E-DBFE43201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37" y="2155291"/>
            <a:ext cx="3115919" cy="2105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5F2185-D9D2-403A-A2F5-7C3F8CC3E7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177" y="2204864"/>
            <a:ext cx="3115919" cy="2104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A80533-FFAF-453D-B161-D24902B718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716040"/>
            <a:ext cx="3218840" cy="2094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7DCB2B-7D4C-49F3-99E5-E541EA39C9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438089"/>
            <a:ext cx="2796625" cy="2419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7568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972" y="292475"/>
            <a:ext cx="8229600" cy="88119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600" dirty="0"/>
              <a:t>   </a:t>
            </a:r>
            <a:r>
              <a:rPr lang="es-ES" sz="2600" dirty="0">
                <a:solidFill>
                  <a:srgbClr val="FF9933"/>
                </a:solidFill>
              </a:rPr>
              <a:t>Jesús dijo que es Rey, pero no de este mundo. ¿Donde reina Jesús?</a:t>
            </a:r>
          </a:p>
          <a:p>
            <a:pPr algn="just">
              <a:buNone/>
            </a:pPr>
            <a:endParaRPr lang="es-HN" alt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CDD0E0B-5A1F-4208-AE01-182A5E96BA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51" y="1203214"/>
            <a:ext cx="2483337" cy="18625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7CB919-9F2A-4314-81C9-7CFA9DD8EF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096" y="1376771"/>
            <a:ext cx="2163891" cy="2514293"/>
          </a:xfrm>
          <a:prstGeom prst="round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67AA39-7F95-4A58-839C-5DAB2F6B81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964" y="5198416"/>
            <a:ext cx="2696824" cy="1659584"/>
          </a:xfrm>
          <a:prstGeom prst="round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17F3EF-0CDA-407E-95DC-66DA2A4A49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535" y="2996952"/>
            <a:ext cx="2163890" cy="2163890"/>
          </a:xfrm>
          <a:prstGeom prst="flowChartConnector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E02497E-5A3D-45DE-B5AC-291DA16049CE}"/>
              </a:ext>
            </a:extLst>
          </p:cNvPr>
          <p:cNvSpPr/>
          <p:nvPr/>
        </p:nvSpPr>
        <p:spPr>
          <a:xfrm>
            <a:off x="490272" y="3239273"/>
            <a:ext cx="266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Reina en nuestro corazón, </a:t>
            </a:r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46ABA3A-B158-44D8-948D-2F5A48885C25}"/>
              </a:ext>
            </a:extLst>
          </p:cNvPr>
          <p:cNvSpPr/>
          <p:nvPr/>
        </p:nvSpPr>
        <p:spPr>
          <a:xfrm>
            <a:off x="3434488" y="3962524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en la Iglesia,</a:t>
            </a:r>
            <a:endParaRPr lang="en-U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8CCB71-58F9-42AF-92C8-0C215B3B5867}"/>
              </a:ext>
            </a:extLst>
          </p:cNvPr>
          <p:cNvSpPr/>
          <p:nvPr/>
        </p:nvSpPr>
        <p:spPr>
          <a:xfrm>
            <a:off x="4258539" y="5198416"/>
            <a:ext cx="155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en el universo</a:t>
            </a:r>
            <a:endParaRPr lang="en-U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011888F-AFC7-42D1-A0F2-DCE8437B74F4}"/>
              </a:ext>
            </a:extLst>
          </p:cNvPr>
          <p:cNvSpPr/>
          <p:nvPr/>
        </p:nvSpPr>
        <p:spPr>
          <a:xfrm>
            <a:off x="5101110" y="6380859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y en el Cielo</a:t>
            </a:r>
            <a:r>
              <a:rPr lang="es-ES" sz="1600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851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68" y="27530"/>
            <a:ext cx="8229600" cy="119322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ES" sz="2400" dirty="0"/>
              <a:t>  </a:t>
            </a:r>
            <a:r>
              <a:rPr lang="es-ES" sz="2400" dirty="0">
                <a:solidFill>
                  <a:srgbClr val="FF9933"/>
                </a:solidFill>
              </a:rPr>
              <a:t>¿Cómo es el reinado de Cristo Rey? </a:t>
            </a:r>
          </a:p>
          <a:p>
            <a:pPr algn="just">
              <a:buNone/>
            </a:pPr>
            <a:endParaRPr lang="es-ES" sz="2400" dirty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es-ES" sz="2400" dirty="0">
                <a:solidFill>
                  <a:srgbClr val="00B050"/>
                </a:solidFill>
              </a:rPr>
              <a:t>   Jesús Rey ama la pobreza:</a:t>
            </a:r>
            <a:endParaRPr lang="es-ES" sz="2400" dirty="0"/>
          </a:p>
          <a:p>
            <a:pPr algn="just">
              <a:buNone/>
            </a:pPr>
            <a:r>
              <a:rPr lang="es-ES" sz="2400" dirty="0"/>
              <a:t>   </a:t>
            </a:r>
            <a:endParaRPr lang="es-HN" altLang="en-US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0DA022-D8BC-4502-89CF-579170B73A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06" y="1686368"/>
            <a:ext cx="1905258" cy="195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14BFC5-7727-4E90-904F-295EC0FE95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887" y="1220751"/>
            <a:ext cx="1377412" cy="24565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DEB7C9-7DC1-4802-B198-27EF7DB1F8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58009"/>
            <a:ext cx="3944840" cy="222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9F7845-F94A-42DA-85B5-30144B0080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332" y="3673596"/>
            <a:ext cx="1892219" cy="206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7510BC5-C55B-4BFB-9F0A-C0E88826E288}"/>
              </a:ext>
            </a:extLst>
          </p:cNvPr>
          <p:cNvSpPr/>
          <p:nvPr/>
        </p:nvSpPr>
        <p:spPr>
          <a:xfrm>
            <a:off x="19667" y="3497562"/>
            <a:ext cx="2695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nace en un pobre pesebre,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4893EAD-4714-4124-B566-41AC5CBCB12B}"/>
              </a:ext>
            </a:extLst>
          </p:cNvPr>
          <p:cNvSpPr/>
          <p:nvPr/>
        </p:nvSpPr>
        <p:spPr>
          <a:xfrm>
            <a:off x="2997065" y="3396144"/>
            <a:ext cx="2997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se vestía con túnicas sencillas,</a:t>
            </a:r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0EAEE34-C6BD-4B39-8797-E83B3ED4BCB3}"/>
              </a:ext>
            </a:extLst>
          </p:cNvPr>
          <p:cNvSpPr/>
          <p:nvPr/>
        </p:nvSpPr>
        <p:spPr>
          <a:xfrm>
            <a:off x="535753" y="61930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Y sus amigos eran pobres pescadores y pecadores. </a:t>
            </a:r>
            <a:endParaRPr lang="en-U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9E0A244-9952-42EB-B1AA-9604C488D83F}"/>
              </a:ext>
            </a:extLst>
          </p:cNvPr>
          <p:cNvSpPr/>
          <p:nvPr/>
        </p:nvSpPr>
        <p:spPr>
          <a:xfrm>
            <a:off x="5141420" y="5796497"/>
            <a:ext cx="3718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dirty="0">
                <a:solidFill>
                  <a:srgbClr val="00B050"/>
                </a:solidFill>
              </a:rPr>
              <a:t>Se dedicaba a salvar almas, hablando de la conversión y de la misericordia de Dios.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2389B71-A4FE-4290-AA9D-41B229B87FFD}"/>
              </a:ext>
            </a:extLst>
          </p:cNvPr>
          <p:cNvSpPr/>
          <p:nvPr/>
        </p:nvSpPr>
        <p:spPr>
          <a:xfrm>
            <a:off x="6300192" y="2855465"/>
            <a:ext cx="3617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no tenía casa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62730F-7353-43D8-8B7A-8E3AAC1690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213" y="685434"/>
            <a:ext cx="3156481" cy="220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0188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D3D1FA-F749-4275-B6B3-E80220AB0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8" y="1923163"/>
            <a:ext cx="2338290" cy="221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A9E187-7656-4812-8213-EAFE57625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5" y="1317894"/>
            <a:ext cx="3093737" cy="174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D09310-27B2-42FB-AE82-9571D035C7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755" y="3444354"/>
            <a:ext cx="2386799" cy="277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A8FDDAE-642C-45FB-9A4F-6F8540C39F66}"/>
              </a:ext>
            </a:extLst>
          </p:cNvPr>
          <p:cNvSpPr/>
          <p:nvPr/>
        </p:nvSpPr>
        <p:spPr>
          <a:xfrm>
            <a:off x="365868" y="4096384"/>
            <a:ext cx="2189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Enseñaba que el que sirve es el más importante y lo testimonia lavando los pies de sus apóstoles. </a:t>
            </a:r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A241EC6-C029-404E-B7AF-4A7075A54B9E}"/>
              </a:ext>
            </a:extLst>
          </p:cNvPr>
          <p:cNvSpPr/>
          <p:nvPr/>
        </p:nvSpPr>
        <p:spPr>
          <a:xfrm>
            <a:off x="2915816" y="3059668"/>
            <a:ext cx="238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Curaba a los enfermos, </a:t>
            </a:r>
            <a:endParaRPr lang="en-U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F108A52-CCFE-450C-A3CD-9E0F3660E86F}"/>
              </a:ext>
            </a:extLst>
          </p:cNvPr>
          <p:cNvSpPr/>
          <p:nvPr/>
        </p:nvSpPr>
        <p:spPr>
          <a:xfrm>
            <a:off x="5958929" y="3059668"/>
            <a:ext cx="329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le daba de comer al hambriento, 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CBE27BD-6BD6-452B-9496-8DC2732835E7}"/>
              </a:ext>
            </a:extLst>
          </p:cNvPr>
          <p:cNvSpPr/>
          <p:nvPr/>
        </p:nvSpPr>
        <p:spPr>
          <a:xfrm>
            <a:off x="2915816" y="5895570"/>
            <a:ext cx="2648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perdonaba al pecador, sacaba a los espíritus malignos…</a:t>
            </a:r>
            <a:endParaRPr lang="en-U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FF86FCC-0D37-4DC4-9132-DC29102B4604}"/>
              </a:ext>
            </a:extLst>
          </p:cNvPr>
          <p:cNvSpPr/>
          <p:nvPr/>
        </p:nvSpPr>
        <p:spPr>
          <a:xfrm>
            <a:off x="6029632" y="6184140"/>
            <a:ext cx="3093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dirty="0">
                <a:solidFill>
                  <a:srgbClr val="00B050"/>
                </a:solidFill>
              </a:rPr>
              <a:t>y, por amor, sacrifica su vida para salvar a todos.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46D2263-423F-4615-9EEB-66ACC211D1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137" y="1383132"/>
            <a:ext cx="2067146" cy="164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394748-01B0-48A4-B43B-F0AF9CFD01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6834" y="3558242"/>
            <a:ext cx="1962912" cy="235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A092E4B4-81D3-4568-8600-A2BFA491A433}"/>
              </a:ext>
            </a:extLst>
          </p:cNvPr>
          <p:cNvSpPr/>
          <p:nvPr/>
        </p:nvSpPr>
        <p:spPr>
          <a:xfrm>
            <a:off x="1210188" y="582482"/>
            <a:ext cx="3411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s-ES" sz="2400" dirty="0">
                <a:solidFill>
                  <a:srgbClr val="00B050"/>
                </a:solidFill>
              </a:rPr>
              <a:t>Jesús Rey ama la pobreza: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696744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4799"/>
            <a:ext cx="8229600" cy="17590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/>
              <a:t> </a:t>
            </a:r>
            <a:r>
              <a:rPr lang="es-ES" sz="2400" dirty="0">
                <a:solidFill>
                  <a:srgbClr val="FF9933"/>
                </a:solidFill>
              </a:rPr>
              <a:t>¿Qué actitud tuvieron los ladrones que estaban a cada lado de Jesús en la Cruz? </a:t>
            </a:r>
          </a:p>
          <a:p>
            <a:pPr algn="just">
              <a:buNone/>
            </a:pPr>
            <a:r>
              <a:rPr lang="es-ES" sz="2400" dirty="0">
                <a:solidFill>
                  <a:srgbClr val="00B050"/>
                </a:solidFill>
              </a:rPr>
              <a:t>   Uno se burlaba y el otro se arrepintió y le pidió que se acordara de él cuando llegue a su Reino.</a:t>
            </a:r>
            <a:endParaRPr lang="es-HN" altLang="en-US" sz="2400" dirty="0">
              <a:solidFill>
                <a:srgbClr val="00B05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3FF50F-E82B-4220-A22F-CF0C5EE1B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684" y="1889324"/>
            <a:ext cx="5688632" cy="47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815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972" y="764704"/>
            <a:ext cx="8229600" cy="66516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800" dirty="0">
                <a:solidFill>
                  <a:srgbClr val="FF9933"/>
                </a:solidFill>
              </a:rPr>
              <a:t>  ¿Qué les respondió Jesús?</a:t>
            </a:r>
          </a:p>
          <a:p>
            <a:pPr algn="just">
              <a:buNone/>
            </a:pPr>
            <a:r>
              <a:rPr lang="es-ES" sz="2800" dirty="0">
                <a:solidFill>
                  <a:srgbClr val="00B050"/>
                </a:solidFill>
              </a:rPr>
              <a:t>   No le responde al primero; y al segundo le prometió, ¨hoy estarás conmigo en el Paraíso´.</a:t>
            </a:r>
            <a:endParaRPr lang="es-HN" alt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8029628-2AA6-4E7B-ACDC-7D35A7858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74"/>
          <a:stretch/>
        </p:blipFill>
        <p:spPr>
          <a:xfrm>
            <a:off x="1066304" y="2420888"/>
            <a:ext cx="772293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34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520963"/>
            <a:ext cx="8229600" cy="11078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/>
              <a:t>   </a:t>
            </a:r>
            <a:r>
              <a:rPr lang="es-ES" sz="2400" dirty="0">
                <a:solidFill>
                  <a:srgbClr val="00B050"/>
                </a:solidFill>
              </a:rPr>
              <a:t>Jesús quiere que seamos como el buen ladrón, que nos arrepintamos de nuestros pecados y deseemos estar con Él para siempre, siguiéndolo en todo. </a:t>
            </a:r>
            <a:endParaRPr lang="es-HN" altLang="en-US" sz="2400" dirty="0">
              <a:solidFill>
                <a:srgbClr val="FF9933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5C528D1-6864-4121-B2DB-7DA99AF146F5}"/>
              </a:ext>
            </a:extLst>
          </p:cNvPr>
          <p:cNvSpPr/>
          <p:nvPr/>
        </p:nvSpPr>
        <p:spPr>
          <a:xfrm>
            <a:off x="999210" y="1516189"/>
            <a:ext cx="7893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9933"/>
                </a:solidFill>
              </a:rPr>
              <a:t>¿Cómo podemos imitar a nuestro rey, Jesús, y así tenerlo en nuestro corazón, y llegar a estar con Él para siempre en la eternidad?</a:t>
            </a:r>
            <a:endParaRPr lang="en-U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98905-263C-4957-B0FB-450D652E6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2346"/>
            <a:ext cx="3995936" cy="39368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49FB52-1EB9-41FA-B3CB-FE48DECA9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854460"/>
            <a:ext cx="3384375" cy="39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1877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5B81FCD-5134-5244-8D15-7517ED0068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1071570" cy="1071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859A88-4440-488F-895D-246E6E49A5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94"/>
            <a:ext cx="8614251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F686DE-C93F-4081-8F79-1A6C9EAC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285595"/>
            <a:ext cx="5456028" cy="228680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CE09D8C-3604-F413-8D6A-125D18EB0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714380" cy="7143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2CCB87-D935-4C88-8DD7-01092E05BCC3}"/>
              </a:ext>
            </a:extLst>
          </p:cNvPr>
          <p:cNvSpPr txBox="1"/>
          <p:nvPr/>
        </p:nvSpPr>
        <p:spPr>
          <a:xfrm>
            <a:off x="1331640" y="142852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Colorear y hacer las actividades que se encuentran en las siguientes 2 páginas según las indicaciones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A70AB2-2AFC-4EB6-A966-5DB00E00073E}"/>
              </a:ext>
            </a:extLst>
          </p:cNvPr>
          <p:cNvSpPr txBox="1"/>
          <p:nvPr/>
        </p:nvSpPr>
        <p:spPr>
          <a:xfrm>
            <a:off x="3478665" y="4956494"/>
            <a:ext cx="100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BE6429-A2DC-4D82-8285-534C1C5A800D}"/>
              </a:ext>
            </a:extLst>
          </p:cNvPr>
          <p:cNvSpPr txBox="1"/>
          <p:nvPr/>
        </p:nvSpPr>
        <p:spPr>
          <a:xfrm>
            <a:off x="2675534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469C56C-BEC8-4038-8E61-D77D0BDE4E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712" y="1340768"/>
            <a:ext cx="4363186" cy="55172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A5E675C-AD6C-4476-8692-DE85F6A433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3" y="3933056"/>
            <a:ext cx="2078477" cy="278935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FE576C9E-7D80-4918-AD56-B5E9E353EBE7}"/>
              </a:ext>
            </a:extLst>
          </p:cNvPr>
          <p:cNvSpPr/>
          <p:nvPr/>
        </p:nvSpPr>
        <p:spPr>
          <a:xfrm>
            <a:off x="2267744" y="4437112"/>
            <a:ext cx="72008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48F357-B25E-473E-A69B-8F1B815AD5DF}"/>
              </a:ext>
            </a:extLst>
          </p:cNvPr>
          <p:cNvSpPr/>
          <p:nvPr/>
        </p:nvSpPr>
        <p:spPr>
          <a:xfrm>
            <a:off x="2953456" y="4817008"/>
            <a:ext cx="56284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6F8D13E-7627-4696-90C1-AA591F3F0D28}"/>
              </a:ext>
            </a:extLst>
          </p:cNvPr>
          <p:cNvSpPr/>
          <p:nvPr/>
        </p:nvSpPr>
        <p:spPr>
          <a:xfrm>
            <a:off x="2915816" y="5085184"/>
            <a:ext cx="60048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A1657E3-D03C-43BC-8A99-DF39D413F204}"/>
              </a:ext>
            </a:extLst>
          </p:cNvPr>
          <p:cNvSpPr/>
          <p:nvPr/>
        </p:nvSpPr>
        <p:spPr>
          <a:xfrm>
            <a:off x="3470590" y="4880146"/>
            <a:ext cx="93298" cy="20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36A237B-B448-4552-B55A-A67353C9A867}"/>
              </a:ext>
            </a:extLst>
          </p:cNvPr>
          <p:cNvSpPr/>
          <p:nvPr/>
        </p:nvSpPr>
        <p:spPr>
          <a:xfrm>
            <a:off x="2925409" y="5218525"/>
            <a:ext cx="62415" cy="730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476AE4-3420-48A3-94F8-D3978587DCB3}"/>
              </a:ext>
            </a:extLst>
          </p:cNvPr>
          <p:cNvSpPr/>
          <p:nvPr/>
        </p:nvSpPr>
        <p:spPr>
          <a:xfrm>
            <a:off x="1691680" y="5064906"/>
            <a:ext cx="648072" cy="9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DC01C0E-6F85-4256-8AA6-96817E8C7912}"/>
              </a:ext>
            </a:extLst>
          </p:cNvPr>
          <p:cNvSpPr/>
          <p:nvPr/>
        </p:nvSpPr>
        <p:spPr>
          <a:xfrm>
            <a:off x="1691680" y="4787860"/>
            <a:ext cx="648072" cy="9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E23F58E-0AB3-4F94-9962-742B00919FF5}"/>
              </a:ext>
            </a:extLst>
          </p:cNvPr>
          <p:cNvSpPr/>
          <p:nvPr/>
        </p:nvSpPr>
        <p:spPr>
          <a:xfrm>
            <a:off x="1691680" y="4880146"/>
            <a:ext cx="85223" cy="18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5D28CF41-0061-419F-84AB-A6E043350AE6}"/>
              </a:ext>
            </a:extLst>
          </p:cNvPr>
          <p:cNvSpPr/>
          <p:nvPr/>
        </p:nvSpPr>
        <p:spPr>
          <a:xfrm>
            <a:off x="2267744" y="4509120"/>
            <a:ext cx="72008" cy="278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60ADB44B-4B9D-4122-9487-A7AB437CE105}"/>
              </a:ext>
            </a:extLst>
          </p:cNvPr>
          <p:cNvSpPr/>
          <p:nvPr/>
        </p:nvSpPr>
        <p:spPr>
          <a:xfrm>
            <a:off x="2927908" y="4519048"/>
            <a:ext cx="7200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8B14F26-A9F2-4707-B92B-599E5AB446D6}"/>
              </a:ext>
            </a:extLst>
          </p:cNvPr>
          <p:cNvSpPr/>
          <p:nvPr/>
        </p:nvSpPr>
        <p:spPr>
          <a:xfrm>
            <a:off x="2267744" y="5218525"/>
            <a:ext cx="62415" cy="730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B34E069-BCBF-4349-ABEE-33F682BC138D}"/>
              </a:ext>
            </a:extLst>
          </p:cNvPr>
          <p:cNvSpPr/>
          <p:nvPr/>
        </p:nvSpPr>
        <p:spPr>
          <a:xfrm>
            <a:off x="2339752" y="5856994"/>
            <a:ext cx="613704" cy="9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0FD8FA0-F138-439D-9ECA-064C73D866A2}"/>
              </a:ext>
            </a:extLst>
          </p:cNvPr>
          <p:cNvSpPr/>
          <p:nvPr/>
        </p:nvSpPr>
        <p:spPr>
          <a:xfrm>
            <a:off x="2411760" y="4797152"/>
            <a:ext cx="93298" cy="1593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420F164-6972-4885-99F3-89A7AC060535}"/>
              </a:ext>
            </a:extLst>
          </p:cNvPr>
          <p:cNvSpPr/>
          <p:nvPr/>
        </p:nvSpPr>
        <p:spPr>
          <a:xfrm rot="18897253">
            <a:off x="2533094" y="4909286"/>
            <a:ext cx="45719" cy="301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4AE3C29-EE1E-4806-AEB2-0E67BBFF61DB}"/>
              </a:ext>
            </a:extLst>
          </p:cNvPr>
          <p:cNvSpPr/>
          <p:nvPr/>
        </p:nvSpPr>
        <p:spPr>
          <a:xfrm rot="2857183">
            <a:off x="2745275" y="4885077"/>
            <a:ext cx="45719" cy="3505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F2F6CBD-B573-4435-82CA-13F909DCB7DD}"/>
              </a:ext>
            </a:extLst>
          </p:cNvPr>
          <p:cNvSpPr/>
          <p:nvPr/>
        </p:nvSpPr>
        <p:spPr>
          <a:xfrm>
            <a:off x="2806869" y="4810908"/>
            <a:ext cx="93298" cy="1593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0E13B93-6A13-4C7E-83F4-6C2828370FF5}"/>
              </a:ext>
            </a:extLst>
          </p:cNvPr>
          <p:cNvSpPr/>
          <p:nvPr/>
        </p:nvSpPr>
        <p:spPr>
          <a:xfrm>
            <a:off x="1776903" y="4889016"/>
            <a:ext cx="581568" cy="1593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119241A-F81A-414B-B1B1-5D0EDE15AACB}"/>
              </a:ext>
            </a:extLst>
          </p:cNvPr>
          <p:cNvSpPr/>
          <p:nvPr/>
        </p:nvSpPr>
        <p:spPr>
          <a:xfrm>
            <a:off x="2931035" y="4887291"/>
            <a:ext cx="525707" cy="1861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B058B21-C13C-4088-8AC1-D6DC115ED620}"/>
              </a:ext>
            </a:extLst>
          </p:cNvPr>
          <p:cNvSpPr/>
          <p:nvPr/>
        </p:nvSpPr>
        <p:spPr>
          <a:xfrm rot="5400000">
            <a:off x="2099657" y="5440320"/>
            <a:ext cx="649527" cy="15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412F3AB-F336-451A-B670-9F988EA84CB2}"/>
              </a:ext>
            </a:extLst>
          </p:cNvPr>
          <p:cNvSpPr/>
          <p:nvPr/>
        </p:nvSpPr>
        <p:spPr>
          <a:xfrm rot="5400000">
            <a:off x="2513241" y="5440320"/>
            <a:ext cx="649527" cy="15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86F293C-6516-43DA-88AC-D6F284E92D50}"/>
              </a:ext>
            </a:extLst>
          </p:cNvPr>
          <p:cNvSpPr/>
          <p:nvPr/>
        </p:nvSpPr>
        <p:spPr>
          <a:xfrm>
            <a:off x="2501897" y="5733256"/>
            <a:ext cx="256525" cy="121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5BA2C82-EB8A-4C97-A887-661B89E31280}"/>
              </a:ext>
            </a:extLst>
          </p:cNvPr>
          <p:cNvSpPr/>
          <p:nvPr/>
        </p:nvSpPr>
        <p:spPr>
          <a:xfrm>
            <a:off x="2339752" y="4509120"/>
            <a:ext cx="594985" cy="140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49C0FC3-393E-46B7-9589-376A6802A2B0}"/>
              </a:ext>
            </a:extLst>
          </p:cNvPr>
          <p:cNvSpPr/>
          <p:nvPr/>
        </p:nvSpPr>
        <p:spPr>
          <a:xfrm>
            <a:off x="2358471" y="4655901"/>
            <a:ext cx="159165" cy="1247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49AC4DC-08B9-4B62-A73A-0C9F62F5B32F}"/>
              </a:ext>
            </a:extLst>
          </p:cNvPr>
          <p:cNvSpPr/>
          <p:nvPr/>
        </p:nvSpPr>
        <p:spPr>
          <a:xfrm>
            <a:off x="2770775" y="4656623"/>
            <a:ext cx="145041" cy="143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64DD75A-0679-48FA-9CAF-848948B4A6EA}"/>
              </a:ext>
            </a:extLst>
          </p:cNvPr>
          <p:cNvSpPr/>
          <p:nvPr/>
        </p:nvSpPr>
        <p:spPr>
          <a:xfrm rot="2599132">
            <a:off x="1849026" y="4535634"/>
            <a:ext cx="405316" cy="98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744C9283-FB2F-4AC9-9896-FDFC1EACFE9E}"/>
              </a:ext>
            </a:extLst>
          </p:cNvPr>
          <p:cNvSpPr/>
          <p:nvPr/>
        </p:nvSpPr>
        <p:spPr>
          <a:xfrm rot="7925943">
            <a:off x="3044601" y="4549519"/>
            <a:ext cx="426602" cy="1099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09EFF20-C4CA-490B-93FD-CE5F67ACC3C4}"/>
              </a:ext>
            </a:extLst>
          </p:cNvPr>
          <p:cNvSpPr/>
          <p:nvPr/>
        </p:nvSpPr>
        <p:spPr>
          <a:xfrm rot="7925943">
            <a:off x="1490915" y="5438773"/>
            <a:ext cx="810335" cy="1130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E876DE09-E623-4B1E-A428-15D978FBCCCA}"/>
              </a:ext>
            </a:extLst>
          </p:cNvPr>
          <p:cNvSpPr/>
          <p:nvPr/>
        </p:nvSpPr>
        <p:spPr>
          <a:xfrm rot="2599132">
            <a:off x="2954639" y="5435181"/>
            <a:ext cx="820469" cy="1074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68C58DC4-0B94-49D7-9FEE-E0C6A4061084}"/>
              </a:ext>
            </a:extLst>
          </p:cNvPr>
          <p:cNvSpPr/>
          <p:nvPr/>
        </p:nvSpPr>
        <p:spPr>
          <a:xfrm>
            <a:off x="1582517" y="5949280"/>
            <a:ext cx="541211" cy="1348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4D1F6CC2-1BC4-4195-A118-1057481CF6AD}"/>
              </a:ext>
            </a:extLst>
          </p:cNvPr>
          <p:cNvSpPr/>
          <p:nvPr/>
        </p:nvSpPr>
        <p:spPr>
          <a:xfrm>
            <a:off x="3215763" y="5851609"/>
            <a:ext cx="216024" cy="1046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7E242B12-6B21-4E22-A6A7-DADFEF1DA14F}"/>
              </a:ext>
            </a:extLst>
          </p:cNvPr>
          <p:cNvSpPr/>
          <p:nvPr/>
        </p:nvSpPr>
        <p:spPr>
          <a:xfrm>
            <a:off x="2267744" y="5986756"/>
            <a:ext cx="407790" cy="1065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0835811-A2E4-4AAB-B90E-C22B0434AB48}"/>
              </a:ext>
            </a:extLst>
          </p:cNvPr>
          <p:cNvSpPr/>
          <p:nvPr/>
        </p:nvSpPr>
        <p:spPr>
          <a:xfrm>
            <a:off x="2794593" y="5976487"/>
            <a:ext cx="407790" cy="1065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5F23A5C-D3C8-4B88-B521-DBB3FF1D2315}"/>
              </a:ext>
            </a:extLst>
          </p:cNvPr>
          <p:cNvSpPr/>
          <p:nvPr/>
        </p:nvSpPr>
        <p:spPr>
          <a:xfrm>
            <a:off x="3463432" y="5978868"/>
            <a:ext cx="216024" cy="1046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5072238-9ADE-463E-8DF0-1BE65323F12D}"/>
              </a:ext>
            </a:extLst>
          </p:cNvPr>
          <p:cNvSpPr/>
          <p:nvPr/>
        </p:nvSpPr>
        <p:spPr>
          <a:xfrm>
            <a:off x="1734291" y="5844271"/>
            <a:ext cx="136194" cy="1050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0F54664-26C4-48EB-B879-226B5F5E4765}"/>
              </a:ext>
            </a:extLst>
          </p:cNvPr>
          <p:cNvSpPr/>
          <p:nvPr/>
        </p:nvSpPr>
        <p:spPr>
          <a:xfrm>
            <a:off x="1987138" y="5838228"/>
            <a:ext cx="136194" cy="1050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C751B5DD-0EF2-4DE0-9D69-9A173A6D660E}"/>
              </a:ext>
            </a:extLst>
          </p:cNvPr>
          <p:cNvSpPr/>
          <p:nvPr/>
        </p:nvSpPr>
        <p:spPr>
          <a:xfrm>
            <a:off x="3218976" y="5985838"/>
            <a:ext cx="216024" cy="104614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EC44562B-38A6-4853-8F89-6A41185B611B}"/>
              </a:ext>
            </a:extLst>
          </p:cNvPr>
          <p:cNvSpPr/>
          <p:nvPr/>
        </p:nvSpPr>
        <p:spPr>
          <a:xfrm>
            <a:off x="3466155" y="5846324"/>
            <a:ext cx="216024" cy="104614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3F2DE0C-FBB3-411D-B71B-D732DACC9EDB}"/>
              </a:ext>
            </a:extLst>
          </p:cNvPr>
          <p:cNvSpPr/>
          <p:nvPr/>
        </p:nvSpPr>
        <p:spPr>
          <a:xfrm>
            <a:off x="1605800" y="5844666"/>
            <a:ext cx="136194" cy="10500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09490530-4D0D-482E-BC56-1E368DD0B034}"/>
              </a:ext>
            </a:extLst>
          </p:cNvPr>
          <p:cNvSpPr/>
          <p:nvPr/>
        </p:nvSpPr>
        <p:spPr>
          <a:xfrm>
            <a:off x="1869462" y="5838228"/>
            <a:ext cx="136194" cy="10500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0860BF14-AAEB-40CB-AB86-CF5C7F324A0E}"/>
              </a:ext>
            </a:extLst>
          </p:cNvPr>
          <p:cNvSpPr/>
          <p:nvPr/>
        </p:nvSpPr>
        <p:spPr>
          <a:xfrm>
            <a:off x="2109055" y="5838988"/>
            <a:ext cx="136194" cy="10500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D5063F7-338A-4003-97E5-DCAF03477585}"/>
              </a:ext>
            </a:extLst>
          </p:cNvPr>
          <p:cNvSpPr/>
          <p:nvPr/>
        </p:nvSpPr>
        <p:spPr>
          <a:xfrm>
            <a:off x="2109424" y="5979093"/>
            <a:ext cx="136194" cy="10500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4E4287A5-45FF-4229-8632-B712A2BFDE78}"/>
              </a:ext>
            </a:extLst>
          </p:cNvPr>
          <p:cNvSpPr/>
          <p:nvPr/>
        </p:nvSpPr>
        <p:spPr>
          <a:xfrm>
            <a:off x="2652150" y="5978778"/>
            <a:ext cx="136194" cy="10500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91E3DD46-9290-4E45-912A-FC380BE670AC}"/>
              </a:ext>
            </a:extLst>
          </p:cNvPr>
          <p:cNvSpPr/>
          <p:nvPr/>
        </p:nvSpPr>
        <p:spPr>
          <a:xfrm>
            <a:off x="3059425" y="5844271"/>
            <a:ext cx="136194" cy="105009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157097CD-F701-4A42-93FA-815C7DFC17A1}"/>
              </a:ext>
            </a:extLst>
          </p:cNvPr>
          <p:cNvSpPr/>
          <p:nvPr/>
        </p:nvSpPr>
        <p:spPr>
          <a:xfrm rot="18817767">
            <a:off x="2539842" y="4860501"/>
            <a:ext cx="120579" cy="2364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812101B1-55D2-4884-9D80-7395370BD1D0}"/>
              </a:ext>
            </a:extLst>
          </p:cNvPr>
          <p:cNvSpPr/>
          <p:nvPr/>
        </p:nvSpPr>
        <p:spPr>
          <a:xfrm rot="2641892">
            <a:off x="2639716" y="4878422"/>
            <a:ext cx="125120" cy="224421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CE09D8C-3604-F413-8D6A-125D18EB0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714380" cy="7143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32CCB87-D935-4C88-8DD7-01092E05BCC3}"/>
              </a:ext>
            </a:extLst>
          </p:cNvPr>
          <p:cNvSpPr txBox="1"/>
          <p:nvPr/>
        </p:nvSpPr>
        <p:spPr>
          <a:xfrm>
            <a:off x="1331640" y="142852"/>
            <a:ext cx="7812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Colorear y hacer las actividades que se encuentran en las siguientes 2 páginas según las indicaciones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A70AB2-2AFC-4EB6-A966-5DB00E00073E}"/>
              </a:ext>
            </a:extLst>
          </p:cNvPr>
          <p:cNvSpPr txBox="1"/>
          <p:nvPr/>
        </p:nvSpPr>
        <p:spPr>
          <a:xfrm>
            <a:off x="3478665" y="4956494"/>
            <a:ext cx="100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BE6429-A2DC-4D82-8285-534C1C5A800D}"/>
              </a:ext>
            </a:extLst>
          </p:cNvPr>
          <p:cNvSpPr txBox="1"/>
          <p:nvPr/>
        </p:nvSpPr>
        <p:spPr>
          <a:xfrm>
            <a:off x="2675534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AC86309-2260-4553-8747-C15B2516DC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361" y="1159921"/>
            <a:ext cx="4479767" cy="56181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E700F90-DE06-448D-9205-4141C8F50B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34" y="3969016"/>
            <a:ext cx="2978631" cy="2744630"/>
          </a:xfrm>
          <a:prstGeom prst="flowChartMultidocumen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EF7AEA7-56C4-481A-A905-BDB71602B59C}"/>
              </a:ext>
            </a:extLst>
          </p:cNvPr>
          <p:cNvCxnSpPr/>
          <p:nvPr/>
        </p:nvCxnSpPr>
        <p:spPr>
          <a:xfrm flipV="1">
            <a:off x="4067944" y="5589240"/>
            <a:ext cx="418870" cy="4320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D52FE52-CDEC-494D-A3EC-87A414AE1FCC}"/>
              </a:ext>
            </a:extLst>
          </p:cNvPr>
          <p:cNvSpPr txBox="1"/>
          <p:nvPr/>
        </p:nvSpPr>
        <p:spPr>
          <a:xfrm>
            <a:off x="4290079" y="5290876"/>
            <a:ext cx="30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R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5C37103-F515-49D7-B742-B44621B5476F}"/>
              </a:ext>
            </a:extLst>
          </p:cNvPr>
          <p:cNvCxnSpPr/>
          <p:nvPr/>
        </p:nvCxnSpPr>
        <p:spPr>
          <a:xfrm flipH="1" flipV="1">
            <a:off x="4067944" y="5660208"/>
            <a:ext cx="418870" cy="3610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1715B3F-2809-4A99-BA73-79C150C88F22}"/>
              </a:ext>
            </a:extLst>
          </p:cNvPr>
          <p:cNvSpPr txBox="1"/>
          <p:nvPr/>
        </p:nvSpPr>
        <p:spPr>
          <a:xfrm>
            <a:off x="3943182" y="5301666"/>
            <a:ext cx="2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C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0D7399D-9AB7-4F54-B21B-7C6EBA63B197}"/>
              </a:ext>
            </a:extLst>
          </p:cNvPr>
          <p:cNvCxnSpPr/>
          <p:nvPr/>
        </p:nvCxnSpPr>
        <p:spPr>
          <a:xfrm flipH="1" flipV="1">
            <a:off x="4813046" y="5621711"/>
            <a:ext cx="72008" cy="3610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8007449-FE43-486E-BD6F-542409C305A0}"/>
              </a:ext>
            </a:extLst>
          </p:cNvPr>
          <p:cNvSpPr txBox="1"/>
          <p:nvPr/>
        </p:nvSpPr>
        <p:spPr>
          <a:xfrm>
            <a:off x="4689507" y="5290876"/>
            <a:ext cx="30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I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02621D9E-E31E-4A72-A9B3-7FDCB36F1F23}"/>
              </a:ext>
            </a:extLst>
          </p:cNvPr>
          <p:cNvCxnSpPr/>
          <p:nvPr/>
        </p:nvCxnSpPr>
        <p:spPr>
          <a:xfrm flipH="1" flipV="1">
            <a:off x="5237820" y="5660208"/>
            <a:ext cx="774340" cy="3610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C509442-3B8B-4CDE-999F-A7764EDC281A}"/>
              </a:ext>
            </a:extLst>
          </p:cNvPr>
          <p:cNvSpPr txBox="1"/>
          <p:nvPr/>
        </p:nvSpPr>
        <p:spPr>
          <a:xfrm>
            <a:off x="5004048" y="5301666"/>
            <a:ext cx="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S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681D91D-9522-4E62-8FA2-3D2AE2953505}"/>
              </a:ext>
            </a:extLst>
          </p:cNvPr>
          <p:cNvCxnSpPr>
            <a:cxnSpLocks/>
          </p:cNvCxnSpPr>
          <p:nvPr/>
        </p:nvCxnSpPr>
        <p:spPr>
          <a:xfrm flipV="1">
            <a:off x="5311443" y="5589240"/>
            <a:ext cx="313547" cy="3600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6623D18-BD60-4E8D-B2AB-6F89774C208A}"/>
              </a:ext>
            </a:extLst>
          </p:cNvPr>
          <p:cNvSpPr txBox="1"/>
          <p:nvPr/>
        </p:nvSpPr>
        <p:spPr>
          <a:xfrm>
            <a:off x="5406848" y="5301208"/>
            <a:ext cx="26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T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03879CB-A6ED-40A3-9491-9F876D8A9018}"/>
              </a:ext>
            </a:extLst>
          </p:cNvPr>
          <p:cNvCxnSpPr/>
          <p:nvPr/>
        </p:nvCxnSpPr>
        <p:spPr>
          <a:xfrm flipV="1">
            <a:off x="5665337" y="5660208"/>
            <a:ext cx="265817" cy="3610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EEA8762-FA18-40AB-A605-C5EE357405C3}"/>
              </a:ext>
            </a:extLst>
          </p:cNvPr>
          <p:cNvSpPr txBox="1"/>
          <p:nvPr/>
        </p:nvSpPr>
        <p:spPr>
          <a:xfrm>
            <a:off x="5798245" y="5290876"/>
            <a:ext cx="21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O</a:t>
            </a: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9332524-2F31-41BA-B57E-A3EFBD7478A3}"/>
              </a:ext>
            </a:extLst>
          </p:cNvPr>
          <p:cNvCxnSpPr/>
          <p:nvPr/>
        </p:nvCxnSpPr>
        <p:spPr>
          <a:xfrm flipH="1" flipV="1">
            <a:off x="6665636" y="5598318"/>
            <a:ext cx="720080" cy="4320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D0034928-6879-43FC-91C2-FB2BA25B58E2}"/>
              </a:ext>
            </a:extLst>
          </p:cNvPr>
          <p:cNvCxnSpPr>
            <a:cxnSpLocks/>
          </p:cNvCxnSpPr>
          <p:nvPr/>
        </p:nvCxnSpPr>
        <p:spPr>
          <a:xfrm flipV="1">
            <a:off x="6588224" y="5589240"/>
            <a:ext cx="432048" cy="43204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3F3D3F1B-0802-410F-8EBB-34E99343C4DD}"/>
              </a:ext>
            </a:extLst>
          </p:cNvPr>
          <p:cNvSpPr txBox="1"/>
          <p:nvPr/>
        </p:nvSpPr>
        <p:spPr>
          <a:xfrm>
            <a:off x="6486362" y="5290876"/>
            <a:ext cx="26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R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75846127-A0F6-48C1-B4C2-6569CA9A7AA6}"/>
              </a:ext>
            </a:extLst>
          </p:cNvPr>
          <p:cNvSpPr txBox="1"/>
          <p:nvPr/>
        </p:nvSpPr>
        <p:spPr>
          <a:xfrm>
            <a:off x="6868310" y="5290876"/>
            <a:ext cx="35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E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07257B9-85D7-45DE-916C-3C236849A9AA}"/>
              </a:ext>
            </a:extLst>
          </p:cNvPr>
          <p:cNvSpPr txBox="1"/>
          <p:nvPr/>
        </p:nvSpPr>
        <p:spPr>
          <a:xfrm>
            <a:off x="7238013" y="5301666"/>
            <a:ext cx="28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Y</a:t>
            </a:r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3781935A-9F2B-49E2-A2D7-139CF10C299C}"/>
              </a:ext>
            </a:extLst>
          </p:cNvPr>
          <p:cNvCxnSpPr/>
          <p:nvPr/>
        </p:nvCxnSpPr>
        <p:spPr>
          <a:xfrm flipV="1">
            <a:off x="7056731" y="5617765"/>
            <a:ext cx="345456" cy="36502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434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4" grpId="0"/>
      <p:bldP spid="37" grpId="0"/>
      <p:bldP spid="41" grpId="0"/>
      <p:bldP spid="44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0">
            <a:extLst>
              <a:ext uri="{FF2B5EF4-FFF2-40B4-BE49-F238E27FC236}">
                <a16:creationId xmlns:a16="http://schemas.microsoft.com/office/drawing/2014/main" id="{BB7CA3D5-8583-94C3-804A-F5782A3F44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536" y="1268760"/>
            <a:ext cx="8572500" cy="1752600"/>
          </a:xfrm>
        </p:spPr>
        <p:txBody>
          <a:bodyPr/>
          <a:lstStyle/>
          <a:p>
            <a:pPr algn="just">
              <a:defRPr/>
            </a:pPr>
            <a:r>
              <a:rPr lang="es-ES" sz="2400" dirty="0">
                <a:solidFill>
                  <a:srgbClr val="FF9933"/>
                </a:solidFill>
              </a:rPr>
              <a:t>Cuando Jesús estaba ya crucificado, las autoridades le hacían muecas, diciendo: "A otros ha salvado; que se salve a sí mismo, si él es el Mesías de Dios, el elegido". También los soldados se burlaban de Jesús, y acercándose a él, le ofrecían vinagre y le decían: "Si tú eres el rey de los judíos, sálvate a ti mismo". </a:t>
            </a:r>
            <a:endParaRPr lang="es-HN" sz="2400" dirty="0">
              <a:solidFill>
                <a:srgbClr val="FF99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B3DE6-BEE6-B3F9-08CC-ABF6F40BF0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1071570" cy="107157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A5B74A-5658-4757-95AC-87B851767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3232957"/>
            <a:ext cx="4320480" cy="3471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4 CuadroTexto">
            <a:extLst>
              <a:ext uri="{FF2B5EF4-FFF2-40B4-BE49-F238E27FC236}">
                <a16:creationId xmlns:a16="http://schemas.microsoft.com/office/drawing/2014/main" id="{E0548686-4595-162D-8977-09159E51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14313"/>
            <a:ext cx="7858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/>
              <a:t>Seguir las instrucciones para hacer los 4 castillos de nuestro Rey Jesús. Hablar de cómo podemos demostrar que Jesús es el Rey de nuestro corazón. </a:t>
            </a:r>
            <a:endParaRPr lang="es-HN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0E76846-C3A1-32C3-79F3-718E143060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42852"/>
            <a:ext cx="642942" cy="6429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2E71063-B072-4629-9F9F-910F354C4A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44" y="1556792"/>
            <a:ext cx="4248472" cy="52789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CEC547-5153-49BF-8233-A0CC0D2E64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700809"/>
            <a:ext cx="4174942" cy="51349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12 CuadroTexto">
            <a:extLst>
              <a:ext uri="{FF2B5EF4-FFF2-40B4-BE49-F238E27FC236}">
                <a16:creationId xmlns:a16="http://schemas.microsoft.com/office/drawing/2014/main" id="{492CF362-5904-B7D3-7D7E-4FCCAE13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54524"/>
            <a:ext cx="471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HN" sz="6000" b="1" dirty="0">
                <a:solidFill>
                  <a:schemeClr val="accent2"/>
                </a:solidFill>
                <a:latin typeface="+mj-lt"/>
              </a:rPr>
              <a:t>ORACIÓN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547AFB7-1895-C3B2-55D0-51EC62172C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5" y="154524"/>
            <a:ext cx="1188796" cy="118879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1007AE-D207-46EF-8453-7D277BE7F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0"/>
            <a:ext cx="7308304" cy="68853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223AE6-E146-4907-9FAC-F3D6DA84CC42}"/>
              </a:ext>
            </a:extLst>
          </p:cNvPr>
          <p:cNvSpPr txBox="1"/>
          <p:nvPr/>
        </p:nvSpPr>
        <p:spPr>
          <a:xfrm>
            <a:off x="2520436" y="34511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Gracias Señor por tu Palabra Salvadora. Gracias por venir a enseñarnos un nuevo camino que nos lleva hacia Ti. Gracias por entregarte completamente por Mí. Tu eres mi Rey, reina por siempre en mi vida y en mi corazón. </a:t>
            </a: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Amén.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AC3A63-F916-4937-B429-B9777E29D296}"/>
              </a:ext>
            </a:extLst>
          </p:cNvPr>
          <p:cNvSpPr txBox="1"/>
          <p:nvPr/>
        </p:nvSpPr>
        <p:spPr>
          <a:xfrm>
            <a:off x="611560" y="1595021"/>
            <a:ext cx="13681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I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Ó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6D19EC11-04D5-63CD-5616-04DC8782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68" y="160690"/>
            <a:ext cx="8154520" cy="432048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s-ES" sz="1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Canción-</a:t>
            </a:r>
            <a:r>
              <a:rPr lang="es-PA" sz="1800" dirty="0"/>
              <a:t>El Rey de la Selva por Alaba </a:t>
            </a:r>
            <a:r>
              <a:rPr lang="es-PA" sz="1800" dirty="0" err="1"/>
              <a:t>Kids</a:t>
            </a:r>
            <a:r>
              <a:rPr lang="es-PA" sz="1800" dirty="0"/>
              <a:t>, </a:t>
            </a:r>
            <a:r>
              <a:rPr lang="es-PA" sz="1800" u="sng" dirty="0">
                <a:hlinkClick r:id="rId3"/>
              </a:rPr>
              <a:t>https://youtu.be/ycDRUNHIObw</a:t>
            </a:r>
            <a:r>
              <a:rPr lang="es-PA" sz="1800" dirty="0"/>
              <a:t> (3-6 años)</a:t>
            </a:r>
          </a:p>
          <a:p>
            <a:pPr marL="274320" indent="-274320">
              <a:buNone/>
              <a:defRPr/>
            </a:pPr>
            <a:endParaRPr lang="es-HN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0DC90B9-BED4-E9AD-D64F-72C7609658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108"/>
            <a:ext cx="875260" cy="87526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Online Media 1" title="El Rey de la Selva">
            <a:hlinkClick r:id="" action="ppaction://media"/>
            <a:extLst>
              <a:ext uri="{FF2B5EF4-FFF2-40B4-BE49-F238E27FC236}">
                <a16:creationId xmlns:a16="http://schemas.microsoft.com/office/drawing/2014/main" id="{596E7146-B25D-F2E7-6225-91556D1448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592738"/>
            <a:ext cx="9144000" cy="62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936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6D19EC11-04D5-63CD-5616-04DC8782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24" y="172106"/>
            <a:ext cx="7963468" cy="432048"/>
          </a:xfrm>
        </p:spPr>
        <p:txBody>
          <a:bodyPr>
            <a:normAutofit/>
          </a:bodyPr>
          <a:lstStyle/>
          <a:p>
            <a:pPr marL="274320" indent="-274320">
              <a:buNone/>
              <a:defRPr/>
            </a:pPr>
            <a:r>
              <a:rPr lang="es-ES" sz="1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Canción-</a:t>
            </a:r>
            <a:r>
              <a:rPr lang="es-ES" sz="1800" dirty="0"/>
              <a:t>Mi Rey Jesús 2018, Roberto Varela, </a:t>
            </a:r>
            <a:r>
              <a:rPr lang="es-ES" sz="1800" u="sng" dirty="0">
                <a:hlinkClick r:id="rId3"/>
              </a:rPr>
              <a:t>https://youtu.be/jFnJF3l2svM</a:t>
            </a:r>
            <a:r>
              <a:rPr lang="es-ES" sz="1800" dirty="0"/>
              <a:t> (7+ años)</a:t>
            </a:r>
            <a:endParaRPr lang="en-US" sz="1800" dirty="0"/>
          </a:p>
          <a:p>
            <a:pPr marL="274320" indent="-274320">
              <a:buNone/>
              <a:defRPr/>
            </a:pPr>
            <a:endParaRPr lang="es-HN" sz="3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0DC90B9-BED4-E9AD-D64F-72C7609658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108"/>
            <a:ext cx="875260" cy="87526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Online Media 1" title="MI REY JESUS 2018">
            <a:hlinkClick r:id="" action="ppaction://media"/>
            <a:extLst>
              <a:ext uri="{FF2B5EF4-FFF2-40B4-BE49-F238E27FC236}">
                <a16:creationId xmlns:a16="http://schemas.microsoft.com/office/drawing/2014/main" id="{A3E95EE6-D958-37B9-E8C3-27353CF97A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604154"/>
            <a:ext cx="9144000" cy="62538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B941976D-D523-433B-2FE5-096469D4C0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34" y="980728"/>
            <a:ext cx="8801131" cy="45259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altLang="en-US" sz="2800" dirty="0">
                <a:solidFill>
                  <a:srgbClr val="FF9933"/>
                </a:solidFill>
              </a:rPr>
              <a:t>   </a:t>
            </a:r>
            <a:r>
              <a:rPr lang="es-ES" sz="2800" dirty="0">
                <a:solidFill>
                  <a:srgbClr val="FF9933"/>
                </a:solidFill>
              </a:rPr>
              <a:t>Había, en efecto, sobre la cruz, un letrero en griego, latín y hebreo, que decía: "Éste es el rey de los judíos". </a:t>
            </a:r>
            <a:endParaRPr lang="es-HN" altLang="en-US" sz="2800" dirty="0">
              <a:solidFill>
                <a:srgbClr val="FF99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91D18-141A-26DE-75BC-693CD1467D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70" y="0"/>
            <a:ext cx="857256" cy="8572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B84DF-2FA2-4C0F-8AC5-25487D22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4" y="2060848"/>
            <a:ext cx="5010150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5 CuadroTexto">
            <a:extLst>
              <a:ext uri="{FF2B5EF4-FFF2-40B4-BE49-F238E27FC236}">
                <a16:creationId xmlns:a16="http://schemas.microsoft.com/office/drawing/2014/main" id="{368DDB35-DFB2-881B-8958-C9C02335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290" y="423819"/>
            <a:ext cx="7392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800" dirty="0">
                <a:solidFill>
                  <a:srgbClr val="FF9933"/>
                </a:solidFill>
              </a:rPr>
              <a:t>Uno de los malhechores crucificados insultaba a Jesús, diciéndole: "Si tú eres el Mesías, sálvate a ti mismo y a nosotros". </a:t>
            </a:r>
            <a:endParaRPr lang="es-HN" sz="2800" dirty="0">
              <a:solidFill>
                <a:srgbClr val="FF9933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06DF6-FF5D-3D19-DE55-0FF270B4F1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1000132" cy="100013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14BB93-C6DB-4B26-A9A5-77B91D69F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1977026"/>
            <a:ext cx="6947005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>
            <a:extLst>
              <a:ext uri="{FF2B5EF4-FFF2-40B4-BE49-F238E27FC236}">
                <a16:creationId xmlns:a16="http://schemas.microsoft.com/office/drawing/2014/main" id="{27FFADA2-C332-7AC0-A05A-0D648832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994" y="764704"/>
            <a:ext cx="8229600" cy="112816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800" dirty="0"/>
              <a:t>  </a:t>
            </a:r>
            <a:r>
              <a:rPr lang="es-ES" sz="2800" dirty="0">
                <a:solidFill>
                  <a:srgbClr val="FF9933"/>
                </a:solidFill>
              </a:rPr>
              <a:t>Pero el otro le reclamaba, indignado: "¿Ni siquiera temes tú a Dios, estando en el mismo suplicio? Nosotros justamente recibimos el pago de lo que hicimos. Pero éste ningún mal ha hecho". </a:t>
            </a:r>
            <a:endParaRPr lang="es-HN" altLang="en-US" sz="2800" dirty="0">
              <a:solidFill>
                <a:srgbClr val="FF99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AC3A9-E095-1470-1966-26A399219D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142852"/>
            <a:ext cx="857256" cy="85725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8CD99E-31B8-4526-BDCC-63437C10F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636912"/>
            <a:ext cx="5112568" cy="384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>
            <a:extLst>
              <a:ext uri="{FF2B5EF4-FFF2-40B4-BE49-F238E27FC236}">
                <a16:creationId xmlns:a16="http://schemas.microsoft.com/office/drawing/2014/main" id="{90466868-0C10-B893-2469-40F60EA8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85825"/>
            <a:ext cx="8229600" cy="25431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altLang="en-US" sz="2800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s-ES" sz="2800" dirty="0">
                <a:solidFill>
                  <a:srgbClr val="FF9933"/>
                </a:solidFill>
              </a:rPr>
              <a:t>Y le decía a Jesús: "Señor, cuando llegues a tu Reino, acuérdate de mí". Jesús le respondió: "Yo te aseguro que hoy estarás conmigo en el paraíso".</a:t>
            </a:r>
          </a:p>
          <a:p>
            <a:pPr>
              <a:buNone/>
            </a:pPr>
            <a:r>
              <a:rPr lang="es-HN" altLang="en-US" sz="2800" dirty="0">
                <a:solidFill>
                  <a:srgbClr val="7030A0"/>
                </a:solidFill>
              </a:rPr>
              <a:t>   </a:t>
            </a:r>
            <a:r>
              <a:rPr lang="es-ES" altLang="en-US" sz="2800" dirty="0">
                <a:solidFill>
                  <a:srgbClr val="7030A0"/>
                </a:solidFill>
              </a:rPr>
              <a:t>Palabra del Señor. </a:t>
            </a:r>
            <a:br>
              <a:rPr lang="es-ES" altLang="en-US" sz="2800" dirty="0">
                <a:solidFill>
                  <a:srgbClr val="7030A0"/>
                </a:solidFill>
              </a:rPr>
            </a:br>
            <a:r>
              <a:rPr lang="es-ES" altLang="en-US" sz="2800" dirty="0">
                <a:solidFill>
                  <a:schemeClr val="accent6"/>
                </a:solidFill>
              </a:rPr>
              <a:t>Gloria a Ti, Señor Jesús. </a:t>
            </a:r>
            <a:endParaRPr lang="es-HN" alt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95D7C-F94B-4743-C7D2-505539E4D3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1000132" cy="100013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15F798-DFCB-4A3C-AA15-9B3B5F8BC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3212976"/>
            <a:ext cx="5684590" cy="335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FC22AF2-ADE2-CE9F-2760-0D0B049FA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1217046" cy="121704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8B79FD-CE52-4A64-847D-9344AC2C6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097" y="2420888"/>
            <a:ext cx="7128792" cy="4757979"/>
          </a:xfrm>
          <a:prstGeom prst="rect">
            <a:avLst/>
          </a:prstGeom>
        </p:spPr>
      </p:pic>
      <p:sp>
        <p:nvSpPr>
          <p:cNvPr id="7" name="Doble onda 6">
            <a:extLst>
              <a:ext uri="{FF2B5EF4-FFF2-40B4-BE49-F238E27FC236}">
                <a16:creationId xmlns:a16="http://schemas.microsoft.com/office/drawing/2014/main" id="{A9071964-ED3D-4ADB-BCBC-928138D0FCA5}"/>
              </a:ext>
            </a:extLst>
          </p:cNvPr>
          <p:cNvSpPr/>
          <p:nvPr/>
        </p:nvSpPr>
        <p:spPr>
          <a:xfrm>
            <a:off x="1786137" y="567053"/>
            <a:ext cx="6408712" cy="2232248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E622DCC-1A15-A57A-631A-048D1169CEB8}"/>
              </a:ext>
            </a:extLst>
          </p:cNvPr>
          <p:cNvSpPr/>
          <p:nvPr/>
        </p:nvSpPr>
        <p:spPr>
          <a:xfrm>
            <a:off x="964866" y="898347"/>
            <a:ext cx="789377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HN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REFLEXIÓN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68" y="27529"/>
            <a:ext cx="8229600" cy="2569209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HN" altLang="en-US" sz="2400" dirty="0"/>
              <a:t>    </a:t>
            </a:r>
          </a:p>
          <a:p>
            <a:pPr algn="just">
              <a:buNone/>
            </a:pPr>
            <a:r>
              <a:rPr lang="es-HN" altLang="en-US" sz="28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s-ES" sz="2800" dirty="0">
                <a:solidFill>
                  <a:srgbClr val="FF9933"/>
                </a:solidFill>
              </a:rPr>
              <a:t>¿Qué es un Rey de este mundo? </a:t>
            </a:r>
          </a:p>
          <a:p>
            <a:pPr algn="just">
              <a:buNone/>
            </a:pPr>
            <a:r>
              <a:rPr lang="es-ES" sz="2800" dirty="0">
                <a:solidFill>
                  <a:srgbClr val="00B050"/>
                </a:solidFill>
              </a:rPr>
              <a:t>    Es el monarca de un reino.</a:t>
            </a:r>
            <a:endParaRPr lang="es-HN" alt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6C6CA5-7163-437E-91D6-5A4CB6284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12776"/>
            <a:ext cx="4392488" cy="54324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>
            <a:extLst>
              <a:ext uri="{FF2B5EF4-FFF2-40B4-BE49-F238E27FC236}">
                <a16:creationId xmlns:a16="http://schemas.microsoft.com/office/drawing/2014/main" id="{972C5D46-AC3E-9E2A-E69D-53BBD39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59" y="260648"/>
            <a:ext cx="8229600" cy="25692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HN" altLang="en-US" sz="2800" dirty="0"/>
              <a:t>    </a:t>
            </a:r>
            <a:r>
              <a:rPr lang="es-ES" sz="2800" dirty="0">
                <a:solidFill>
                  <a:srgbClr val="FF9933"/>
                </a:solidFill>
              </a:rPr>
              <a:t>¿Cómo vive? </a:t>
            </a:r>
            <a:endParaRPr lang="es-ES" sz="2800" dirty="0"/>
          </a:p>
          <a:p>
            <a:pPr algn="just">
              <a:buNone/>
            </a:pPr>
            <a:r>
              <a:rPr lang="es-ES" sz="2800" dirty="0"/>
              <a:t>  </a:t>
            </a:r>
            <a:r>
              <a:rPr lang="es-ES" sz="2800" dirty="0">
                <a:solidFill>
                  <a:srgbClr val="00B050"/>
                </a:solidFill>
              </a:rPr>
              <a:t>Vive en un castillo con muchos sirvientes; lleva corona y túnica de telas muy elegantes, se sienta en un trono de oro, se rodea de la nobleza rica...</a:t>
            </a:r>
            <a:endParaRPr lang="es-HN" altLang="en-US" sz="2800" dirty="0">
              <a:solidFill>
                <a:srgbClr val="00B05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C57E41-BA2F-6C13-155E-F8BEB8D7FD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" y="71414"/>
            <a:ext cx="928694" cy="92869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C9EDE9-535D-485A-A427-83566B92A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204864"/>
            <a:ext cx="5027017" cy="4178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62857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5169</TotalTime>
  <Words>805</Words>
  <Application>Microsoft Office PowerPoint</Application>
  <PresentationFormat>On-screen Show (4:3)</PresentationFormat>
  <Paragraphs>76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 2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Maria Varona</cp:lastModifiedBy>
  <cp:revision>591</cp:revision>
  <dcterms:created xsi:type="dcterms:W3CDTF">2010-05-23T14:28:12Z</dcterms:created>
  <dcterms:modified xsi:type="dcterms:W3CDTF">2022-11-12T22:12:19Z</dcterms:modified>
</cp:coreProperties>
</file>