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49" r:id="rId3"/>
    <p:sldId id="341" r:id="rId4"/>
    <p:sldId id="342" r:id="rId5"/>
    <p:sldId id="314" r:id="rId6"/>
    <p:sldId id="256" r:id="rId7"/>
    <p:sldId id="350" r:id="rId8"/>
    <p:sldId id="351" r:id="rId9"/>
    <p:sldId id="352" r:id="rId10"/>
    <p:sldId id="273" r:id="rId11"/>
    <p:sldId id="322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98081" y="952101"/>
            <a:ext cx="4693919" cy="3125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Forte" panose="03060902040502070203" pitchFamily="66" charset="0"/>
              </a:rPr>
              <a:t>Coronilla</a:t>
            </a:r>
            <a:r>
              <a:rPr lang="en-US" sz="4000" dirty="0">
                <a:latin typeface="Forte" panose="03060902040502070203" pitchFamily="66" charset="0"/>
              </a:rPr>
              <a:t> a la Divina Misericordia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BFB152-674D-425B-B6DC-C9B2F6A9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y be an image of 1 person and text that says 'Santo Dios, Santo fuerte, Santo inmortal, ten misericordia de nosotros y del mundo entero.'">
            <a:extLst>
              <a:ext uri="{FF2B5EF4-FFF2-40B4-BE49-F238E27FC236}">
                <a16:creationId xmlns:a16="http://schemas.microsoft.com/office/drawing/2014/main" id="{C061A8BB-A30A-4801-9C8B-552F9830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32" y="0"/>
            <a:ext cx="7210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8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66B5AB-4442-421C-BA0E-E496CBB9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38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         ORACION FINAL</a:t>
            </a:r>
            <a:br>
              <a:rPr lang="es-E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br>
              <a:rPr lang="es-E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s-E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Oh Dios Eterno, en quien la misericordia es infinita y el tesoro de compasión inagotable, vuelve a nosotros Tu mirada bondadosa y aumenta Tu misericordia en nosotros, para que en momentos difíciles no nos desesperemos ni nos desalentamos, sino que, con gran confianza, nos sometamos a Tu santa voluntad, que es el Amor y la Misericordia Mismos (950).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43878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27665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CBFB152-674D-425B-B6DC-C9B2F6A9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9C5D1-7E39-4F4D-B3D3-8DE998C01C74}"/>
              </a:ext>
            </a:extLst>
          </p:cNvPr>
          <p:cNvSpPr txBox="1"/>
          <p:nvPr/>
        </p:nvSpPr>
        <p:spPr>
          <a:xfrm>
            <a:off x="7355542" y="209957"/>
            <a:ext cx="472888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Expiraste, Jesús, pero la fuente de vida brotó para las almas y el mar de misericordia se abrió para el mundo entero. Oh fuente de vida, insondable Misericordia Divina, abarca al mundo entero y derrámate sobre nosotros (Diario, 1319).</a:t>
            </a:r>
            <a:br>
              <a:rPr lang="es-ES" sz="2800" b="1" dirty="0"/>
            </a:br>
            <a:endParaRPr lang="es-ES" sz="2800" b="1" dirty="0"/>
          </a:p>
          <a:p>
            <a:pPr algn="just"/>
            <a:r>
              <a:rPr lang="es-E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Oh Sangre y Agua que brotaste del Corazón de Jesús, como una Fuente de Misericordia para nosotros, en Ti confío 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4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58231" y="646141"/>
            <a:ext cx="4693919" cy="849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Forte" panose="03060902040502070203" pitchFamily="66" charset="0"/>
              </a:rPr>
              <a:t>1.- </a:t>
            </a:r>
            <a:r>
              <a:rPr lang="en-US" sz="4000" dirty="0" err="1">
                <a:latin typeface="Forte" panose="03060902040502070203" pitchFamily="66" charset="0"/>
              </a:rPr>
              <a:t>Padrenuestro</a:t>
            </a:r>
            <a:endParaRPr lang="en-US" sz="4000" dirty="0">
              <a:latin typeface="Forte" panose="03060902040502070203" pitchFamily="66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BFB152-674D-425B-B6DC-C9B2F6A9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DB389-F164-4BA3-BBE2-0331975D9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74" y="451105"/>
            <a:ext cx="1239926" cy="12399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8D370D-F0E4-4A91-90FE-CD2264AF2CD9}"/>
              </a:ext>
            </a:extLst>
          </p:cNvPr>
          <p:cNvSpPr txBox="1">
            <a:spLocks/>
          </p:cNvSpPr>
          <p:nvPr/>
        </p:nvSpPr>
        <p:spPr>
          <a:xfrm>
            <a:off x="7358230" y="2664097"/>
            <a:ext cx="4693919" cy="849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Forte" panose="03060902040502070203" pitchFamily="66" charset="0"/>
              </a:rPr>
              <a:t>2.- Ave María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D1F3E-18CC-431B-9DF7-0D45FA419D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57" y="2469061"/>
            <a:ext cx="1344093" cy="12399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0C7E3AD-DAF5-4BCB-B491-36398C150A57}"/>
              </a:ext>
            </a:extLst>
          </p:cNvPr>
          <p:cNvSpPr txBox="1">
            <a:spLocks/>
          </p:cNvSpPr>
          <p:nvPr/>
        </p:nvSpPr>
        <p:spPr>
          <a:xfrm>
            <a:off x="7750116" y="4741914"/>
            <a:ext cx="4693919" cy="849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Forte" panose="03060902040502070203" pitchFamily="66" charset="0"/>
              </a:rPr>
              <a:t>3.- Gloria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8D2B5-2843-4441-BD26-4F54469C2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77" y="4487017"/>
            <a:ext cx="1239926" cy="12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98081" y="952101"/>
            <a:ext cx="4693919" cy="3125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Forte" panose="03060902040502070203" pitchFamily="66" charset="0"/>
              </a:rPr>
              <a:t>Coronilla</a:t>
            </a:r>
            <a:r>
              <a:rPr lang="en-US" sz="4000" dirty="0">
                <a:latin typeface="Forte" panose="03060902040502070203" pitchFamily="66" charset="0"/>
              </a:rPr>
              <a:t> a la Divina Misericordia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BFB152-674D-425B-B6DC-C9B2F6A9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2272" y="-66791"/>
            <a:ext cx="7611415" cy="67403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El Credo</a:t>
            </a:r>
          </a:p>
          <a:p>
            <a:pPr algn="ctr"/>
            <a:r>
              <a:rPr lang="es-ES" sz="2400" b="1" dirty="0"/>
              <a:t>Creo en Dios, Padre todopoderoso,</a:t>
            </a:r>
            <a:br>
              <a:rPr lang="es-ES" sz="2400" b="1" dirty="0"/>
            </a:br>
            <a:r>
              <a:rPr lang="es-ES" sz="2400" b="1" dirty="0"/>
              <a:t>Creador del cielo y de la tierra.</a:t>
            </a:r>
          </a:p>
          <a:p>
            <a:pPr algn="ctr"/>
            <a:r>
              <a:rPr lang="es-ES" sz="2400" b="1" dirty="0"/>
              <a:t>Creo en Jesucristo, su único Hijo, nuestro Señor,</a:t>
            </a:r>
            <a:br>
              <a:rPr lang="es-ES" sz="2400" b="1" dirty="0"/>
            </a:br>
            <a:r>
              <a:rPr lang="es-ES" sz="2400" b="1" dirty="0"/>
              <a:t>que fue concebido por obra y gracia del Espíritu Santo,</a:t>
            </a:r>
            <a:br>
              <a:rPr lang="es-ES" sz="2400" b="1" dirty="0"/>
            </a:br>
            <a:r>
              <a:rPr lang="es-ES" sz="2400" b="1" dirty="0"/>
              <a:t>nació de santa María Virgen,</a:t>
            </a:r>
            <a:br>
              <a:rPr lang="es-ES" sz="2400" b="1" dirty="0"/>
            </a:br>
            <a:r>
              <a:rPr lang="es-ES" sz="2400" b="1" dirty="0"/>
              <a:t>padeció bajo el poder de Poncio Pilato, fue crucificado, </a:t>
            </a:r>
          </a:p>
          <a:p>
            <a:pPr algn="ctr"/>
            <a:r>
              <a:rPr lang="es-ES" sz="2400" b="1" dirty="0"/>
              <a:t>muerto y sepultado, descendió a los infiernos,</a:t>
            </a:r>
            <a:br>
              <a:rPr lang="es-ES" sz="2400" b="1" dirty="0"/>
            </a:br>
            <a:r>
              <a:rPr lang="es-ES" sz="2400" b="1" dirty="0"/>
              <a:t>al tercer día resucitó de entre los muertos,</a:t>
            </a:r>
            <a:br>
              <a:rPr lang="es-ES" sz="2400" b="1" dirty="0"/>
            </a:br>
            <a:r>
              <a:rPr lang="es-ES" sz="2400" b="1" dirty="0"/>
              <a:t>subió a los cielos y está sentado a la derecha de</a:t>
            </a:r>
          </a:p>
          <a:p>
            <a:pPr algn="ctr"/>
            <a:r>
              <a:rPr lang="es-ES" sz="2400" b="1" dirty="0"/>
              <a:t> Dios, Padre todopoderoso. Desde allí ha </a:t>
            </a:r>
          </a:p>
          <a:p>
            <a:pPr algn="ctr"/>
            <a:r>
              <a:rPr lang="es-ES" sz="2400" b="1" dirty="0"/>
              <a:t>de venir a juzgar a vivos y muertos.</a:t>
            </a:r>
          </a:p>
          <a:p>
            <a:pPr algn="ctr"/>
            <a:r>
              <a:rPr lang="es-ES" sz="2400" b="1" dirty="0"/>
              <a:t>Creo en el Espíritu Santo,</a:t>
            </a:r>
            <a:br>
              <a:rPr lang="es-ES" sz="2400" b="1" dirty="0"/>
            </a:br>
            <a:r>
              <a:rPr lang="es-ES" sz="2400" b="1" dirty="0"/>
              <a:t>la santa Iglesia católica,</a:t>
            </a:r>
            <a:br>
              <a:rPr lang="es-ES" sz="2400" b="1" dirty="0"/>
            </a:br>
            <a:r>
              <a:rPr lang="es-ES" sz="2400" b="1" dirty="0"/>
              <a:t>la comunión de los santos,</a:t>
            </a:r>
            <a:br>
              <a:rPr lang="es-ES" sz="2400" b="1" dirty="0"/>
            </a:br>
            <a:r>
              <a:rPr lang="es-ES" sz="2400" b="1" dirty="0"/>
              <a:t>el perdón de los pecados,</a:t>
            </a:r>
            <a:br>
              <a:rPr lang="es-ES" sz="2400" b="1" dirty="0"/>
            </a:br>
            <a:r>
              <a:rPr lang="es-ES" sz="2400" b="1" dirty="0"/>
              <a:t>la resurrección de la carne</a:t>
            </a:r>
            <a:br>
              <a:rPr lang="es-ES" sz="2400" b="1" dirty="0"/>
            </a:br>
            <a:r>
              <a:rPr lang="es-ES" sz="2400" b="1" dirty="0"/>
              <a:t>y la vida eterna.      Amén.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" y="283333"/>
            <a:ext cx="2664317" cy="2704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5" y="3445039"/>
            <a:ext cx="2001973" cy="3074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46" y="136441"/>
            <a:ext cx="2305320" cy="2305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41" y="2588654"/>
            <a:ext cx="2698125" cy="179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63" y="4534297"/>
            <a:ext cx="1828436" cy="22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484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sz="2000" b="1" dirty="0">
                <a:solidFill>
                  <a:srgbClr val="FF0000"/>
                </a:solidFill>
              </a:rPr>
              <a:t>R.- Como propiciación de nuestros pecados y los del mundo entero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603EC8-4609-43E8-98B8-C994B55A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" y="2061356"/>
            <a:ext cx="4784429" cy="47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02" y="1752926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E4FF4-51A2-4882-B46B-D184ABA30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32" y="0"/>
            <a:ext cx="1453792" cy="14537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75E331-9148-4AE0-AA79-EB82B8449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29" y="959052"/>
            <a:ext cx="1453792" cy="1453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8BC7C0-0EAD-49DA-8F5F-DCEC225D1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925" y="2506726"/>
            <a:ext cx="1453792" cy="1453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2E713A-8685-4B93-B842-5606AE0CA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90" y="4214107"/>
            <a:ext cx="1453792" cy="14537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C89C9C-9C6C-4735-B7FA-2E1FD1DA1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25" y="5326037"/>
            <a:ext cx="1453792" cy="14537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950145-0F00-46B0-B3EF-A10A007C9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02" y="5326037"/>
            <a:ext cx="1453792" cy="14537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D103F0-34F6-423E-BC6A-A1005A8DC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68" y="4777837"/>
            <a:ext cx="1453792" cy="14537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25D8D-CB64-4D5E-B51A-A6BA6A287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53" y="3233622"/>
            <a:ext cx="1453792" cy="14537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4826A0-403B-4DCB-ACA8-86ADB16B0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88" y="1525587"/>
            <a:ext cx="1453792" cy="14537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935CCC-95A0-45BA-9088-148FB3628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64" y="207410"/>
            <a:ext cx="1453792" cy="1453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29203" y="4088505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sz="2000" b="1" dirty="0"/>
              <a:t>Por </a:t>
            </a:r>
            <a:r>
              <a:rPr lang="en-US" sz="2000" b="1" dirty="0" err="1"/>
              <a:t>su</a:t>
            </a:r>
            <a:r>
              <a:rPr lang="en-US" sz="2000" b="1" dirty="0"/>
              <a:t> dolorosa </a:t>
            </a:r>
            <a:r>
              <a:rPr lang="en-US" sz="2000" b="1" dirty="0" err="1"/>
              <a:t>Pasión</a:t>
            </a:r>
            <a:endParaRPr lang="en-US" sz="2000" b="1" dirty="0"/>
          </a:p>
          <a:p>
            <a:pPr algn="ctr"/>
            <a:r>
              <a:rPr lang="en-US" b="1" dirty="0"/>
              <a:t>R. </a:t>
            </a:r>
            <a:r>
              <a:rPr lang="en-US" sz="2000" b="1" dirty="0">
                <a:solidFill>
                  <a:srgbClr val="0070C0"/>
                </a:solidFill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</a:rPr>
              <a:t>nosotros</a:t>
            </a:r>
            <a:r>
              <a:rPr lang="en-US" sz="2000" b="1" dirty="0">
                <a:solidFill>
                  <a:srgbClr val="0070C0"/>
                </a:solidFill>
              </a:rPr>
              <a:t> y               del </a:t>
            </a:r>
            <a:r>
              <a:rPr lang="en-US" sz="2000" b="1" dirty="0" err="1">
                <a:solidFill>
                  <a:srgbClr val="0070C0"/>
                </a:solidFill>
              </a:rPr>
              <a:t>mundo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entero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484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sz="2000" b="1" dirty="0">
                <a:solidFill>
                  <a:srgbClr val="FF0000"/>
                </a:solidFill>
              </a:rPr>
              <a:t>R.- Como propiciación de nuestros pecados y los del mundo entero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603EC8-4609-43E8-98B8-C994B55A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" y="2061356"/>
            <a:ext cx="4784429" cy="47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02" y="1752926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E4FF4-51A2-4882-B46B-D184ABA30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32" y="0"/>
            <a:ext cx="1453792" cy="14537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75E331-9148-4AE0-AA79-EB82B8449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29" y="959052"/>
            <a:ext cx="1453792" cy="1453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8BC7C0-0EAD-49DA-8F5F-DCEC225D1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925" y="2506726"/>
            <a:ext cx="1453792" cy="1453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2E713A-8685-4B93-B842-5606AE0CA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90" y="4214107"/>
            <a:ext cx="1453792" cy="14537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C89C9C-9C6C-4735-B7FA-2E1FD1DA1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25" y="5326037"/>
            <a:ext cx="1453792" cy="14537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950145-0F00-46B0-B3EF-A10A007C9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02" y="5326037"/>
            <a:ext cx="1453792" cy="14537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D103F0-34F6-423E-BC6A-A1005A8DC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68" y="4777837"/>
            <a:ext cx="1453792" cy="14537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25D8D-CB64-4D5E-B51A-A6BA6A287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53" y="3233622"/>
            <a:ext cx="1453792" cy="14537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4826A0-403B-4DCB-ACA8-86ADB16B0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88" y="1525587"/>
            <a:ext cx="1453792" cy="14537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935CCC-95A0-45BA-9088-148FB3628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64" y="207410"/>
            <a:ext cx="1453792" cy="1453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29203" y="4088505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sz="2000" b="1" dirty="0"/>
              <a:t>Por </a:t>
            </a:r>
            <a:r>
              <a:rPr lang="en-US" sz="2000" b="1" dirty="0" err="1"/>
              <a:t>su</a:t>
            </a:r>
            <a:r>
              <a:rPr lang="en-US" sz="2000" b="1" dirty="0"/>
              <a:t> dolorosa </a:t>
            </a:r>
            <a:r>
              <a:rPr lang="en-US" sz="2000" b="1" dirty="0" err="1"/>
              <a:t>Pasión</a:t>
            </a:r>
            <a:endParaRPr lang="en-US" sz="2000" b="1" dirty="0"/>
          </a:p>
          <a:p>
            <a:pPr algn="ctr"/>
            <a:r>
              <a:rPr lang="en-US" b="1" dirty="0"/>
              <a:t>R. </a:t>
            </a:r>
            <a:r>
              <a:rPr lang="en-US" sz="2000" b="1" dirty="0">
                <a:solidFill>
                  <a:srgbClr val="0070C0"/>
                </a:solidFill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</a:rPr>
              <a:t>nosotros</a:t>
            </a:r>
            <a:r>
              <a:rPr lang="en-US" sz="2000" b="1" dirty="0">
                <a:solidFill>
                  <a:srgbClr val="0070C0"/>
                </a:solidFill>
              </a:rPr>
              <a:t> y               del </a:t>
            </a:r>
            <a:r>
              <a:rPr lang="en-US" sz="2000" b="1" dirty="0" err="1">
                <a:solidFill>
                  <a:srgbClr val="0070C0"/>
                </a:solidFill>
              </a:rPr>
              <a:t>mundo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entero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484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sz="2000" b="1" dirty="0">
                <a:solidFill>
                  <a:srgbClr val="FF0000"/>
                </a:solidFill>
              </a:rPr>
              <a:t>R.- Como propiciación de nuestros pecados y los del mundo entero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603EC8-4609-43E8-98B8-C994B55A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" y="2061356"/>
            <a:ext cx="4784429" cy="47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02" y="1752926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E4FF4-51A2-4882-B46B-D184ABA30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32" y="0"/>
            <a:ext cx="1453792" cy="14537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75E331-9148-4AE0-AA79-EB82B8449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29" y="959052"/>
            <a:ext cx="1453792" cy="1453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8BC7C0-0EAD-49DA-8F5F-DCEC225D1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925" y="2506726"/>
            <a:ext cx="1453792" cy="1453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2E713A-8685-4B93-B842-5606AE0CA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90" y="4214107"/>
            <a:ext cx="1453792" cy="14537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C89C9C-9C6C-4735-B7FA-2E1FD1DA1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25" y="5326037"/>
            <a:ext cx="1453792" cy="14537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950145-0F00-46B0-B3EF-A10A007C9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02" y="5326037"/>
            <a:ext cx="1453792" cy="14537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D103F0-34F6-423E-BC6A-A1005A8DC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68" y="4777837"/>
            <a:ext cx="1453792" cy="14537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25D8D-CB64-4D5E-B51A-A6BA6A287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53" y="3233622"/>
            <a:ext cx="1453792" cy="14537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4826A0-403B-4DCB-ACA8-86ADB16B0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88" y="1525587"/>
            <a:ext cx="1453792" cy="14537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935CCC-95A0-45BA-9088-148FB3628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64" y="207410"/>
            <a:ext cx="1453792" cy="1453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29203" y="4088505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sz="2000" b="1" dirty="0"/>
              <a:t>Por </a:t>
            </a:r>
            <a:r>
              <a:rPr lang="en-US" sz="2000" b="1" dirty="0" err="1"/>
              <a:t>su</a:t>
            </a:r>
            <a:r>
              <a:rPr lang="en-US" sz="2000" b="1" dirty="0"/>
              <a:t> dolorosa </a:t>
            </a:r>
            <a:r>
              <a:rPr lang="en-US" sz="2000" b="1" dirty="0" err="1"/>
              <a:t>Pasión</a:t>
            </a:r>
            <a:endParaRPr lang="en-US" sz="2000" b="1" dirty="0"/>
          </a:p>
          <a:p>
            <a:pPr algn="ctr"/>
            <a:r>
              <a:rPr lang="en-US" b="1" dirty="0"/>
              <a:t>R. </a:t>
            </a:r>
            <a:r>
              <a:rPr lang="en-US" sz="2000" b="1" dirty="0">
                <a:solidFill>
                  <a:srgbClr val="0070C0"/>
                </a:solidFill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</a:rPr>
              <a:t>nosotros</a:t>
            </a:r>
            <a:r>
              <a:rPr lang="en-US" sz="2000" b="1" dirty="0">
                <a:solidFill>
                  <a:srgbClr val="0070C0"/>
                </a:solidFill>
              </a:rPr>
              <a:t> y               del </a:t>
            </a:r>
            <a:r>
              <a:rPr lang="en-US" sz="2000" b="1" dirty="0" err="1">
                <a:solidFill>
                  <a:srgbClr val="0070C0"/>
                </a:solidFill>
              </a:rPr>
              <a:t>mundo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entero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484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sz="2000" b="1" dirty="0">
                <a:solidFill>
                  <a:srgbClr val="FF0000"/>
                </a:solidFill>
              </a:rPr>
              <a:t>R.- Como propiciación de nuestros pecados y los del mundo entero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603EC8-4609-43E8-98B8-C994B55A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" y="2061356"/>
            <a:ext cx="4784429" cy="47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02" y="1752926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E4FF4-51A2-4882-B46B-D184ABA30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32" y="0"/>
            <a:ext cx="1453792" cy="14537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75E331-9148-4AE0-AA79-EB82B8449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29" y="959052"/>
            <a:ext cx="1453792" cy="1453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8BC7C0-0EAD-49DA-8F5F-DCEC225D1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925" y="2506726"/>
            <a:ext cx="1453792" cy="1453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2E713A-8685-4B93-B842-5606AE0CA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90" y="4214107"/>
            <a:ext cx="1453792" cy="14537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C89C9C-9C6C-4735-B7FA-2E1FD1DA1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25" y="5326037"/>
            <a:ext cx="1453792" cy="14537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950145-0F00-46B0-B3EF-A10A007C9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02" y="5326037"/>
            <a:ext cx="1453792" cy="14537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D103F0-34F6-423E-BC6A-A1005A8DC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68" y="4777837"/>
            <a:ext cx="1453792" cy="14537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25D8D-CB64-4D5E-B51A-A6BA6A287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53" y="3233622"/>
            <a:ext cx="1453792" cy="14537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4826A0-403B-4DCB-ACA8-86ADB16B0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88" y="1525587"/>
            <a:ext cx="1453792" cy="14537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935CCC-95A0-45BA-9088-148FB3628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64" y="207410"/>
            <a:ext cx="1453792" cy="1453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29203" y="4088505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sz="2000" b="1" dirty="0"/>
              <a:t>Por </a:t>
            </a:r>
            <a:r>
              <a:rPr lang="en-US" sz="2000" b="1" dirty="0" err="1"/>
              <a:t>su</a:t>
            </a:r>
            <a:r>
              <a:rPr lang="en-US" sz="2000" b="1" dirty="0"/>
              <a:t> dolorosa </a:t>
            </a:r>
            <a:r>
              <a:rPr lang="en-US" sz="2000" b="1" dirty="0" err="1"/>
              <a:t>Pasión</a:t>
            </a:r>
            <a:endParaRPr lang="en-US" sz="2000" b="1" dirty="0"/>
          </a:p>
          <a:p>
            <a:pPr algn="ctr"/>
            <a:r>
              <a:rPr lang="en-US" b="1" dirty="0"/>
              <a:t>R. </a:t>
            </a:r>
            <a:r>
              <a:rPr lang="en-US" sz="2000" b="1" dirty="0">
                <a:solidFill>
                  <a:srgbClr val="0070C0"/>
                </a:solidFill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</a:rPr>
              <a:t>nosotros</a:t>
            </a:r>
            <a:r>
              <a:rPr lang="en-US" sz="2000" b="1" dirty="0">
                <a:solidFill>
                  <a:srgbClr val="0070C0"/>
                </a:solidFill>
              </a:rPr>
              <a:t> y               del </a:t>
            </a:r>
            <a:r>
              <a:rPr lang="en-US" sz="2000" b="1" dirty="0" err="1">
                <a:solidFill>
                  <a:srgbClr val="0070C0"/>
                </a:solidFill>
              </a:rPr>
              <a:t>mundo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entero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5287</TotalTime>
  <Words>538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Forte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ORACION FINAL  Oh Dios Eterno, en quien la misericordia es infinita y el tesoro de compasión inagotable, vuelve a nosotros Tu mirada bondadosa y aumenta Tu misericordia en nosotros, para que en momentos difíciles no nos desesperemos ni nos desalentamos, sino que, con gran confianza, nos sometamos a Tu santa voluntad, que es el Amor y la Misericordia Mismos (950).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76</cp:revision>
  <dcterms:created xsi:type="dcterms:W3CDTF">2020-05-11T13:21:03Z</dcterms:created>
  <dcterms:modified xsi:type="dcterms:W3CDTF">2021-04-06T13:45:46Z</dcterms:modified>
</cp:coreProperties>
</file>