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6030-9126-4EFC-A0D5-82BC3640FFC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BD75-3596-4EDA-98AF-382B585B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24" y="0"/>
            <a:ext cx="7298725" cy="192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7 sugerencias para celebrar a los Santos y olvidarse de Hallow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" y="3440056"/>
            <a:ext cx="6152300" cy="341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065950" y="2325514"/>
            <a:ext cx="61833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Ministerio</a:t>
            </a:r>
            <a:r>
              <a:rPr lang="en-US" sz="5400" dirty="0">
                <a:solidFill>
                  <a:schemeClr val="bg1"/>
                </a:solidFill>
              </a:rPr>
              <a:t> Amigos de </a:t>
            </a:r>
            <a:r>
              <a:rPr lang="en-US" sz="5400" dirty="0" err="1">
                <a:solidFill>
                  <a:schemeClr val="bg1"/>
                </a:solidFill>
              </a:rPr>
              <a:t>jesús</a:t>
            </a:r>
            <a:r>
              <a:rPr lang="en-US" sz="5400" dirty="0">
                <a:solidFill>
                  <a:schemeClr val="bg1"/>
                </a:solidFill>
              </a:rPr>
              <a:t> y </a:t>
            </a:r>
            <a:r>
              <a:rPr lang="en-US" sz="5400" dirty="0" err="1">
                <a:solidFill>
                  <a:schemeClr val="bg1"/>
                </a:solidFill>
              </a:rPr>
              <a:t>María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República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Dominicana</a:t>
            </a:r>
            <a:endParaRPr lang="es-E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572" y="4599424"/>
            <a:ext cx="1940766" cy="192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4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711694" y="2386655"/>
            <a:ext cx="70576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El día 1 de noviembre de cada año, se celebra el día de Todos los Santos y es una gran celebración para la Iglesia. En este día, se nos pide, asistir a Misa para alabar y adorar a Dios y honrar la vida de los santos.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61" y="3424975"/>
            <a:ext cx="2955246" cy="31440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847" y="334852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8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297126" y="1878951"/>
            <a:ext cx="705762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Los Santos </a:t>
            </a:r>
            <a:r>
              <a:rPr lang="es-ES" sz="3200" dirty="0">
                <a:solidFill>
                  <a:schemeClr val="bg1"/>
                </a:solidFill>
              </a:rPr>
              <a:t>fueron todas aquellas personas que quisieron seguir a Jesús por encima de todo y a pesar de cualquier dificultad. </a:t>
            </a:r>
          </a:p>
          <a:p>
            <a:pPr algn="just"/>
            <a:endParaRPr lang="es-ES" sz="3200" dirty="0">
              <a:solidFill>
                <a:schemeClr val="bg1"/>
              </a:solidFill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Nosotros también podemos ser santos pero tenemos que esforzarnos en hacer lo que Él  nos enseñó. Amar a Dios sobre todas las cosas y al prójimo como a nosotros mismos, tal cual lo hicieron todos los santos.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58" y="3894888"/>
            <a:ext cx="2673334" cy="28133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847" y="296215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82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211390" y="0"/>
            <a:ext cx="78131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Si quieres ser un verdadero superhéroe solamente tienes que pedir a Dios ser </a:t>
            </a:r>
            <a:r>
              <a:rPr lang="es-ES" sz="3200" b="1" i="1" dirty="0">
                <a:solidFill>
                  <a:schemeClr val="bg1"/>
                </a:solidFill>
              </a:rPr>
              <a:t>un Santo</a:t>
            </a:r>
            <a:r>
              <a:rPr lang="es-ES" sz="3200" dirty="0">
                <a:solidFill>
                  <a:schemeClr val="bg1"/>
                </a:solidFill>
              </a:rPr>
              <a:t>.  Vamos a conocer algunos superhéroes que amaron mucho a Dios y al prójimo.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" y="2136688"/>
            <a:ext cx="5982235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69" y="2136688"/>
            <a:ext cx="6138931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23" y="115911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03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2062101"/>
            <a:ext cx="5962918" cy="471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510" y="2062101"/>
            <a:ext cx="6020873" cy="471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180" y="231821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7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168203" y="180305"/>
            <a:ext cx="81093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Conozcamos al líder del equipo de superhéroes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60" y="1064036"/>
            <a:ext cx="8718998" cy="540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23" y="115911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18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os Amarillo Antecedent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468969" y="-1"/>
            <a:ext cx="75684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Para terminar, mira cuantos niños se vistieron de santos porque en su corazón quieren serlo de verdad.  Y </a:t>
            </a:r>
            <a:r>
              <a:rPr lang="es-ES" sz="3200" b="1" dirty="0">
                <a:solidFill>
                  <a:schemeClr val="bg1"/>
                </a:solidFill>
              </a:rPr>
              <a:t>tú</a:t>
            </a:r>
            <a:r>
              <a:rPr lang="es-ES" sz="3200" dirty="0">
                <a:solidFill>
                  <a:schemeClr val="bg1"/>
                </a:solidFill>
              </a:rPr>
              <a:t>, </a:t>
            </a:r>
            <a:r>
              <a:rPr lang="es-DO" sz="3200" dirty="0">
                <a:solidFill>
                  <a:schemeClr val="bg1"/>
                </a:solidFill>
              </a:rPr>
              <a:t>¿</a:t>
            </a:r>
            <a:r>
              <a:rPr lang="es-ES" sz="3200" dirty="0">
                <a:solidFill>
                  <a:schemeClr val="bg1"/>
                </a:solidFill>
              </a:rPr>
              <a:t>te atreverías a vestirte de santo y sobre todo a comportarte como un santo?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23" y="115911"/>
            <a:ext cx="1112471" cy="110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88" y="3816975"/>
            <a:ext cx="2238712" cy="30329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113562" y="1355913"/>
            <a:ext cx="10824741" cy="5551059"/>
            <a:chOff x="-113562" y="1355913"/>
            <a:chExt cx="10824741" cy="55510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985" y="2158519"/>
              <a:ext cx="3862667" cy="4691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3562" y="1355913"/>
              <a:ext cx="1787691" cy="5522548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0740" y="3142445"/>
              <a:ext cx="3386665" cy="371555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6508" y="3416925"/>
              <a:ext cx="2970864" cy="349004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4004" y="3936106"/>
              <a:ext cx="2177175" cy="292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936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72 Black</vt:lpstr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</cp:revision>
  <dcterms:modified xsi:type="dcterms:W3CDTF">2022-10-26T18:11:03Z</dcterms:modified>
</cp:coreProperties>
</file>