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3F_TrOU_lA?feature=oembed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DEXjJL0VjM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2855" y="5410200"/>
            <a:ext cx="6947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Ministerio</a:t>
            </a:r>
            <a:r>
              <a:rPr lang="en-US" dirty="0">
                <a:latin typeface="Arial Black" pitchFamily="34" charset="0"/>
              </a:rPr>
              <a:t> de Amigos de Jesús y María</a:t>
            </a:r>
          </a:p>
          <a:p>
            <a:pPr algn="ctr"/>
            <a:r>
              <a:rPr lang="en-US" sz="1600" b="1" dirty="0">
                <a:latin typeface="Arial Black" panose="020B0A04020102020204" pitchFamily="34" charset="0"/>
              </a:rPr>
              <a:t>II Domingo de Pascua</a:t>
            </a:r>
          </a:p>
          <a:p>
            <a:pPr algn="ctr"/>
            <a:endParaRPr lang="en-US" sz="1600" b="1" dirty="0"/>
          </a:p>
          <a:p>
            <a:pPr algn="ctr"/>
            <a:r>
              <a:rPr lang="en-US" b="1" dirty="0"/>
              <a:t>Fiesta de la Divina Misericordia   Domingo 24 de Abril 2022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B1D314B-B675-4334-9EFF-9901036F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68" y="381000"/>
            <a:ext cx="522611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50109-B514-40E1-97DC-66E6FDBAF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9345"/>
            <a:ext cx="1364673" cy="1364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47FA8AF-2DD8-4AE2-8E80-17E536DE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4" y="2401123"/>
            <a:ext cx="3157259" cy="40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5AB1B87-D1B2-4FCB-9F2A-68EA3D33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8" y="2342263"/>
            <a:ext cx="3266680" cy="42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AEB5DE8-7BFB-428E-AB4D-320EDF8B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2" y="2303475"/>
            <a:ext cx="3245037" cy="42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789298D-3D62-47B8-9E83-D5AE0E60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7" y="2307793"/>
            <a:ext cx="3270940" cy="424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y be an image of 1 person and text that says 'Santo Dios, Santo fuerte, Santo inmortal, ten misericordia de nosotros y del mundo entero.'">
            <a:extLst>
              <a:ext uri="{FF2B5EF4-FFF2-40B4-BE49-F238E27FC236}">
                <a16:creationId xmlns:a16="http://schemas.microsoft.com/office/drawing/2014/main" id="{1BC2D728-172B-485C-99CE-60A1C191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17"/>
            <a:ext cx="7197371" cy="68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2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>
            <a:extLst>
              <a:ext uri="{FF2B5EF4-FFF2-40B4-BE49-F238E27FC236}">
                <a16:creationId xmlns:a16="http://schemas.microsoft.com/office/drawing/2014/main" id="{58D52B53-95E7-499D-91AA-A80940F6C50C}"/>
              </a:ext>
            </a:extLst>
          </p:cNvPr>
          <p:cNvSpPr txBox="1"/>
          <p:nvPr/>
        </p:nvSpPr>
        <p:spPr>
          <a:xfrm>
            <a:off x="3657600" y="304800"/>
            <a:ext cx="5371335" cy="607424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¡Oh, Jesús Misericordioso! Tu Bondad es infinita y los tesoros de Tu Gracia son inagotables. Me abandono a Tu Misericordia que sobrepasa todas Tus obras. Me consagro enteramente a Ti para vivir bajo los rayos de Tu Gracia y de Tu amor que brotaron de Tu Corazón traspasado en la Cruz.</a:t>
            </a: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dar a conocer Tu Misericordia, por medio de las obras de misericordia corporales y espirituales, especialmente con los pecadores, consolando y asistiendo a los pobres afligidos y enfermos. Más, Tú me protegerás como cosa tuya, pues todo lo temo de mi debilidad y todo lo espero de Tu Misericordia.</a:t>
            </a: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 la humanidad comprenda el abismo insondable de Tu Misericordia, a fin de que poniendo toda su esperanza en ella pueda ensalzarla por toda la Eternidad</a:t>
            </a:r>
            <a:r>
              <a:rPr lang="es-ES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Amén</a:t>
            </a:r>
            <a:r>
              <a:rPr lang="en-U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DD13056-4195-4D00-BDEE-677F5F2C47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" y="304800"/>
            <a:ext cx="3590223" cy="60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Opcional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nline Media 4" title="El Amor Misericordioso de Nuestro Señor Jesucristo (Divina Misericordia)">
            <a:hlinkClick r:id="" action="ppaction://media"/>
            <a:extLst>
              <a:ext uri="{FF2B5EF4-FFF2-40B4-BE49-F238E27FC236}">
                <a16:creationId xmlns:a16="http://schemas.microsoft.com/office/drawing/2014/main" id="{69F14866-751E-4D74-9E24-E7087ED4D3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1133475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Segundo Domingo de Pascua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65CD31-4D89-4890-8A01-D5C1BB0E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3" y="1295400"/>
            <a:ext cx="2513559" cy="32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2791726" y="1090636"/>
            <a:ext cx="6297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Berlin Sans FB" panose="020E0602020502020306" pitchFamily="34" charset="0"/>
              </a:rPr>
              <a:t>- Santa Faustina </a:t>
            </a:r>
            <a:r>
              <a:rPr lang="en-US" sz="2500" dirty="0" err="1">
                <a:latin typeface="Berlin Sans FB" panose="020E0602020502020306" pitchFamily="34" charset="0"/>
              </a:rPr>
              <a:t>nació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en</a:t>
            </a:r>
            <a:r>
              <a:rPr lang="en-US" sz="2500" dirty="0">
                <a:latin typeface="Berlin Sans FB" panose="020E0602020502020306" pitchFamily="34" charset="0"/>
              </a:rPr>
              <a:t> Polonia </a:t>
            </a:r>
            <a:r>
              <a:rPr lang="en-US" sz="2500" dirty="0" err="1">
                <a:latin typeface="Berlin Sans FB" panose="020E0602020502020306" pitchFamily="34" charset="0"/>
              </a:rPr>
              <a:t>en</a:t>
            </a:r>
            <a:r>
              <a:rPr lang="en-US" sz="2500" dirty="0">
                <a:latin typeface="Berlin Sans FB" panose="020E0602020502020306" pitchFamily="34" charset="0"/>
              </a:rPr>
              <a:t> 1.905</a:t>
            </a:r>
          </a:p>
          <a:p>
            <a:r>
              <a:rPr lang="en-US" sz="2500" dirty="0">
                <a:latin typeface="Berlin Sans FB" panose="020E0602020502020306" pitchFamily="34" charset="0"/>
              </a:rPr>
              <a:t>- A sus 7 </a:t>
            </a:r>
            <a:r>
              <a:rPr lang="en-US" sz="2500" dirty="0" err="1">
                <a:latin typeface="Berlin Sans FB" panose="020E0602020502020306" pitchFamily="34" charset="0"/>
              </a:rPr>
              <a:t>años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escucha</a:t>
            </a:r>
            <a:r>
              <a:rPr lang="en-US" sz="2500" dirty="0">
                <a:latin typeface="Berlin Sans FB" panose="020E0602020502020306" pitchFamily="34" charset="0"/>
              </a:rPr>
              <a:t> por </a:t>
            </a:r>
            <a:r>
              <a:rPr lang="en-US" sz="2500" dirty="0" err="1">
                <a:latin typeface="Berlin Sans FB" panose="020E0602020502020306" pitchFamily="34" charset="0"/>
              </a:rPr>
              <a:t>primera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vez</a:t>
            </a:r>
            <a:r>
              <a:rPr lang="en-US" sz="2500" dirty="0">
                <a:latin typeface="Berlin Sans FB" panose="020E0602020502020306" pitchFamily="34" charset="0"/>
              </a:rPr>
              <a:t> la </a:t>
            </a:r>
            <a:r>
              <a:rPr lang="en-US" sz="2500" dirty="0" err="1">
                <a:latin typeface="Berlin Sans FB" panose="020E0602020502020306" pitchFamily="34" charset="0"/>
              </a:rPr>
              <a:t>voz</a:t>
            </a:r>
            <a:r>
              <a:rPr lang="en-US" sz="2500" dirty="0">
                <a:latin typeface="Berlin Sans FB" panose="020E0602020502020306" pitchFamily="34" charset="0"/>
              </a:rPr>
              <a:t> de Dios que la </a:t>
            </a:r>
            <a:r>
              <a:rPr lang="en-US" sz="2500" dirty="0" err="1">
                <a:latin typeface="Berlin Sans FB" panose="020E0602020502020306" pitchFamily="34" charset="0"/>
              </a:rPr>
              <a:t>invitaba</a:t>
            </a:r>
            <a:r>
              <a:rPr lang="en-US" sz="2500" dirty="0">
                <a:latin typeface="Berlin Sans FB" panose="020E0602020502020306" pitchFamily="34" charset="0"/>
              </a:rPr>
              <a:t> a una </a:t>
            </a:r>
            <a:r>
              <a:rPr lang="en-US" sz="2500" dirty="0" err="1">
                <a:latin typeface="Berlin Sans FB" panose="020E0602020502020306" pitchFamily="34" charset="0"/>
              </a:rPr>
              <a:t>vida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más</a:t>
            </a:r>
            <a:r>
              <a:rPr lang="en-US" sz="2500" dirty="0">
                <a:latin typeface="Berlin Sans FB" panose="020E0602020502020306" pitchFamily="34" charset="0"/>
              </a:rPr>
              <a:t> perfecta</a:t>
            </a:r>
          </a:p>
          <a:p>
            <a:r>
              <a:rPr lang="en-US" sz="2500" dirty="0">
                <a:latin typeface="Berlin Sans FB" panose="020E0602020502020306" pitchFamily="34" charset="0"/>
              </a:rPr>
              <a:t>- A sus 15 </a:t>
            </a:r>
            <a:r>
              <a:rPr lang="en-US" sz="2500" dirty="0" err="1">
                <a:latin typeface="Berlin Sans FB" panose="020E0602020502020306" pitchFamily="34" charset="0"/>
              </a:rPr>
              <a:t>años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comienza</a:t>
            </a:r>
            <a:r>
              <a:rPr lang="en-US" sz="2500" dirty="0">
                <a:latin typeface="Berlin Sans FB" panose="020E0602020502020306" pitchFamily="34" charset="0"/>
              </a:rPr>
              <a:t> a </a:t>
            </a:r>
            <a:r>
              <a:rPr lang="en-US" sz="2500" dirty="0" err="1">
                <a:latin typeface="Berlin Sans FB" panose="020E0602020502020306" pitchFamily="34" charset="0"/>
              </a:rPr>
              <a:t>trabajar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como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empleada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doméstica</a:t>
            </a:r>
            <a:r>
              <a:rPr lang="en-US" sz="2500" dirty="0">
                <a:latin typeface="Berlin Sans FB" panose="020E0602020502020306" pitchFamily="34" charset="0"/>
              </a:rPr>
              <a:t> y </a:t>
            </a:r>
            <a:r>
              <a:rPr lang="en-US" sz="2500" dirty="0" err="1">
                <a:latin typeface="Berlin Sans FB" panose="020E0602020502020306" pitchFamily="34" charset="0"/>
              </a:rPr>
              <a:t>siente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fuertemente</a:t>
            </a:r>
            <a:r>
              <a:rPr lang="en-US" sz="2500" dirty="0">
                <a:latin typeface="Berlin Sans FB" panose="020E0602020502020306" pitchFamily="34" charset="0"/>
              </a:rPr>
              <a:t> el </a:t>
            </a:r>
            <a:r>
              <a:rPr lang="en-US" sz="2500" dirty="0" err="1">
                <a:latin typeface="Berlin Sans FB" panose="020E0602020502020306" pitchFamily="34" charset="0"/>
              </a:rPr>
              <a:t>llamado</a:t>
            </a:r>
            <a:r>
              <a:rPr lang="en-US" sz="2500" dirty="0">
                <a:latin typeface="Berlin Sans FB" panose="020E0602020502020306" pitchFamily="34" charset="0"/>
              </a:rPr>
              <a:t> a la </a:t>
            </a:r>
            <a:r>
              <a:rPr lang="en-US" sz="2500" dirty="0" err="1">
                <a:latin typeface="Berlin Sans FB" panose="020E0602020502020306" pitchFamily="34" charset="0"/>
              </a:rPr>
              <a:t>vocación</a:t>
            </a:r>
            <a:r>
              <a:rPr lang="en-US" sz="2500" dirty="0">
                <a:latin typeface="Berlin Sans FB" panose="020E0602020502020306" pitchFamily="34" charset="0"/>
              </a:rPr>
              <a:t> religiosa, </a:t>
            </a:r>
            <a:r>
              <a:rPr lang="en-US" sz="2500" dirty="0" err="1">
                <a:latin typeface="Berlin Sans FB" panose="020E0602020502020306" pitchFamily="34" charset="0"/>
              </a:rPr>
              <a:t>pero</a:t>
            </a:r>
            <a:r>
              <a:rPr lang="en-US" sz="2500" dirty="0">
                <a:latin typeface="Berlin Sans FB" panose="020E0602020502020306" pitchFamily="34" charset="0"/>
              </a:rPr>
              <a:t> sus padres se </a:t>
            </a:r>
            <a:r>
              <a:rPr lang="en-US" sz="2500" dirty="0" err="1">
                <a:latin typeface="Berlin Sans FB" panose="020E0602020502020306" pitchFamily="34" charset="0"/>
              </a:rPr>
              <a:t>niegan</a:t>
            </a:r>
            <a:r>
              <a:rPr lang="en-US" sz="2500" dirty="0">
                <a:latin typeface="Berlin Sans FB" panose="020E0602020502020306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9E29FB9-E609-4B5A-9DF0-2DF89447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0" y="4282196"/>
            <a:ext cx="4850167" cy="25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02E7A0-C5C1-434F-91DA-5E37D94FEA8A}"/>
              </a:ext>
            </a:extLst>
          </p:cNvPr>
          <p:cNvSpPr txBox="1"/>
          <p:nvPr/>
        </p:nvSpPr>
        <p:spPr>
          <a:xfrm>
            <a:off x="419470" y="4951756"/>
            <a:ext cx="3657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erlin Sans FB" panose="020E0602020502020306" pitchFamily="34" charset="0"/>
              </a:rPr>
              <a:t>- </a:t>
            </a:r>
            <a:r>
              <a:rPr lang="en-US" sz="2500" dirty="0">
                <a:latin typeface="Berlin Sans FB" panose="020E0602020502020306" pitchFamily="34" charset="0"/>
              </a:rPr>
              <a:t>A </a:t>
            </a:r>
            <a:r>
              <a:rPr lang="en-US" sz="2500" dirty="0" err="1">
                <a:latin typeface="Berlin Sans FB" panose="020E0602020502020306" pitchFamily="34" charset="0"/>
              </a:rPr>
              <a:t>pesar</a:t>
            </a:r>
            <a:r>
              <a:rPr lang="en-US" sz="2500" dirty="0">
                <a:latin typeface="Berlin Sans FB" panose="020E0602020502020306" pitchFamily="34" charset="0"/>
              </a:rPr>
              <a:t> de </a:t>
            </a:r>
            <a:r>
              <a:rPr lang="en-US" sz="2500" dirty="0" err="1">
                <a:latin typeface="Berlin Sans FB" panose="020E0602020502020306" pitchFamily="34" charset="0"/>
              </a:rPr>
              <a:t>todo</a:t>
            </a:r>
            <a:r>
              <a:rPr lang="en-US" sz="2500" dirty="0">
                <a:latin typeface="Berlin Sans FB" panose="020E0602020502020306" pitchFamily="34" charset="0"/>
              </a:rPr>
              <a:t>, </a:t>
            </a:r>
            <a:r>
              <a:rPr lang="en-US" sz="2500" dirty="0" err="1">
                <a:latin typeface="Berlin Sans FB" panose="020E0602020502020306" pitchFamily="34" charset="0"/>
              </a:rPr>
              <a:t>unos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años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más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tarde</a:t>
            </a:r>
            <a:r>
              <a:rPr lang="en-US" sz="2500" dirty="0">
                <a:latin typeface="Berlin Sans FB" panose="020E0602020502020306" pitchFamily="34" charset="0"/>
              </a:rPr>
              <a:t>, Faustina </a:t>
            </a:r>
            <a:r>
              <a:rPr lang="en-US" sz="2500" dirty="0" err="1">
                <a:latin typeface="Berlin Sans FB" panose="020E0602020502020306" pitchFamily="34" charset="0"/>
              </a:rPr>
              <a:t>dejó</a:t>
            </a:r>
            <a:r>
              <a:rPr lang="en-US" sz="2500" dirty="0">
                <a:latin typeface="Berlin Sans FB" panose="020E0602020502020306" pitchFamily="34" charset="0"/>
              </a:rPr>
              <a:t> a </a:t>
            </a:r>
            <a:r>
              <a:rPr lang="en-US" sz="2500" dirty="0" err="1">
                <a:latin typeface="Berlin Sans FB" panose="020E0602020502020306" pitchFamily="34" charset="0"/>
              </a:rPr>
              <a:t>su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familia</a:t>
            </a:r>
            <a:r>
              <a:rPr lang="en-US" sz="2500" dirty="0">
                <a:latin typeface="Berlin Sans FB" panose="020E0602020502020306" pitchFamily="34" charset="0"/>
              </a:rPr>
              <a:t> y se </a:t>
            </a:r>
            <a:r>
              <a:rPr lang="en-US" sz="2500" dirty="0" err="1">
                <a:latin typeface="Berlin Sans FB" panose="020E0602020502020306" pitchFamily="34" charset="0"/>
              </a:rPr>
              <a:t>hizo</a:t>
            </a:r>
            <a:r>
              <a:rPr lang="en-US" sz="2500" dirty="0">
                <a:latin typeface="Berlin Sans FB" panose="020E0602020502020306" pitchFamily="34" charset="0"/>
              </a:rPr>
              <a:t> religiosa.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92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6200" y="-76200"/>
            <a:ext cx="8839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Segundo Domingo de Pascua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nline Media 2" title="[Pieper Junior] Coronilla de los Niños a la Divina Misericordia [en Dibujitos]">
            <a:hlinkClick r:id="" action="ppaction://media"/>
            <a:extLst>
              <a:ext uri="{FF2B5EF4-FFF2-40B4-BE49-F238E27FC236}">
                <a16:creationId xmlns:a16="http://schemas.microsoft.com/office/drawing/2014/main" id="{B093B48E-BD75-4426-A9BE-CFDC072248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8800" y="76200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3780822" y="610515"/>
            <a:ext cx="544497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Berlin Sans FB" panose="020E0602020502020306" pitchFamily="34" charset="0"/>
              </a:rPr>
              <a:t>-Jesús, se le </a:t>
            </a:r>
            <a:r>
              <a:rPr lang="en-US" sz="2500" dirty="0" err="1">
                <a:latin typeface="Berlin Sans FB" panose="020E0602020502020306" pitchFamily="34" charset="0"/>
              </a:rPr>
              <a:t>presentó</a:t>
            </a:r>
            <a:r>
              <a:rPr lang="en-US" sz="2500" dirty="0">
                <a:latin typeface="Berlin Sans FB" panose="020E0602020502020306" pitchFamily="34" charset="0"/>
              </a:rPr>
              <a:t> a Sor Faustina y le </a:t>
            </a:r>
            <a:r>
              <a:rPr lang="en-US" sz="2500" dirty="0" err="1">
                <a:latin typeface="Berlin Sans FB" panose="020E0602020502020306" pitchFamily="34" charset="0"/>
              </a:rPr>
              <a:t>dijo</a:t>
            </a:r>
            <a:r>
              <a:rPr lang="en-US" sz="2500" dirty="0">
                <a:latin typeface="Berlin Sans FB" panose="020E0602020502020306" pitchFamily="34" charset="0"/>
              </a:rPr>
              <a:t> que a las </a:t>
            </a:r>
            <a:r>
              <a:rPr lang="en-US" sz="2500" dirty="0" err="1">
                <a:latin typeface="Berlin Sans FB" panose="020E0602020502020306" pitchFamily="34" charset="0"/>
              </a:rPr>
              <a:t>tres</a:t>
            </a:r>
            <a:r>
              <a:rPr lang="en-US" sz="2500" dirty="0">
                <a:latin typeface="Berlin Sans FB" panose="020E0602020502020306" pitchFamily="34" charset="0"/>
              </a:rPr>
              <a:t> de la </a:t>
            </a:r>
            <a:r>
              <a:rPr lang="en-US" sz="2500" dirty="0" err="1">
                <a:latin typeface="Berlin Sans FB" panose="020E0602020502020306" pitchFamily="34" charset="0"/>
              </a:rPr>
              <a:t>tarde</a:t>
            </a:r>
            <a:r>
              <a:rPr lang="en-US" sz="2500" dirty="0">
                <a:latin typeface="Berlin Sans FB" panose="020E0602020502020306" pitchFamily="34" charset="0"/>
              </a:rPr>
              <a:t>, es la hora de la gran misericordia…a </a:t>
            </a:r>
            <a:r>
              <a:rPr lang="en-US" sz="2500" dirty="0" err="1">
                <a:latin typeface="Berlin Sans FB" panose="020E0602020502020306" pitchFamily="34" charset="0"/>
              </a:rPr>
              <a:t>esa</a:t>
            </a:r>
            <a:r>
              <a:rPr lang="en-US" sz="2500" dirty="0">
                <a:latin typeface="Berlin Sans FB" panose="020E0602020502020306" pitchFamily="34" charset="0"/>
              </a:rPr>
              <a:t> hora </a:t>
            </a:r>
            <a:r>
              <a:rPr lang="en-US" sz="2500" dirty="0" err="1">
                <a:latin typeface="Berlin Sans FB" panose="020E0602020502020306" pitchFamily="34" charset="0"/>
              </a:rPr>
              <a:t>murió</a:t>
            </a:r>
            <a:r>
              <a:rPr lang="en-US" sz="2500" dirty="0">
                <a:latin typeface="Berlin Sans FB" panose="020E0602020502020306" pitchFamily="34" charset="0"/>
              </a:rPr>
              <a:t> Jesús.</a:t>
            </a:r>
          </a:p>
          <a:p>
            <a:r>
              <a:rPr lang="en-US" sz="2500" dirty="0">
                <a:latin typeface="Berlin Sans FB" panose="020E0602020502020306" pitchFamily="34" charset="0"/>
              </a:rPr>
              <a:t>-De </a:t>
            </a:r>
            <a:r>
              <a:rPr lang="en-US" sz="2500" dirty="0" err="1">
                <a:latin typeface="Berlin Sans FB" panose="020E0602020502020306" pitchFamily="34" charset="0"/>
              </a:rPr>
              <a:t>su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corazón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salieron</a:t>
            </a:r>
            <a:r>
              <a:rPr lang="en-US" sz="2500" dirty="0">
                <a:latin typeface="Berlin Sans FB" panose="020E0602020502020306" pitchFamily="34" charset="0"/>
              </a:rPr>
              <a:t> dos </a:t>
            </a:r>
            <a:r>
              <a:rPr lang="en-US" sz="2500" dirty="0" err="1">
                <a:latin typeface="Berlin Sans FB" panose="020E0602020502020306" pitchFamily="34" charset="0"/>
              </a:rPr>
              <a:t>rayos</a:t>
            </a:r>
            <a:r>
              <a:rPr lang="en-US" sz="2500" dirty="0">
                <a:latin typeface="Berlin Sans FB" panose="020E0602020502020306" pitchFamily="34" charset="0"/>
              </a:rPr>
              <a:t>: uno </a:t>
            </a:r>
            <a:r>
              <a:rPr lang="en-US" sz="2500" dirty="0" err="1">
                <a:latin typeface="Berlin Sans FB" panose="020E0602020502020306" pitchFamily="34" charset="0"/>
              </a:rPr>
              <a:t>rojo</a:t>
            </a:r>
            <a:r>
              <a:rPr lang="en-US" sz="2500" dirty="0">
                <a:latin typeface="Berlin Sans FB" panose="020E0602020502020306" pitchFamily="34" charset="0"/>
              </a:rPr>
              <a:t> y uno </a:t>
            </a:r>
            <a:r>
              <a:rPr lang="en-US" sz="2500" dirty="0" err="1">
                <a:latin typeface="Berlin Sans FB" panose="020E0602020502020306" pitchFamily="34" charset="0"/>
              </a:rPr>
              <a:t>blanco</a:t>
            </a:r>
            <a:r>
              <a:rPr lang="en-US" sz="2500" dirty="0">
                <a:latin typeface="Berlin Sans FB" panose="020E0602020502020306" pitchFamily="34" charset="0"/>
              </a:rPr>
              <a:t>; </a:t>
            </a:r>
            <a:r>
              <a:rPr lang="en-US" sz="2500" dirty="0" err="1">
                <a:latin typeface="Berlin Sans FB" panose="020E0602020502020306" pitchFamily="34" charset="0"/>
              </a:rPr>
              <a:t>simbolizando</a:t>
            </a:r>
            <a:r>
              <a:rPr lang="en-US" sz="2500" dirty="0">
                <a:latin typeface="Berlin Sans FB" panose="020E0602020502020306" pitchFamily="34" charset="0"/>
              </a:rPr>
              <a:t> el Sangre y </a:t>
            </a:r>
            <a:r>
              <a:rPr lang="en-US" sz="2500" dirty="0" err="1">
                <a:latin typeface="Berlin Sans FB" panose="020E0602020502020306" pitchFamily="34" charset="0"/>
              </a:rPr>
              <a:t>agua</a:t>
            </a:r>
            <a:r>
              <a:rPr lang="en-US" sz="2500" dirty="0">
                <a:latin typeface="Berlin Sans FB" panose="020E0602020502020306" pitchFamily="34" charset="0"/>
              </a:rPr>
              <a:t> que </a:t>
            </a:r>
            <a:r>
              <a:rPr lang="en-US" sz="2500" dirty="0" err="1">
                <a:latin typeface="Berlin Sans FB" panose="020E0602020502020306" pitchFamily="34" charset="0"/>
              </a:rPr>
              <a:t>brotaron</a:t>
            </a:r>
            <a:r>
              <a:rPr lang="en-US" sz="2500" dirty="0">
                <a:latin typeface="Berlin Sans FB" panose="020E0602020502020306" pitchFamily="34" charset="0"/>
              </a:rPr>
              <a:t> de </a:t>
            </a:r>
            <a:r>
              <a:rPr lang="en-US" sz="2500" dirty="0" err="1">
                <a:latin typeface="Berlin Sans FB" panose="020E0602020502020306" pitchFamily="34" charset="0"/>
              </a:rPr>
              <a:t>su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costado</a:t>
            </a:r>
            <a:endParaRPr lang="en-US" sz="2500" dirty="0">
              <a:latin typeface="Berlin Sans FB" panose="020E0602020502020306" pitchFamily="34" charset="0"/>
            </a:endParaRPr>
          </a:p>
          <a:p>
            <a:endParaRPr lang="en-US" sz="2500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0006E-927E-4CA7-98DD-33CB8D1B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3" y="764403"/>
            <a:ext cx="3693851" cy="2925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DE71F-A406-41C0-BF9F-09120E245AFE}"/>
              </a:ext>
            </a:extLst>
          </p:cNvPr>
          <p:cNvSpPr txBox="1"/>
          <p:nvPr/>
        </p:nvSpPr>
        <p:spPr>
          <a:xfrm>
            <a:off x="225656" y="4057436"/>
            <a:ext cx="567431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erlin Sans FB" panose="020E0602020502020306" pitchFamily="34" charset="0"/>
              </a:rPr>
              <a:t>-</a:t>
            </a:r>
            <a:r>
              <a:rPr lang="en-US" sz="2500" dirty="0">
                <a:latin typeface="Berlin Sans FB" panose="020E0602020502020306" pitchFamily="34" charset="0"/>
              </a:rPr>
              <a:t>Jesús le </a:t>
            </a:r>
            <a:r>
              <a:rPr lang="en-US" sz="2500" dirty="0" err="1">
                <a:latin typeface="Berlin Sans FB" panose="020E0602020502020306" pitchFamily="34" charset="0"/>
              </a:rPr>
              <a:t>dijo</a:t>
            </a:r>
            <a:r>
              <a:rPr lang="en-US" sz="2500" dirty="0">
                <a:latin typeface="Berlin Sans FB" panose="020E0602020502020306" pitchFamily="34" charset="0"/>
              </a:rPr>
              <a:t> a Sor Faustina: </a:t>
            </a:r>
            <a:r>
              <a:rPr lang="en-US" sz="2500" dirty="0" err="1">
                <a:latin typeface="Berlin Sans FB" panose="020E0602020502020306" pitchFamily="34" charset="0"/>
              </a:rPr>
              <a:t>Hija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mía</a:t>
            </a:r>
            <a:r>
              <a:rPr lang="en-US" sz="2500" dirty="0">
                <a:latin typeface="Berlin Sans FB" panose="020E0602020502020306" pitchFamily="34" charset="0"/>
              </a:rPr>
              <a:t>, </a:t>
            </a:r>
            <a:r>
              <a:rPr lang="en-US" sz="2500" dirty="0" err="1">
                <a:latin typeface="Berlin Sans FB" panose="020E0602020502020306" pitchFamily="34" charset="0"/>
              </a:rPr>
              <a:t>pinta</a:t>
            </a:r>
            <a:r>
              <a:rPr lang="en-US" sz="2500" dirty="0">
                <a:latin typeface="Berlin Sans FB" panose="020E0602020502020306" pitchFamily="34" charset="0"/>
              </a:rPr>
              <a:t> un </a:t>
            </a:r>
            <a:r>
              <a:rPr lang="en-US" sz="2500" dirty="0" err="1">
                <a:latin typeface="Berlin Sans FB" panose="020E0602020502020306" pitchFamily="34" charset="0"/>
              </a:rPr>
              <a:t>cuadro</a:t>
            </a:r>
            <a:r>
              <a:rPr lang="en-US" sz="2500" dirty="0">
                <a:latin typeface="Berlin Sans FB" panose="020E0602020502020306" pitchFamily="34" charset="0"/>
              </a:rPr>
              <a:t> de </a:t>
            </a:r>
            <a:r>
              <a:rPr lang="en-US" sz="2500" dirty="0" err="1">
                <a:latin typeface="Berlin Sans FB" panose="020E0602020502020306" pitchFamily="34" charset="0"/>
              </a:rPr>
              <a:t>acuerdo</a:t>
            </a:r>
            <a:r>
              <a:rPr lang="en-US" sz="2500" dirty="0">
                <a:latin typeface="Berlin Sans FB" panose="020E0602020502020306" pitchFamily="34" charset="0"/>
              </a:rPr>
              <a:t> a lo que </a:t>
            </a:r>
            <a:r>
              <a:rPr lang="en-US" sz="2500" dirty="0" err="1">
                <a:latin typeface="Berlin Sans FB" panose="020E0602020502020306" pitchFamily="34" charset="0"/>
              </a:rPr>
              <a:t>ves</a:t>
            </a:r>
            <a:r>
              <a:rPr lang="en-US" sz="2500" dirty="0">
                <a:latin typeface="Berlin Sans FB" panose="020E0602020502020306" pitchFamily="34" charset="0"/>
              </a:rPr>
              <a:t> y </a:t>
            </a:r>
            <a:r>
              <a:rPr lang="en-US" sz="2500" dirty="0" err="1">
                <a:latin typeface="Berlin Sans FB" panose="020E0602020502020306" pitchFamily="34" charset="0"/>
              </a:rPr>
              <a:t>coloca</a:t>
            </a:r>
            <a:r>
              <a:rPr lang="en-US" sz="2500" dirty="0">
                <a:latin typeface="Berlin Sans FB" panose="020E0602020502020306" pitchFamily="34" charset="0"/>
              </a:rPr>
              <a:t>: “JESUS EN TI CONFIO”. Jesús </a:t>
            </a:r>
            <a:r>
              <a:rPr lang="en-US" sz="2500" dirty="0" err="1">
                <a:latin typeface="Berlin Sans FB" panose="020E0602020502020306" pitchFamily="34" charset="0"/>
              </a:rPr>
              <a:t>prometió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grandes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bendiciones</a:t>
            </a:r>
            <a:r>
              <a:rPr lang="en-US" sz="2500" dirty="0">
                <a:latin typeface="Berlin Sans FB" panose="020E0602020502020306" pitchFamily="34" charset="0"/>
              </a:rPr>
              <a:t> para </a:t>
            </a:r>
            <a:r>
              <a:rPr lang="en-US" sz="2500" dirty="0" err="1">
                <a:latin typeface="Berlin Sans FB" panose="020E0602020502020306" pitchFamily="34" charset="0"/>
              </a:rPr>
              <a:t>quien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tenga</a:t>
            </a:r>
            <a:r>
              <a:rPr lang="en-US" sz="2500" dirty="0">
                <a:latin typeface="Berlin Sans FB" panose="020E0602020502020306" pitchFamily="34" charset="0"/>
              </a:rPr>
              <a:t> esta imagen y la </a:t>
            </a:r>
            <a:r>
              <a:rPr lang="en-US" sz="2500" dirty="0" err="1">
                <a:latin typeface="Berlin Sans FB" panose="020E0602020502020306" pitchFamily="34" charset="0"/>
              </a:rPr>
              <a:t>venere</a:t>
            </a:r>
            <a:r>
              <a:rPr lang="en-US" sz="25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EFC79F6-B5F3-4219-83CC-533A57DA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27" y="3347325"/>
            <a:ext cx="2377832" cy="351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304800" y="-59068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Coronilla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Fiesta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4244174" y="598944"/>
            <a:ext cx="4759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Berlin Sans FB" panose="020E0602020502020306" pitchFamily="34" charset="0"/>
              </a:rPr>
              <a:t>-Jesús, </a:t>
            </a:r>
            <a:r>
              <a:rPr lang="en-US" sz="2500" dirty="0" err="1">
                <a:latin typeface="Berlin Sans FB" panose="020E0602020502020306" pitchFamily="34" charset="0"/>
              </a:rPr>
              <a:t>también</a:t>
            </a:r>
            <a:r>
              <a:rPr lang="en-US" sz="2500" dirty="0">
                <a:latin typeface="Berlin Sans FB" panose="020E0602020502020306" pitchFamily="34" charset="0"/>
              </a:rPr>
              <a:t> le </a:t>
            </a:r>
            <a:r>
              <a:rPr lang="en-US" sz="2500" dirty="0" err="1">
                <a:latin typeface="Berlin Sans FB" panose="020E0602020502020306" pitchFamily="34" charset="0"/>
              </a:rPr>
              <a:t>pidió</a:t>
            </a:r>
            <a:r>
              <a:rPr lang="en-US" sz="2500" dirty="0">
                <a:latin typeface="Berlin Sans FB" panose="020E0602020502020306" pitchFamily="34" charset="0"/>
              </a:rPr>
              <a:t> que se </a:t>
            </a:r>
            <a:r>
              <a:rPr lang="en-US" sz="2500" dirty="0" err="1">
                <a:latin typeface="Berlin Sans FB" panose="020E0602020502020306" pitchFamily="34" charset="0"/>
              </a:rPr>
              <a:t>rezara</a:t>
            </a:r>
            <a:r>
              <a:rPr lang="en-US" sz="2500" dirty="0">
                <a:latin typeface="Berlin Sans FB" panose="020E0602020502020306" pitchFamily="34" charset="0"/>
              </a:rPr>
              <a:t> a las </a:t>
            </a:r>
            <a:r>
              <a:rPr lang="en-US" sz="2500" dirty="0">
                <a:solidFill>
                  <a:srgbClr val="FF0000"/>
                </a:solidFill>
                <a:latin typeface="Berlin Sans FB" panose="020E0602020502020306" pitchFamily="34" charset="0"/>
              </a:rPr>
              <a:t>3 de la </a:t>
            </a:r>
            <a:r>
              <a:rPr lang="en-US" sz="25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tarde</a:t>
            </a:r>
            <a:r>
              <a:rPr lang="en-US" sz="2500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n-US" sz="2500" dirty="0">
                <a:latin typeface="Berlin Sans FB" panose="020E0602020502020306" pitchFamily="34" charset="0"/>
              </a:rPr>
              <a:t>la </a:t>
            </a:r>
            <a:r>
              <a:rPr lang="en-US" sz="2500" dirty="0" err="1">
                <a:latin typeface="Berlin Sans FB" panose="020E0602020502020306" pitchFamily="34" charset="0"/>
              </a:rPr>
              <a:t>Coronilla</a:t>
            </a:r>
            <a:r>
              <a:rPr lang="en-US" sz="2500" dirty="0">
                <a:latin typeface="Berlin Sans FB" panose="020E0602020502020306" pitchFamily="34" charset="0"/>
              </a:rPr>
              <a:t> de la Divina Misericordia y que el 2do Domingo de Pascua se </a:t>
            </a:r>
            <a:r>
              <a:rPr lang="en-US" sz="2500" dirty="0" err="1">
                <a:latin typeface="Berlin Sans FB" panose="020E0602020502020306" pitchFamily="34" charset="0"/>
              </a:rPr>
              <a:t>haga</a:t>
            </a:r>
            <a:r>
              <a:rPr lang="en-US" sz="2500" dirty="0">
                <a:latin typeface="Berlin Sans FB" panose="020E0602020502020306" pitchFamily="34" charset="0"/>
              </a:rPr>
              <a:t> una GRAN FIESTA. La Fiesta de la Divina Misericordia.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ED1A2-2E6D-4A61-97DB-81B3DC6F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60" y="685800"/>
            <a:ext cx="3676650" cy="5305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86FAFF-A1B7-47D9-8710-0D9C2E1B0665}"/>
              </a:ext>
            </a:extLst>
          </p:cNvPr>
          <p:cNvSpPr txBox="1"/>
          <p:nvPr/>
        </p:nvSpPr>
        <p:spPr>
          <a:xfrm>
            <a:off x="4220314" y="3084760"/>
            <a:ext cx="47591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latin typeface="Berlin Sans FB" panose="020E0602020502020306" pitchFamily="34" charset="0"/>
              </a:rPr>
              <a:t>En</a:t>
            </a:r>
            <a:r>
              <a:rPr lang="en-US" sz="2500" dirty="0">
                <a:latin typeface="Berlin Sans FB" panose="020E0602020502020306" pitchFamily="34" charset="0"/>
              </a:rPr>
              <a:t> esta fiesta </a:t>
            </a:r>
            <a:r>
              <a:rPr lang="en-US" sz="2500" dirty="0" err="1">
                <a:latin typeface="Berlin Sans FB" panose="020E0602020502020306" pitchFamily="34" charset="0"/>
              </a:rPr>
              <a:t>celebramos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Berlin Sans FB" panose="020E0602020502020306" pitchFamily="34" charset="0"/>
              </a:rPr>
              <a:t>el Amor y la Misericordia</a:t>
            </a:r>
            <a:r>
              <a:rPr lang="en-US" sz="2500" dirty="0">
                <a:latin typeface="Berlin Sans FB" panose="020E0602020502020306" pitchFamily="34" charset="0"/>
              </a:rPr>
              <a:t> que Jesús </a:t>
            </a:r>
            <a:r>
              <a:rPr lang="en-US" sz="2500" dirty="0" err="1">
                <a:latin typeface="Berlin Sans FB" panose="020E0602020502020306" pitchFamily="34" charset="0"/>
              </a:rPr>
              <a:t>nos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tiene</a:t>
            </a:r>
            <a:r>
              <a:rPr lang="en-US" sz="2500" dirty="0">
                <a:latin typeface="Berlin Sans FB" panose="020E0602020502020306" pitchFamily="34" charset="0"/>
              </a:rPr>
              <a:t> y es una </a:t>
            </a:r>
            <a:r>
              <a:rPr lang="en-US" sz="2500" dirty="0" err="1">
                <a:latin typeface="Berlin Sans FB" panose="020E0602020502020306" pitchFamily="34" charset="0"/>
              </a:rPr>
              <a:t>invitación</a:t>
            </a:r>
            <a:r>
              <a:rPr lang="en-US" sz="2500" dirty="0">
                <a:latin typeface="Berlin Sans FB" panose="020E0602020502020306" pitchFamily="34" charset="0"/>
              </a:rPr>
              <a:t> a </a:t>
            </a:r>
            <a:r>
              <a:rPr lang="en-US" sz="2500" dirty="0" err="1">
                <a:latin typeface="Berlin Sans FB" panose="020E0602020502020306" pitchFamily="34" charset="0"/>
              </a:rPr>
              <a:t>compartir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su</a:t>
            </a:r>
            <a:r>
              <a:rPr lang="en-US" sz="2500" dirty="0">
                <a:latin typeface="Berlin Sans FB" panose="020E0602020502020306" pitchFamily="34" charset="0"/>
              </a:rPr>
              <a:t> misericordia con los </a:t>
            </a:r>
            <a:r>
              <a:rPr lang="en-US" sz="2500" dirty="0" err="1">
                <a:latin typeface="Berlin Sans FB" panose="020E0602020502020306" pitchFamily="34" charset="0"/>
              </a:rPr>
              <a:t>demás</a:t>
            </a:r>
            <a:r>
              <a:rPr lang="en-US" sz="2500" dirty="0">
                <a:latin typeface="Berlin Sans FB" panose="020E0602020502020306" pitchFamily="34" charset="0"/>
              </a:rPr>
              <a:t>, </a:t>
            </a:r>
            <a:r>
              <a:rPr lang="en-US" sz="2500" dirty="0" err="1">
                <a:latin typeface="Berlin Sans FB" panose="020E0602020502020306" pitchFamily="34" charset="0"/>
              </a:rPr>
              <a:t>especialmente</a:t>
            </a:r>
            <a:r>
              <a:rPr lang="en-US" sz="2500" dirty="0">
                <a:latin typeface="Berlin Sans FB" panose="020E0602020502020306" pitchFamily="34" charset="0"/>
              </a:rPr>
              <a:t> con los que </a:t>
            </a:r>
            <a:r>
              <a:rPr lang="en-US" sz="2500" dirty="0" err="1">
                <a:latin typeface="Berlin Sans FB" panose="020E0602020502020306" pitchFamily="34" charset="0"/>
              </a:rPr>
              <a:t>más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nos</a:t>
            </a:r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n-US" sz="2500" dirty="0" err="1">
                <a:latin typeface="Berlin Sans FB" panose="020E0602020502020306" pitchFamily="34" charset="0"/>
              </a:rPr>
              <a:t>necesitan</a:t>
            </a:r>
            <a:r>
              <a:rPr lang="en-US" sz="25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A0EF1-13A0-41EA-B175-014AE90E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266" y="5466459"/>
            <a:ext cx="1799944" cy="1268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15ED28-892C-4600-BA35-5497A26A8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994" y="5512290"/>
            <a:ext cx="1913956" cy="12684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49F982-DF6F-4BB3-8E8A-A013BCA40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735" y="5367659"/>
            <a:ext cx="1264214" cy="14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" y="85725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9C5D1-7E39-4F4D-B3D3-8DE998C01C74}"/>
              </a:ext>
            </a:extLst>
          </p:cNvPr>
          <p:cNvSpPr txBox="1"/>
          <p:nvPr/>
        </p:nvSpPr>
        <p:spPr>
          <a:xfrm>
            <a:off x="5334000" y="959093"/>
            <a:ext cx="354666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Expiraste, Jesús, pero la fuente de vida brotó para las almas y el mar de misericordia se abrió para el mundo entero. Oh fuente de vida, insondable Misericordia Divina, abarca al mundo entero y derrámate sobre nosotros (Diario, 1319).</a:t>
            </a:r>
            <a:br>
              <a:rPr lang="es-ES" sz="2100" b="1" dirty="0"/>
            </a:br>
            <a:endParaRPr lang="es-ES" sz="2100" b="1" dirty="0"/>
          </a:p>
          <a:p>
            <a:pPr algn="just"/>
            <a:r>
              <a:rPr lang="es-E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Oh Sangre y Agua que brotaste del Corazón de Jesús, como una Fuente de Misericordia para nosotros, en Ti confío </a:t>
            </a:r>
            <a:endParaRPr 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>
            <a:extLst>
              <a:ext uri="{FF2B5EF4-FFF2-40B4-BE49-F238E27FC236}">
                <a16:creationId xmlns:a16="http://schemas.microsoft.com/office/drawing/2014/main" id="{15815EDD-0A0A-4E20-8072-6EECD516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699C7A-E2D3-442B-B5B5-013631E82FDD}"/>
              </a:ext>
            </a:extLst>
          </p:cNvPr>
          <p:cNvSpPr txBox="1"/>
          <p:nvPr/>
        </p:nvSpPr>
        <p:spPr>
          <a:xfrm>
            <a:off x="3124200" y="2276897"/>
            <a:ext cx="759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Arial Black" panose="020B0A04020102020204" pitchFamily="34" charset="0"/>
              </a:rPr>
              <a:t>PADRENUESTRO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08A876-0E59-4883-BFC1-426711991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73" y="3893659"/>
            <a:ext cx="1178026" cy="10867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9FDFAA-4363-41D6-BD27-FBE295046160}"/>
              </a:ext>
            </a:extLst>
          </p:cNvPr>
          <p:cNvSpPr txBox="1"/>
          <p:nvPr/>
        </p:nvSpPr>
        <p:spPr>
          <a:xfrm>
            <a:off x="3429000" y="4569928"/>
            <a:ext cx="759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Arial Black" panose="020B0A04020102020204" pitchFamily="34" charset="0"/>
              </a:rPr>
              <a:t>AVE MARIA</a:t>
            </a: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46F7B5A7-A97D-4A56-817D-1CF8DE3E6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5" name="Picture 8">
            <a:extLst>
              <a:ext uri="{FF2B5EF4-FFF2-40B4-BE49-F238E27FC236}">
                <a16:creationId xmlns:a16="http://schemas.microsoft.com/office/drawing/2014/main" id="{288E6AAD-3E13-421D-B409-4C68C71F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24" y="1500106"/>
            <a:ext cx="1097017" cy="8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435A1CC-648D-4DAB-ABD3-0ED76EB2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2" y="1353315"/>
            <a:ext cx="3752842" cy="37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3409" y="302359"/>
            <a:ext cx="570856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El Credo</a:t>
            </a:r>
          </a:p>
          <a:p>
            <a:pPr algn="ctr"/>
            <a:r>
              <a:rPr lang="es-ES" sz="2000" dirty="0"/>
              <a:t>Creo en Dios, Padre todopoderoso,</a:t>
            </a:r>
            <a:br>
              <a:rPr lang="es-ES" sz="2000" dirty="0"/>
            </a:br>
            <a:r>
              <a:rPr lang="es-ES" sz="2000" dirty="0"/>
              <a:t>Creador del cielo y de la tierra.</a:t>
            </a:r>
          </a:p>
          <a:p>
            <a:pPr algn="ctr"/>
            <a:r>
              <a:rPr lang="es-ES" sz="2000" dirty="0"/>
              <a:t>Creo en Jesucristo, su único Hijo, nuestro Señor,</a:t>
            </a:r>
            <a:br>
              <a:rPr lang="es-ES" sz="2000" dirty="0"/>
            </a:br>
            <a:r>
              <a:rPr lang="es-ES" sz="2000" dirty="0"/>
              <a:t>que fue concebido por obra y gracia del Espíritu Santo,</a:t>
            </a:r>
            <a:br>
              <a:rPr lang="es-ES" sz="2000" dirty="0"/>
            </a:br>
            <a:r>
              <a:rPr lang="es-ES" sz="2000" dirty="0"/>
              <a:t>nació de santa María Virgen,</a:t>
            </a:r>
            <a:br>
              <a:rPr lang="es-ES" sz="2000" dirty="0"/>
            </a:br>
            <a:r>
              <a:rPr lang="es-ES" sz="2000" dirty="0"/>
              <a:t>padeció bajo el poder de Poncio Pilato, fue crucificado, </a:t>
            </a:r>
          </a:p>
          <a:p>
            <a:pPr algn="ctr"/>
            <a:r>
              <a:rPr lang="es-ES" sz="2000" dirty="0"/>
              <a:t>muerto y sepultado, descendió a los infiernos,</a:t>
            </a:r>
            <a:br>
              <a:rPr lang="es-ES" sz="2000" dirty="0"/>
            </a:br>
            <a:r>
              <a:rPr lang="es-ES" sz="2000" dirty="0"/>
              <a:t>al tercer día resucitó de entre los muertos,</a:t>
            </a:r>
            <a:br>
              <a:rPr lang="es-ES" sz="2000" dirty="0"/>
            </a:br>
            <a:r>
              <a:rPr lang="es-ES" sz="2000" dirty="0"/>
              <a:t>subió a los cielos y está sentado a la derecha de</a:t>
            </a:r>
          </a:p>
          <a:p>
            <a:pPr algn="ctr"/>
            <a:r>
              <a:rPr lang="es-ES" sz="2000" dirty="0"/>
              <a:t> Dios, Padre todopoderoso. Desde allí ha </a:t>
            </a:r>
          </a:p>
          <a:p>
            <a:pPr algn="ctr"/>
            <a:r>
              <a:rPr lang="es-ES" sz="2000" dirty="0"/>
              <a:t>de venir a juzgar a vivos y muertos.</a:t>
            </a:r>
          </a:p>
          <a:p>
            <a:pPr algn="ctr"/>
            <a:r>
              <a:rPr lang="es-ES" sz="2000" dirty="0"/>
              <a:t>Creo en el Espíritu Santo,</a:t>
            </a:r>
            <a:br>
              <a:rPr lang="es-ES" sz="2000" dirty="0"/>
            </a:br>
            <a:r>
              <a:rPr lang="es-ES" sz="2000" dirty="0"/>
              <a:t>la santa Iglesia católica,</a:t>
            </a:r>
            <a:br>
              <a:rPr lang="es-ES" sz="2000" dirty="0"/>
            </a:br>
            <a:r>
              <a:rPr lang="es-ES" sz="2000" dirty="0"/>
              <a:t>la comunión de los santos,</a:t>
            </a:r>
            <a:br>
              <a:rPr lang="es-ES" sz="2000" dirty="0"/>
            </a:br>
            <a:r>
              <a:rPr lang="es-ES" sz="2000" dirty="0"/>
              <a:t>el perdón de los pecados,</a:t>
            </a:r>
            <a:br>
              <a:rPr lang="es-ES" sz="2000" dirty="0"/>
            </a:br>
            <a:r>
              <a:rPr lang="es-ES" sz="2000" dirty="0"/>
              <a:t>la resurrección de la carne</a:t>
            </a:r>
            <a:br>
              <a:rPr lang="es-ES" sz="2000" dirty="0"/>
            </a:br>
            <a:r>
              <a:rPr lang="es-ES" sz="2000" dirty="0"/>
              <a:t>y la vida eterna.</a:t>
            </a:r>
          </a:p>
          <a:p>
            <a:pPr algn="ctr"/>
            <a:r>
              <a:rPr lang="es-ES" sz="2000" dirty="0"/>
              <a:t>Amén.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" y="770315"/>
            <a:ext cx="1998238" cy="202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" y="3441029"/>
            <a:ext cx="1501480" cy="230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10" y="457200"/>
            <a:ext cx="1728990" cy="17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06" y="2798740"/>
            <a:ext cx="2023594" cy="1349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22" y="4257973"/>
            <a:ext cx="1371327" cy="1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0FCC62-3FA9-4EF4-A487-BD2D9E11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1" y="2360982"/>
            <a:ext cx="3195882" cy="4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On-screen Show (4:3)</PresentationFormat>
  <Paragraphs>54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Berlin Sans FB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</cp:revision>
  <dcterms:modified xsi:type="dcterms:W3CDTF">2022-04-26T14:22:38Z</dcterms:modified>
</cp:coreProperties>
</file>