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6858000" type="screen4x3"/>
  <p:notesSz cx="6858000" cy="9144000"/>
  <p:embeddedFontLst>
    <p:embeddedFont>
      <p:font typeface="Arial Black" panose="020B0A04020102020204" pitchFamily="34" charset="0"/>
      <p:regular r:id="rId15"/>
      <p:bold r:id="rId16"/>
    </p:embeddedFont>
    <p:embeddedFont>
      <p:font typeface="Calibri" panose="020F050202020403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gcaaX0lfb93I/URNBS31i9wGbz3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147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6" name="Google Shape;176;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8" name="Google Shape;108;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2" name="Google Shape;122;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4" name="Google Shape;134;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2" name="Google Shape;142;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2" name="Google Shape;152;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5" name="Google Shape;165;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4" name="Google Shape;14;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6" name="Google Shape;26;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2" name="Google Shape;32;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3" name="Google Shape;33;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39" name="Google Shape;39;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0" name="Google Shape;40;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1" name="Google Shape;41;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2" name="Google Shape;42;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2"/>
          <p:cNvSpPr>
            <a:spLocks noGrp="1"/>
          </p:cNvSpPr>
          <p:nvPr>
            <p:ph type="pic" idx="2"/>
          </p:nvPr>
        </p:nvSpPr>
        <p:spPr>
          <a:xfrm>
            <a:off x="1792288" y="612775"/>
            <a:ext cx="5486400" cy="4114800"/>
          </a:xfrm>
          <a:prstGeom prst="rect">
            <a:avLst/>
          </a:prstGeom>
          <a:noFill/>
          <a:ln>
            <a:noFill/>
          </a:ln>
        </p:spPr>
      </p:sp>
      <p:sp>
        <p:nvSpPr>
          <p:cNvPr id="64" name="Google Shape;64;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23.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85" name="Google Shape;85;p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3200"/>
              <a:buNone/>
            </a:pPr>
            <a:endParaRPr/>
          </a:p>
        </p:txBody>
      </p:sp>
      <p:pic>
        <p:nvPicPr>
          <p:cNvPr id="86" name="Google Shape;86;p1" descr="slide1 n."/>
          <p:cNvPicPr preferRelativeResize="0"/>
          <p:nvPr/>
        </p:nvPicPr>
        <p:blipFill rotWithShape="1">
          <a:blip r:embed="rId3">
            <a:alphaModFix/>
          </a:blip>
          <a:srcRect/>
          <a:stretch/>
        </p:blipFill>
        <p:spPr>
          <a:xfrm>
            <a:off x="0" y="0"/>
            <a:ext cx="9143998" cy="6858000"/>
          </a:xfrm>
          <a:prstGeom prst="rect">
            <a:avLst/>
          </a:prstGeom>
          <a:noFill/>
          <a:ln>
            <a:noFill/>
          </a:ln>
        </p:spPr>
      </p:pic>
      <p:sp>
        <p:nvSpPr>
          <p:cNvPr id="87" name="Google Shape;87;p1"/>
          <p:cNvSpPr/>
          <p:nvPr/>
        </p:nvSpPr>
        <p:spPr>
          <a:xfrm>
            <a:off x="5029200" y="0"/>
            <a:ext cx="4114800" cy="6858000"/>
          </a:xfrm>
          <a:prstGeom prst="rect">
            <a:avLst/>
          </a:prstGeom>
          <a:solidFill>
            <a:srgbClr val="262626"/>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8" name="Google Shape;88;p1"/>
          <p:cNvSpPr txBox="1"/>
          <p:nvPr/>
        </p:nvSpPr>
        <p:spPr>
          <a:xfrm>
            <a:off x="5105400" y="1830550"/>
            <a:ext cx="3810000" cy="4248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i="0" u="none" strike="noStrike" cap="none">
                <a:solidFill>
                  <a:schemeClr val="lt1"/>
                </a:solidFill>
                <a:latin typeface="Calibri"/>
                <a:ea typeface="Calibri"/>
                <a:cs typeface="Calibri"/>
                <a:sym typeface="Calibri"/>
              </a:rPr>
              <a:t>SEMANA DEL SAGRADO CORAZON  DE JESUS.</a:t>
            </a:r>
            <a:endParaRPr sz="5400" b="1" i="0" u="none" strike="noStrike" cap="none">
              <a:solidFill>
                <a:schemeClr val="lt1"/>
              </a:solidFill>
              <a:latin typeface="Calibri"/>
              <a:ea typeface="Calibri"/>
              <a:cs typeface="Calibri"/>
              <a:sym typeface="Calibri"/>
            </a:endParaRPr>
          </a:p>
        </p:txBody>
      </p:sp>
      <p:pic>
        <p:nvPicPr>
          <p:cNvPr id="89" name="Google Shape;89;p1" descr="Nuevo-logo-amigos.jpg"/>
          <p:cNvPicPr preferRelativeResize="0"/>
          <p:nvPr/>
        </p:nvPicPr>
        <p:blipFill rotWithShape="1">
          <a:blip r:embed="rId4">
            <a:alphaModFix/>
          </a:blip>
          <a:srcRect/>
          <a:stretch/>
        </p:blipFill>
        <p:spPr>
          <a:xfrm>
            <a:off x="7696200" y="0"/>
            <a:ext cx="1447800" cy="1447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0"/>
          <p:cNvSpPr txBox="1"/>
          <p:nvPr/>
        </p:nvSpPr>
        <p:spPr>
          <a:xfrm>
            <a:off x="0" y="71735"/>
            <a:ext cx="89154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0000"/>
                </a:solidFill>
                <a:latin typeface="Arial Black"/>
                <a:ea typeface="Arial Black"/>
                <a:cs typeface="Arial Black"/>
                <a:sym typeface="Arial Black"/>
              </a:rPr>
              <a:t>EVANGELIO MATEO 10, 26-33</a:t>
            </a:r>
            <a:endParaRPr sz="2400">
              <a:solidFill>
                <a:srgbClr val="FF0000"/>
              </a:solidFill>
              <a:latin typeface="Arial Black"/>
              <a:ea typeface="Arial Black"/>
              <a:cs typeface="Arial Black"/>
              <a:sym typeface="Arial Black"/>
            </a:endParaRPr>
          </a:p>
        </p:txBody>
      </p:sp>
      <p:sp>
        <p:nvSpPr>
          <p:cNvPr id="179" name="Google Shape;179;p10" descr="Historia del Sagrado Corazón de Jesús para niños - Biblia Box"/>
          <p:cNvSpPr/>
          <p:nvPr/>
        </p:nvSpPr>
        <p:spPr>
          <a:xfrm>
            <a:off x="155575" y="-922338"/>
            <a:ext cx="2105025" cy="19335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 name="Google Shape;180;p10" descr="Historia del Sagrado Corazón de Jesús para niños - Biblia Box"/>
          <p:cNvSpPr/>
          <p:nvPr/>
        </p:nvSpPr>
        <p:spPr>
          <a:xfrm>
            <a:off x="155575" y="-922338"/>
            <a:ext cx="2105025" cy="19335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81" name="Google Shape;181;p10"/>
          <p:cNvPicPr preferRelativeResize="0"/>
          <p:nvPr/>
        </p:nvPicPr>
        <p:blipFill rotWithShape="1">
          <a:blip r:embed="rId3">
            <a:alphaModFix/>
          </a:blip>
          <a:srcRect/>
          <a:stretch/>
        </p:blipFill>
        <p:spPr>
          <a:xfrm>
            <a:off x="304800" y="533400"/>
            <a:ext cx="6281564" cy="3276600"/>
          </a:xfrm>
          <a:prstGeom prst="rect">
            <a:avLst/>
          </a:prstGeom>
          <a:noFill/>
          <a:ln>
            <a:noFill/>
          </a:ln>
        </p:spPr>
      </p:pic>
      <p:pic>
        <p:nvPicPr>
          <p:cNvPr id="182" name="Google Shape;182;p10" descr="Pin en Cumpleaños de toy story"/>
          <p:cNvPicPr preferRelativeResize="0"/>
          <p:nvPr/>
        </p:nvPicPr>
        <p:blipFill rotWithShape="1">
          <a:blip r:embed="rId4">
            <a:alphaModFix/>
          </a:blip>
          <a:srcRect/>
          <a:stretch/>
        </p:blipFill>
        <p:spPr>
          <a:xfrm>
            <a:off x="4419600" y="3944937"/>
            <a:ext cx="3759659" cy="2913063"/>
          </a:xfrm>
          <a:prstGeom prst="rect">
            <a:avLst/>
          </a:prstGeom>
          <a:noFill/>
          <a:ln>
            <a:noFill/>
          </a:ln>
        </p:spPr>
      </p:pic>
      <p:pic>
        <p:nvPicPr>
          <p:cNvPr id="183" name="Google Shape;183;p10" descr="Nuevo-logo-amigos.jpg"/>
          <p:cNvPicPr preferRelativeResize="0"/>
          <p:nvPr/>
        </p:nvPicPr>
        <p:blipFill rotWithShape="1">
          <a:blip r:embed="rId5">
            <a:alphaModFix/>
          </a:blip>
          <a:srcRect/>
          <a:stretch/>
        </p:blipFill>
        <p:spPr>
          <a:xfrm>
            <a:off x="7467600" y="76200"/>
            <a:ext cx="1600200" cy="1600200"/>
          </a:xfrm>
          <a:prstGeom prst="rect">
            <a:avLst/>
          </a:prstGeom>
          <a:noFill/>
          <a:ln>
            <a:noFill/>
          </a:ln>
        </p:spPr>
      </p:pic>
      <p:sp>
        <p:nvSpPr>
          <p:cNvPr id="184" name="Google Shape;184;p10"/>
          <p:cNvSpPr txBox="1"/>
          <p:nvPr/>
        </p:nvSpPr>
        <p:spPr>
          <a:xfrm>
            <a:off x="6705600" y="1676400"/>
            <a:ext cx="2133600" cy="36933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JESUS QUIERE QUE CONFIEMOS EN EL.</a:t>
            </a:r>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Todos tenemos miedos que vencer y son inevitables. Pero Jesús nos dice NO TENGAN MIEDO. Tengamos miedo a nuestras faltas, que ofenden a Jesús y lo hacen sentir  triste.</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185;p10"/>
          <p:cNvSpPr txBox="1"/>
          <p:nvPr/>
        </p:nvSpPr>
        <p:spPr>
          <a:xfrm>
            <a:off x="152400" y="4114800"/>
            <a:ext cx="4343400" cy="2523768"/>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b="1">
                <a:solidFill>
                  <a:schemeClr val="dk1"/>
                </a:solidFill>
                <a:latin typeface="Calibri"/>
                <a:ea typeface="Calibri"/>
                <a:cs typeface="Calibri"/>
                <a:sym typeface="Calibri"/>
              </a:rPr>
              <a:t>En el CIRCO los trapecistas se lanzan al vacío sin miedo y hacen sus acrobacias, porque saben que si fallan hay una red que los protegerá. En el circo de la vida, el cristiano puede demostrar el mismo valor porque JESUS es nuestra red protectora.</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
                                            <p:txEl>
                                              <p:pRg st="0" end="0"/>
                                            </p:txEl>
                                          </p:spTgt>
                                        </p:tgtEl>
                                        <p:attrNameLst>
                                          <p:attrName>style.visibility</p:attrName>
                                        </p:attrNameLst>
                                      </p:cBhvr>
                                      <p:to>
                                        <p:strVal val="visible"/>
                                      </p:to>
                                    </p:set>
                                    <p:animEffect transition="in" filter="fade">
                                      <p:cBhvr>
                                        <p:cTn id="7" dur="2000"/>
                                        <p:tgtEl>
                                          <p:spTgt spid="18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5">
                                            <p:txEl>
                                              <p:pRg st="1" end="1"/>
                                            </p:txEl>
                                          </p:spTgt>
                                        </p:tgtEl>
                                        <p:attrNameLst>
                                          <p:attrName>style.visibility</p:attrName>
                                        </p:attrNameLst>
                                      </p:cBhvr>
                                      <p:to>
                                        <p:strVal val="visible"/>
                                      </p:to>
                                    </p:set>
                                    <p:animEffect transition="in" filter="fade">
                                      <p:cBhvr>
                                        <p:cTn id="12" dur="2000"/>
                                        <p:tgtEl>
                                          <p:spTgt spid="18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1"/>
          <p:cNvSpPr txBox="1"/>
          <p:nvPr/>
        </p:nvSpPr>
        <p:spPr>
          <a:xfrm>
            <a:off x="0" y="71735"/>
            <a:ext cx="89154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0000"/>
                </a:solidFill>
                <a:latin typeface="Arial Black"/>
                <a:ea typeface="Arial Black"/>
                <a:cs typeface="Arial Black"/>
                <a:sym typeface="Arial Black"/>
              </a:rPr>
              <a:t>“No tengan Miedo”</a:t>
            </a:r>
            <a:endParaRPr sz="2400">
              <a:solidFill>
                <a:srgbClr val="FF0000"/>
              </a:solidFill>
              <a:latin typeface="Arial Black"/>
              <a:ea typeface="Arial Black"/>
              <a:cs typeface="Arial Black"/>
              <a:sym typeface="Arial Black"/>
            </a:endParaRPr>
          </a:p>
        </p:txBody>
      </p:sp>
      <p:sp>
        <p:nvSpPr>
          <p:cNvPr id="191" name="Google Shape;191;p11" descr="Historia del Sagrado Corazón de Jesús para niños - Biblia Box"/>
          <p:cNvSpPr/>
          <p:nvPr/>
        </p:nvSpPr>
        <p:spPr>
          <a:xfrm>
            <a:off x="155575" y="-922338"/>
            <a:ext cx="2105025" cy="19335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2" name="Google Shape;192;p11" descr="Historia del Sagrado Corazón de Jesús para niños - Biblia Box"/>
          <p:cNvSpPr/>
          <p:nvPr/>
        </p:nvSpPr>
        <p:spPr>
          <a:xfrm>
            <a:off x="155575" y="-922338"/>
            <a:ext cx="2105025" cy="19335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93" name="Google Shape;193;p11"/>
          <p:cNvPicPr preferRelativeResize="0"/>
          <p:nvPr/>
        </p:nvPicPr>
        <p:blipFill rotWithShape="1">
          <a:blip r:embed="rId3">
            <a:alphaModFix/>
          </a:blip>
          <a:srcRect/>
          <a:stretch/>
        </p:blipFill>
        <p:spPr>
          <a:xfrm>
            <a:off x="4800600" y="2819400"/>
            <a:ext cx="4124325" cy="3638550"/>
          </a:xfrm>
          <a:prstGeom prst="rect">
            <a:avLst/>
          </a:prstGeom>
          <a:noFill/>
          <a:ln>
            <a:noFill/>
          </a:ln>
        </p:spPr>
      </p:pic>
      <p:pic>
        <p:nvPicPr>
          <p:cNvPr id="194" name="Google Shape;194;p11"/>
          <p:cNvPicPr preferRelativeResize="0"/>
          <p:nvPr/>
        </p:nvPicPr>
        <p:blipFill rotWithShape="1">
          <a:blip r:embed="rId4">
            <a:alphaModFix/>
          </a:blip>
          <a:srcRect/>
          <a:stretch/>
        </p:blipFill>
        <p:spPr>
          <a:xfrm>
            <a:off x="304800" y="1981200"/>
            <a:ext cx="4286250" cy="4457700"/>
          </a:xfrm>
          <a:prstGeom prst="rect">
            <a:avLst/>
          </a:prstGeom>
          <a:noFill/>
          <a:ln>
            <a:noFill/>
          </a:ln>
        </p:spPr>
      </p:pic>
      <p:sp>
        <p:nvSpPr>
          <p:cNvPr id="195" name="Google Shape;195;p11"/>
          <p:cNvSpPr txBox="1"/>
          <p:nvPr/>
        </p:nvSpPr>
        <p:spPr>
          <a:xfrm>
            <a:off x="381000" y="533400"/>
            <a:ext cx="739140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E36C09"/>
                </a:solidFill>
                <a:latin typeface="Calibri"/>
                <a:ea typeface="Calibri"/>
                <a:cs typeface="Calibri"/>
                <a:sym typeface="Calibri"/>
              </a:rPr>
              <a:t>Confiemos nuestras vidas al Sagrado Corazón</a:t>
            </a:r>
            <a:endParaRPr sz="2400" b="1">
              <a:solidFill>
                <a:srgbClr val="E36C09"/>
              </a:solidFill>
              <a:latin typeface="Calibri"/>
              <a:ea typeface="Calibri"/>
              <a:cs typeface="Calibri"/>
              <a:sym typeface="Calibri"/>
            </a:endParaRPr>
          </a:p>
          <a:p>
            <a:pPr marL="0" marR="0" lvl="0" indent="0" algn="ctr" rtl="0">
              <a:spcBef>
                <a:spcPts val="0"/>
              </a:spcBef>
              <a:spcAft>
                <a:spcPts val="0"/>
              </a:spcAft>
              <a:buNone/>
            </a:pPr>
            <a:r>
              <a:rPr lang="en-US" sz="2400" b="1">
                <a:solidFill>
                  <a:srgbClr val="E36C09"/>
                </a:solidFill>
                <a:latin typeface="Calibri"/>
                <a:ea typeface="Calibri"/>
                <a:cs typeface="Calibri"/>
                <a:sym typeface="Calibri"/>
              </a:rPr>
              <a:t>de Jesús y de María.</a:t>
            </a:r>
            <a:endParaRPr sz="2400" b="1">
              <a:solidFill>
                <a:srgbClr val="E36C09"/>
              </a:solidFill>
              <a:latin typeface="Calibri"/>
              <a:ea typeface="Calibri"/>
              <a:cs typeface="Calibri"/>
              <a:sym typeface="Calibri"/>
            </a:endParaRPr>
          </a:p>
        </p:txBody>
      </p:sp>
      <p:sp>
        <p:nvSpPr>
          <p:cNvPr id="196" name="Google Shape;196;p11"/>
          <p:cNvSpPr txBox="1"/>
          <p:nvPr/>
        </p:nvSpPr>
        <p:spPr>
          <a:xfrm>
            <a:off x="457200" y="1295400"/>
            <a:ext cx="3429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Jesús le dijo a Santa Margarita: No tengas miedo……</a:t>
            </a:r>
            <a:endParaRPr sz="1800" b="1">
              <a:solidFill>
                <a:schemeClr val="dk1"/>
              </a:solidFill>
              <a:latin typeface="Calibri"/>
              <a:ea typeface="Calibri"/>
              <a:cs typeface="Calibri"/>
              <a:sym typeface="Calibri"/>
            </a:endParaRPr>
          </a:p>
        </p:txBody>
      </p:sp>
      <p:sp>
        <p:nvSpPr>
          <p:cNvPr id="197" name="Google Shape;197;p11"/>
          <p:cNvSpPr txBox="1"/>
          <p:nvPr/>
        </p:nvSpPr>
        <p:spPr>
          <a:xfrm>
            <a:off x="5257800" y="1828800"/>
            <a:ext cx="342900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La Virgen María le dijo a Lucía en Fátima, No te desanimes, mi Inmaculado Corazón será tu refugio…</a:t>
            </a:r>
            <a:endParaRPr sz="1800" b="1">
              <a:solidFill>
                <a:schemeClr val="dk1"/>
              </a:solidFill>
              <a:latin typeface="Calibri"/>
              <a:ea typeface="Calibri"/>
              <a:cs typeface="Calibri"/>
              <a:sym typeface="Calibri"/>
            </a:endParaRPr>
          </a:p>
        </p:txBody>
      </p:sp>
      <p:pic>
        <p:nvPicPr>
          <p:cNvPr id="198" name="Google Shape;198;p11" descr="Nuevo-logo-amigos.jpg"/>
          <p:cNvPicPr preferRelativeResize="0"/>
          <p:nvPr/>
        </p:nvPicPr>
        <p:blipFill rotWithShape="1">
          <a:blip r:embed="rId5">
            <a:alphaModFix/>
          </a:blip>
          <a:srcRect/>
          <a:stretch/>
        </p:blipFill>
        <p:spPr>
          <a:xfrm>
            <a:off x="7467600" y="76200"/>
            <a:ext cx="1600200" cy="16002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2"/>
          <p:cNvSpPr txBox="1"/>
          <p:nvPr/>
        </p:nvSpPr>
        <p:spPr>
          <a:xfrm>
            <a:off x="0" y="228600"/>
            <a:ext cx="89154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0000"/>
                </a:solidFill>
                <a:latin typeface="Arial Black"/>
                <a:ea typeface="Arial Black"/>
                <a:cs typeface="Arial Black"/>
                <a:sym typeface="Arial Black"/>
              </a:rPr>
              <a:t>ACTIVIDAD</a:t>
            </a:r>
            <a:endParaRPr sz="2400">
              <a:solidFill>
                <a:srgbClr val="FF0000"/>
              </a:solidFill>
              <a:latin typeface="Arial Black"/>
              <a:ea typeface="Arial Black"/>
              <a:cs typeface="Arial Black"/>
              <a:sym typeface="Arial Black"/>
            </a:endParaRPr>
          </a:p>
        </p:txBody>
      </p:sp>
      <p:sp>
        <p:nvSpPr>
          <p:cNvPr id="204" name="Google Shape;204;p12" descr="Historia del Sagrado Corazón de Jesús para niños - Biblia Box"/>
          <p:cNvSpPr/>
          <p:nvPr/>
        </p:nvSpPr>
        <p:spPr>
          <a:xfrm>
            <a:off x="155575" y="-922338"/>
            <a:ext cx="2105025" cy="19335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 name="Google Shape;205;p12" descr="Historia del Sagrado Corazón de Jesús para niños - Biblia Box"/>
          <p:cNvSpPr/>
          <p:nvPr/>
        </p:nvSpPr>
        <p:spPr>
          <a:xfrm>
            <a:off x="155575" y="-922338"/>
            <a:ext cx="2105025" cy="19335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206" name="Google Shape;206;p12"/>
          <p:cNvPicPr preferRelativeResize="0"/>
          <p:nvPr/>
        </p:nvPicPr>
        <p:blipFill rotWithShape="1">
          <a:blip r:embed="rId3">
            <a:alphaModFix/>
          </a:blip>
          <a:srcRect/>
          <a:stretch/>
        </p:blipFill>
        <p:spPr>
          <a:xfrm>
            <a:off x="228600" y="914400"/>
            <a:ext cx="4543425" cy="4772025"/>
          </a:xfrm>
          <a:prstGeom prst="rect">
            <a:avLst/>
          </a:prstGeom>
          <a:noFill/>
          <a:ln>
            <a:noFill/>
          </a:ln>
        </p:spPr>
      </p:pic>
      <p:pic>
        <p:nvPicPr>
          <p:cNvPr id="207" name="Google Shape;207;p12"/>
          <p:cNvPicPr preferRelativeResize="0"/>
          <p:nvPr/>
        </p:nvPicPr>
        <p:blipFill rotWithShape="1">
          <a:blip r:embed="rId4">
            <a:alphaModFix/>
          </a:blip>
          <a:srcRect/>
          <a:stretch/>
        </p:blipFill>
        <p:spPr>
          <a:xfrm>
            <a:off x="4648200" y="914400"/>
            <a:ext cx="4343400" cy="4714875"/>
          </a:xfrm>
          <a:prstGeom prst="rect">
            <a:avLst/>
          </a:prstGeom>
          <a:noFill/>
          <a:ln>
            <a:noFill/>
          </a:ln>
        </p:spPr>
      </p:pic>
      <p:sp>
        <p:nvSpPr>
          <p:cNvPr id="208" name="Google Shape;208;p12"/>
          <p:cNvSpPr txBox="1"/>
          <p:nvPr/>
        </p:nvSpPr>
        <p:spPr>
          <a:xfrm>
            <a:off x="762000" y="5715000"/>
            <a:ext cx="83820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1">
                <a:solidFill>
                  <a:schemeClr val="dk1"/>
                </a:solidFill>
                <a:latin typeface="Calibri"/>
                <a:ea typeface="Calibri"/>
                <a:cs typeface="Calibri"/>
                <a:sym typeface="Calibri"/>
              </a:rPr>
              <a:t>COLOREA LOS CORAZONES DE JESUS Y MARIA. Puedes hacer unas lindas tarjetas que te ayuden a recordar y repetir:           Sagrado Corazón de Jesús, en Ti Confío. </a:t>
            </a:r>
            <a:endParaRPr/>
          </a:p>
          <a:p>
            <a:pPr marL="0" marR="0" lvl="0" indent="0" algn="l" rtl="0">
              <a:spcBef>
                <a:spcPts val="0"/>
              </a:spcBef>
              <a:spcAft>
                <a:spcPts val="0"/>
              </a:spcAft>
              <a:buNone/>
            </a:pPr>
            <a:r>
              <a:rPr lang="en-US" sz="1800" b="1">
                <a:solidFill>
                  <a:schemeClr val="dk1"/>
                </a:solidFill>
                <a:latin typeface="Calibri"/>
                <a:ea typeface="Calibri"/>
                <a:cs typeface="Calibri"/>
                <a:sym typeface="Calibri"/>
              </a:rPr>
              <a:t>Dulce Corazón de María: Sé la salvación del alma mía.</a:t>
            </a:r>
            <a:endParaRPr sz="1800" b="1">
              <a:solidFill>
                <a:schemeClr val="dk1"/>
              </a:solidFill>
              <a:latin typeface="Calibri"/>
              <a:ea typeface="Calibri"/>
              <a:cs typeface="Calibri"/>
              <a:sym typeface="Calibri"/>
            </a:endParaRPr>
          </a:p>
        </p:txBody>
      </p:sp>
      <p:pic>
        <p:nvPicPr>
          <p:cNvPr id="209" name="Google Shape;209;p12"/>
          <p:cNvPicPr preferRelativeResize="0"/>
          <p:nvPr/>
        </p:nvPicPr>
        <p:blipFill rotWithShape="1">
          <a:blip r:embed="rId5">
            <a:alphaModFix/>
          </a:blip>
          <a:srcRect/>
          <a:stretch/>
        </p:blipFill>
        <p:spPr>
          <a:xfrm>
            <a:off x="4800600" y="609600"/>
            <a:ext cx="1295400" cy="1581150"/>
          </a:xfrm>
          <a:prstGeom prst="rect">
            <a:avLst/>
          </a:prstGeom>
          <a:noFill/>
          <a:ln>
            <a:noFill/>
          </a:ln>
        </p:spPr>
      </p:pic>
      <p:pic>
        <p:nvPicPr>
          <p:cNvPr id="210" name="Google Shape;210;p12"/>
          <p:cNvPicPr preferRelativeResize="0"/>
          <p:nvPr/>
        </p:nvPicPr>
        <p:blipFill rotWithShape="1">
          <a:blip r:embed="rId6">
            <a:alphaModFix/>
          </a:blip>
          <a:srcRect/>
          <a:stretch/>
        </p:blipFill>
        <p:spPr>
          <a:xfrm>
            <a:off x="228600" y="609600"/>
            <a:ext cx="1209675" cy="1438275"/>
          </a:xfrm>
          <a:prstGeom prst="rect">
            <a:avLst/>
          </a:prstGeom>
          <a:noFill/>
          <a:ln>
            <a:noFill/>
          </a:ln>
        </p:spPr>
      </p:pic>
      <p:pic>
        <p:nvPicPr>
          <p:cNvPr id="211" name="Google Shape;211;p12" descr="Nuevo-logo-amigos.jpg"/>
          <p:cNvPicPr preferRelativeResize="0"/>
          <p:nvPr/>
        </p:nvPicPr>
        <p:blipFill rotWithShape="1">
          <a:blip r:embed="rId7">
            <a:alphaModFix/>
          </a:blip>
          <a:srcRect/>
          <a:stretch/>
        </p:blipFill>
        <p:spPr>
          <a:xfrm>
            <a:off x="7467600" y="76200"/>
            <a:ext cx="1600200" cy="16002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95" name="Google Shape;95;p2"/>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3200"/>
              <a:buNone/>
            </a:pPr>
            <a:endParaRPr/>
          </a:p>
        </p:txBody>
      </p:sp>
      <p:sp>
        <p:nvSpPr>
          <p:cNvPr id="96" name="Google Shape;96;p2"/>
          <p:cNvSpPr/>
          <p:nvPr/>
        </p:nvSpPr>
        <p:spPr>
          <a:xfrm>
            <a:off x="4343400" y="0"/>
            <a:ext cx="4800600" cy="6858000"/>
          </a:xfrm>
          <a:prstGeom prst="rect">
            <a:avLst/>
          </a:prstGeom>
          <a:solidFill>
            <a:srgbClr val="31859B"/>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38CD5"/>
              </a:solidFill>
              <a:latin typeface="Calibri"/>
              <a:ea typeface="Calibri"/>
              <a:cs typeface="Calibri"/>
              <a:sym typeface="Calibri"/>
            </a:endParaRPr>
          </a:p>
        </p:txBody>
      </p:sp>
      <p:sp>
        <p:nvSpPr>
          <p:cNvPr id="97" name="Google Shape;97;p2"/>
          <p:cNvSpPr txBox="1"/>
          <p:nvPr/>
        </p:nvSpPr>
        <p:spPr>
          <a:xfrm>
            <a:off x="4572000" y="2130425"/>
            <a:ext cx="4343400" cy="34170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b="1" i="0" u="none" strike="noStrike" cap="none">
                <a:solidFill>
                  <a:schemeClr val="lt1"/>
                </a:solidFill>
                <a:latin typeface="Calibri"/>
                <a:ea typeface="Calibri"/>
                <a:cs typeface="Calibri"/>
                <a:sym typeface="Calibri"/>
              </a:rPr>
              <a:t>SEMANA DEL </a:t>
            </a:r>
            <a:r>
              <a:rPr lang="en-US" sz="5400" b="1">
                <a:solidFill>
                  <a:schemeClr val="lt1"/>
                </a:solidFill>
                <a:latin typeface="Calibri"/>
                <a:ea typeface="Calibri"/>
                <a:cs typeface="Calibri"/>
                <a:sym typeface="Calibri"/>
              </a:rPr>
              <a:t>INMACULADO</a:t>
            </a:r>
            <a:r>
              <a:rPr lang="en-US" sz="5400" b="1" i="0" u="none" strike="noStrike" cap="none">
                <a:solidFill>
                  <a:schemeClr val="lt1"/>
                </a:solidFill>
                <a:latin typeface="Calibri"/>
                <a:ea typeface="Calibri"/>
                <a:cs typeface="Calibri"/>
                <a:sym typeface="Calibri"/>
              </a:rPr>
              <a:t> CORAZON DE MARIA</a:t>
            </a:r>
            <a:endParaRPr sz="5400" b="1" i="0" u="none" strike="noStrike" cap="none">
              <a:solidFill>
                <a:schemeClr val="lt1"/>
              </a:solidFill>
              <a:latin typeface="Calibri"/>
              <a:ea typeface="Calibri"/>
              <a:cs typeface="Calibri"/>
              <a:sym typeface="Calibri"/>
            </a:endParaRPr>
          </a:p>
        </p:txBody>
      </p:sp>
      <p:pic>
        <p:nvPicPr>
          <p:cNvPr id="98" name="Google Shape;98;p2" descr="INMACULADO CORAZÓN DE MARÍA | Madre arte, Santísima virgen maría"/>
          <p:cNvPicPr preferRelativeResize="0"/>
          <p:nvPr/>
        </p:nvPicPr>
        <p:blipFill rotWithShape="1">
          <a:blip r:embed="rId3">
            <a:alphaModFix/>
          </a:blip>
          <a:srcRect/>
          <a:stretch/>
        </p:blipFill>
        <p:spPr>
          <a:xfrm>
            <a:off x="0" y="0"/>
            <a:ext cx="4343400" cy="6858000"/>
          </a:xfrm>
          <a:prstGeom prst="rect">
            <a:avLst/>
          </a:prstGeom>
          <a:noFill/>
          <a:ln>
            <a:noFill/>
          </a:ln>
        </p:spPr>
      </p:pic>
      <p:pic>
        <p:nvPicPr>
          <p:cNvPr id="99" name="Google Shape;99;p2" descr="Nuevo-logo-amigos.jpg"/>
          <p:cNvPicPr preferRelativeResize="0"/>
          <p:nvPr/>
        </p:nvPicPr>
        <p:blipFill rotWithShape="1">
          <a:blip r:embed="rId4">
            <a:alphaModFix/>
          </a:blip>
          <a:srcRect/>
          <a:stretch/>
        </p:blipFill>
        <p:spPr>
          <a:xfrm>
            <a:off x="7696200" y="0"/>
            <a:ext cx="1447800" cy="14478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3" descr="https://www.aciprensa.com/fiestas/sagradocorazon/images/SagradoCorazonDeJesus.jpg"/>
          <p:cNvPicPr preferRelativeResize="0"/>
          <p:nvPr/>
        </p:nvPicPr>
        <p:blipFill rotWithShape="1">
          <a:blip r:embed="rId3">
            <a:alphaModFix/>
          </a:blip>
          <a:srcRect/>
          <a:stretch/>
        </p:blipFill>
        <p:spPr>
          <a:xfrm>
            <a:off x="0" y="0"/>
            <a:ext cx="9144000" cy="5080000"/>
          </a:xfrm>
          <a:prstGeom prst="rect">
            <a:avLst/>
          </a:prstGeom>
          <a:noFill/>
          <a:ln>
            <a:noFill/>
          </a:ln>
        </p:spPr>
      </p:pic>
      <p:sp>
        <p:nvSpPr>
          <p:cNvPr id="105" name="Google Shape;105;p3"/>
          <p:cNvSpPr txBox="1"/>
          <p:nvPr/>
        </p:nvSpPr>
        <p:spPr>
          <a:xfrm>
            <a:off x="152400" y="5212140"/>
            <a:ext cx="8763000" cy="156966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0" i="0" u="none" strike="noStrike" cap="none">
                <a:solidFill>
                  <a:schemeClr val="dk1"/>
                </a:solidFill>
                <a:latin typeface="Arial Black"/>
                <a:ea typeface="Arial Black"/>
                <a:cs typeface="Arial Black"/>
                <a:sym typeface="Arial Black"/>
              </a:rPr>
              <a:t>Jesús nos muestra su GRAN CORAZON, quiere decirnos cuánto nos AMA. De ese corazón brotó Sangre y Agua. Por ese corazón se abrieron las puertas del Cielo para toda la humanidad.</a:t>
            </a:r>
            <a:endParaRPr sz="2400" b="0" i="0" u="none" strike="noStrike" cap="none">
              <a:solidFill>
                <a:schemeClr val="dk1"/>
              </a:solidFill>
              <a:latin typeface="Arial Black"/>
              <a:ea typeface="Arial Black"/>
              <a:cs typeface="Arial Black"/>
              <a:sym typeface="Arial Black"/>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4"/>
          <p:cNvSpPr txBox="1"/>
          <p:nvPr/>
        </p:nvSpPr>
        <p:spPr>
          <a:xfrm>
            <a:off x="990600" y="1143000"/>
            <a:ext cx="6400800" cy="461665"/>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400" b="0" i="0" u="none" strike="noStrike" cap="none">
                <a:solidFill>
                  <a:schemeClr val="dk1"/>
                </a:solidFill>
                <a:latin typeface="Arial Black"/>
                <a:ea typeface="Arial Black"/>
                <a:cs typeface="Arial Black"/>
                <a:sym typeface="Arial Black"/>
              </a:rPr>
              <a:t>SANTA MARGARITA DE ALACOQUE</a:t>
            </a:r>
            <a:endParaRPr sz="2400" b="0" i="0" u="none" strike="noStrike" cap="none">
              <a:solidFill>
                <a:schemeClr val="dk1"/>
              </a:solidFill>
              <a:latin typeface="Arial Black"/>
              <a:ea typeface="Arial Black"/>
              <a:cs typeface="Arial Black"/>
              <a:sym typeface="Arial Black"/>
            </a:endParaRPr>
          </a:p>
        </p:txBody>
      </p:sp>
      <p:sp>
        <p:nvSpPr>
          <p:cNvPr id="111" name="Google Shape;111;p4"/>
          <p:cNvSpPr txBox="1"/>
          <p:nvPr/>
        </p:nvSpPr>
        <p:spPr>
          <a:xfrm>
            <a:off x="0" y="228600"/>
            <a:ext cx="845820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a:solidFill>
                  <a:srgbClr val="FF0000"/>
                </a:solidFill>
                <a:latin typeface="Arial Black"/>
                <a:ea typeface="Arial Black"/>
                <a:cs typeface="Arial Black"/>
                <a:sym typeface="Arial Black"/>
              </a:rPr>
              <a:t>ORIGEN DE LA DEVOCION AL SAGRADO CORAZON DE JESUS</a:t>
            </a:r>
            <a:endParaRPr sz="2400" b="0" i="0" u="none" strike="noStrike" cap="none">
              <a:solidFill>
                <a:srgbClr val="FF0000"/>
              </a:solidFill>
              <a:latin typeface="Arial Black"/>
              <a:ea typeface="Arial Black"/>
              <a:cs typeface="Arial Black"/>
              <a:sym typeface="Arial Black"/>
            </a:endParaRPr>
          </a:p>
        </p:txBody>
      </p:sp>
      <p:pic>
        <p:nvPicPr>
          <p:cNvPr id="112" name="Google Shape;112;p4"/>
          <p:cNvPicPr preferRelativeResize="0"/>
          <p:nvPr/>
        </p:nvPicPr>
        <p:blipFill rotWithShape="1">
          <a:blip r:embed="rId3">
            <a:alphaModFix/>
          </a:blip>
          <a:srcRect/>
          <a:stretch/>
        </p:blipFill>
        <p:spPr>
          <a:xfrm>
            <a:off x="0" y="1676400"/>
            <a:ext cx="1899783" cy="3752850"/>
          </a:xfrm>
          <a:prstGeom prst="rect">
            <a:avLst/>
          </a:prstGeom>
          <a:noFill/>
          <a:ln>
            <a:noFill/>
          </a:ln>
        </p:spPr>
      </p:pic>
      <p:pic>
        <p:nvPicPr>
          <p:cNvPr id="113" name="Google Shape;113;p4"/>
          <p:cNvPicPr preferRelativeResize="0"/>
          <p:nvPr/>
        </p:nvPicPr>
        <p:blipFill rotWithShape="1">
          <a:blip r:embed="rId4">
            <a:alphaModFix/>
          </a:blip>
          <a:srcRect/>
          <a:stretch/>
        </p:blipFill>
        <p:spPr>
          <a:xfrm>
            <a:off x="2057400" y="1752600"/>
            <a:ext cx="2228850" cy="2171700"/>
          </a:xfrm>
          <a:prstGeom prst="rect">
            <a:avLst/>
          </a:prstGeom>
          <a:noFill/>
          <a:ln>
            <a:noFill/>
          </a:ln>
        </p:spPr>
      </p:pic>
      <p:sp>
        <p:nvSpPr>
          <p:cNvPr id="114" name="Google Shape;114;p4"/>
          <p:cNvSpPr txBox="1"/>
          <p:nvPr/>
        </p:nvSpPr>
        <p:spPr>
          <a:xfrm>
            <a:off x="4800600" y="1600200"/>
            <a:ext cx="41148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cap="none">
                <a:solidFill>
                  <a:schemeClr val="dk1"/>
                </a:solidFill>
                <a:latin typeface="Calibri"/>
                <a:ea typeface="Calibri"/>
                <a:cs typeface="Calibri"/>
                <a:sym typeface="Calibri"/>
              </a:rPr>
              <a:t>Nació el 25 de Julio de 1647 en Borgoña (Francia). </a:t>
            </a:r>
            <a:endParaRPr sz="1800">
              <a:solidFill>
                <a:schemeClr val="dk1"/>
              </a:solidFill>
              <a:latin typeface="Calibri"/>
              <a:ea typeface="Calibri"/>
              <a:cs typeface="Calibri"/>
              <a:sym typeface="Calibri"/>
            </a:endParaRPr>
          </a:p>
        </p:txBody>
      </p:sp>
      <p:cxnSp>
        <p:nvCxnSpPr>
          <p:cNvPr id="115" name="Google Shape;115;p4"/>
          <p:cNvCxnSpPr/>
          <p:nvPr/>
        </p:nvCxnSpPr>
        <p:spPr>
          <a:xfrm flipH="1">
            <a:off x="3200400" y="1981200"/>
            <a:ext cx="1524000" cy="1066800"/>
          </a:xfrm>
          <a:prstGeom prst="straightConnector1">
            <a:avLst/>
          </a:prstGeom>
          <a:noFill/>
          <a:ln w="38100" cap="flat" cmpd="sng">
            <a:solidFill>
              <a:schemeClr val="dk1"/>
            </a:solidFill>
            <a:prstDash val="solid"/>
            <a:round/>
            <a:headEnd type="none" w="sm" len="sm"/>
            <a:tailEnd type="stealth" w="med" len="med"/>
          </a:ln>
        </p:spPr>
      </p:cxnSp>
      <p:sp>
        <p:nvSpPr>
          <p:cNvPr id="116" name="Google Shape;116;p4"/>
          <p:cNvSpPr txBox="1"/>
          <p:nvPr/>
        </p:nvSpPr>
        <p:spPr>
          <a:xfrm>
            <a:off x="4800600" y="2438400"/>
            <a:ext cx="3962400" cy="9233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dk1"/>
                </a:solidFill>
                <a:latin typeface="Calibri"/>
                <a:ea typeface="Calibri"/>
                <a:cs typeface="Calibri"/>
                <a:sym typeface="Calibri"/>
              </a:rPr>
              <a:t>Desde niña contrajo una dolorosa enfermesad reumática que la obligó a estar en cama hasta los 15 años.</a:t>
            </a:r>
            <a:endParaRPr sz="1800">
              <a:solidFill>
                <a:schemeClr val="dk1"/>
              </a:solidFill>
              <a:latin typeface="Calibri"/>
              <a:ea typeface="Calibri"/>
              <a:cs typeface="Calibri"/>
              <a:sym typeface="Calibri"/>
            </a:endParaRPr>
          </a:p>
        </p:txBody>
      </p:sp>
      <p:sp>
        <p:nvSpPr>
          <p:cNvPr id="117" name="Google Shape;117;p4"/>
          <p:cNvSpPr txBox="1"/>
          <p:nvPr/>
        </p:nvSpPr>
        <p:spPr>
          <a:xfrm>
            <a:off x="1752600" y="4114800"/>
            <a:ext cx="5029200" cy="23083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dk1"/>
                </a:solidFill>
                <a:latin typeface="Calibri"/>
                <a:ea typeface="Calibri"/>
                <a:cs typeface="Calibri"/>
                <a:sym typeface="Calibri"/>
              </a:rPr>
              <a:t>Buscó alivio en la Virgen Santísima. Le hizo una promesa de que si Ella le devolvía la salud, se haría una de sus hijas. Desde ese momento, la Virgen empezó a dirigir toda su vida. Y así fue creciendo en margarita un gran  </a:t>
            </a:r>
            <a:r>
              <a:rPr lang="en-US" sz="1800" b="1">
                <a:solidFill>
                  <a:srgbClr val="FF0000"/>
                </a:solidFill>
                <a:latin typeface="Calibri"/>
                <a:ea typeface="Calibri"/>
                <a:cs typeface="Calibri"/>
                <a:sym typeface="Calibri"/>
              </a:rPr>
              <a:t>AMOR</a:t>
            </a:r>
            <a:r>
              <a:rPr lang="en-US" sz="1800">
                <a:solidFill>
                  <a:schemeClr val="dk1"/>
                </a:solidFill>
                <a:latin typeface="Calibri"/>
                <a:ea typeface="Calibri"/>
                <a:cs typeface="Calibri"/>
                <a:sym typeface="Calibri"/>
              </a:rPr>
              <a:t> a la oración y a Jesús Sacramentado. A los 24 años conoció a las religiosas “Hijas de Santa María”. Y Margarita sintió la voz de jesús: </a:t>
            </a:r>
            <a:r>
              <a:rPr lang="en-US" sz="1800" b="1">
                <a:solidFill>
                  <a:schemeClr val="dk1"/>
                </a:solidFill>
                <a:latin typeface="Calibri"/>
                <a:ea typeface="Calibri"/>
                <a:cs typeface="Calibri"/>
                <a:sym typeface="Calibri"/>
              </a:rPr>
              <a:t>“ Aquí es donde yo te quiero”.</a:t>
            </a:r>
            <a:endParaRPr sz="1800" b="1">
              <a:solidFill>
                <a:schemeClr val="dk1"/>
              </a:solidFill>
              <a:latin typeface="Calibri"/>
              <a:ea typeface="Calibri"/>
              <a:cs typeface="Calibri"/>
              <a:sym typeface="Calibri"/>
            </a:endParaRPr>
          </a:p>
        </p:txBody>
      </p:sp>
      <p:pic>
        <p:nvPicPr>
          <p:cNvPr id="118" name="Google Shape;118;p4"/>
          <p:cNvPicPr preferRelativeResize="0"/>
          <p:nvPr/>
        </p:nvPicPr>
        <p:blipFill rotWithShape="1">
          <a:blip r:embed="rId5">
            <a:alphaModFix/>
          </a:blip>
          <a:srcRect/>
          <a:stretch/>
        </p:blipFill>
        <p:spPr>
          <a:xfrm>
            <a:off x="6828817" y="3581400"/>
            <a:ext cx="2315183" cy="2914650"/>
          </a:xfrm>
          <a:prstGeom prst="rect">
            <a:avLst/>
          </a:prstGeom>
          <a:noFill/>
          <a:ln>
            <a:noFill/>
          </a:ln>
        </p:spPr>
      </p:pic>
      <p:pic>
        <p:nvPicPr>
          <p:cNvPr id="119" name="Google Shape;119;p4" descr="Nuevo-logo-amigos.jpg"/>
          <p:cNvPicPr preferRelativeResize="0"/>
          <p:nvPr/>
        </p:nvPicPr>
        <p:blipFill rotWithShape="1">
          <a:blip r:embed="rId6">
            <a:alphaModFix/>
          </a:blip>
          <a:srcRect/>
          <a:stretch/>
        </p:blipFill>
        <p:spPr>
          <a:xfrm>
            <a:off x="7696200" y="0"/>
            <a:ext cx="1447800" cy="1447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4">
                                            <p:txEl>
                                              <p:pRg st="0" end="0"/>
                                            </p:txEl>
                                          </p:spTgt>
                                        </p:tgtEl>
                                        <p:attrNameLst>
                                          <p:attrName>style.visibility</p:attrName>
                                        </p:attrNameLst>
                                      </p:cBhvr>
                                      <p:to>
                                        <p:strVal val="visible"/>
                                      </p:to>
                                    </p:set>
                                    <p:anim calcmode="lin" valueType="num">
                                      <p:cBhvr additive="base">
                                        <p:cTn id="7" dur="500"/>
                                        <p:tgtEl>
                                          <p:spTgt spid="1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5"/>
                                        </p:tgtEl>
                                        <p:attrNameLst>
                                          <p:attrName>style.visibility</p:attrName>
                                        </p:attrNameLst>
                                      </p:cBhvr>
                                      <p:to>
                                        <p:strVal val="visible"/>
                                      </p:to>
                                    </p:set>
                                    <p:animEffect transition="in" filter="fade">
                                      <p:cBhvr>
                                        <p:cTn id="12" dur="500"/>
                                        <p:tgtEl>
                                          <p:spTgt spid="1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3"/>
                                        </p:tgtEl>
                                        <p:attrNameLst>
                                          <p:attrName>style.visibility</p:attrName>
                                        </p:attrNameLst>
                                      </p:cBhvr>
                                      <p:to>
                                        <p:strVal val="visible"/>
                                      </p:to>
                                    </p:set>
                                    <p:animEffect transition="in" filter="fade">
                                      <p:cBhvr>
                                        <p:cTn id="17" dur="500"/>
                                        <p:tgtEl>
                                          <p:spTgt spid="113"/>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6">
                                            <p:txEl>
                                              <p:pRg st="0" end="0"/>
                                            </p:txEl>
                                          </p:spTgt>
                                        </p:tgtEl>
                                        <p:attrNameLst>
                                          <p:attrName>style.visibility</p:attrName>
                                        </p:attrNameLst>
                                      </p:cBhvr>
                                      <p:to>
                                        <p:strVal val="visible"/>
                                      </p:to>
                                    </p:set>
                                    <p:anim calcmode="lin" valueType="num">
                                      <p:cBhvr additive="base">
                                        <p:cTn id="22" dur="500"/>
                                        <p:tgtEl>
                                          <p:spTgt spid="11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7">
                                            <p:txEl>
                                              <p:pRg st="0" end="0"/>
                                            </p:txEl>
                                          </p:spTgt>
                                        </p:tgtEl>
                                        <p:attrNameLst>
                                          <p:attrName>style.visibility</p:attrName>
                                        </p:attrNameLst>
                                      </p:cBhvr>
                                      <p:to>
                                        <p:strVal val="visible"/>
                                      </p:to>
                                    </p:set>
                                    <p:animEffect transition="in" filter="fade">
                                      <p:cBhvr>
                                        <p:cTn id="27" dur="2000"/>
                                        <p:tgtEl>
                                          <p:spTgt spid="117">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8"/>
                                        </p:tgtEl>
                                        <p:attrNameLst>
                                          <p:attrName>style.visibility</p:attrName>
                                        </p:attrNameLst>
                                      </p:cBhvr>
                                      <p:to>
                                        <p:strVal val="visible"/>
                                      </p:to>
                                    </p:set>
                                    <p:animEffect transition="in" filter="fade">
                                      <p:cBhvr>
                                        <p:cTn id="32"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5"/>
          <p:cNvSpPr txBox="1"/>
          <p:nvPr/>
        </p:nvSpPr>
        <p:spPr>
          <a:xfrm>
            <a:off x="228600" y="228600"/>
            <a:ext cx="845820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0000"/>
                </a:solidFill>
                <a:latin typeface="Arial Black"/>
                <a:ea typeface="Arial Black"/>
                <a:cs typeface="Arial Black"/>
                <a:sym typeface="Arial Black"/>
              </a:rPr>
              <a:t>ORIGEN DE LA DEVOCION AL SAGRADO CORAZON DE JESUS</a:t>
            </a:r>
            <a:endParaRPr sz="2400">
              <a:solidFill>
                <a:srgbClr val="FF0000"/>
              </a:solidFill>
              <a:latin typeface="Arial Black"/>
              <a:ea typeface="Arial Black"/>
              <a:cs typeface="Arial Black"/>
              <a:sym typeface="Arial Black"/>
            </a:endParaRPr>
          </a:p>
        </p:txBody>
      </p:sp>
      <p:sp>
        <p:nvSpPr>
          <p:cNvPr id="125" name="Google Shape;125;p5"/>
          <p:cNvSpPr txBox="1"/>
          <p:nvPr/>
        </p:nvSpPr>
        <p:spPr>
          <a:xfrm>
            <a:off x="609600" y="1371600"/>
            <a:ext cx="5715000" cy="64633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dk1"/>
                </a:solidFill>
                <a:latin typeface="Calibri"/>
                <a:ea typeface="Calibri"/>
                <a:cs typeface="Calibri"/>
                <a:sym typeface="Calibri"/>
              </a:rPr>
              <a:t>Un dia Margarita estaba en Profunda Oración y de repente se le apareció Jesús mostrándole su divino  Corazón .</a:t>
            </a:r>
            <a:endParaRPr sz="1800">
              <a:solidFill>
                <a:schemeClr val="dk1"/>
              </a:solidFill>
              <a:latin typeface="Calibri"/>
              <a:ea typeface="Calibri"/>
              <a:cs typeface="Calibri"/>
              <a:sym typeface="Calibri"/>
            </a:endParaRPr>
          </a:p>
        </p:txBody>
      </p:sp>
      <p:sp>
        <p:nvSpPr>
          <p:cNvPr id="126" name="Google Shape;126;p5"/>
          <p:cNvSpPr txBox="1"/>
          <p:nvPr/>
        </p:nvSpPr>
        <p:spPr>
          <a:xfrm>
            <a:off x="685800" y="2133600"/>
            <a:ext cx="5791200" cy="92333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dk1"/>
                </a:solidFill>
                <a:latin typeface="Calibri"/>
                <a:ea typeface="Calibri"/>
                <a:cs typeface="Calibri"/>
                <a:sym typeface="Calibri"/>
              </a:rPr>
              <a:t>Y le dijo: “</a:t>
            </a:r>
            <a:r>
              <a:rPr lang="en-US" sz="1800" b="1">
                <a:solidFill>
                  <a:schemeClr val="dk1"/>
                </a:solidFill>
                <a:latin typeface="Calibri"/>
                <a:ea typeface="Calibri"/>
                <a:cs typeface="Calibri"/>
                <a:sym typeface="Calibri"/>
              </a:rPr>
              <a:t>Mira este corazón que tanto ha amado a los hombres y se ha entregado por ellos y que ha recibido de los hombres casi siempre ingratitudes y faltas de respeto</a:t>
            </a:r>
            <a:r>
              <a:rPr lang="en-US" sz="1800">
                <a:solidFill>
                  <a:schemeClr val="dk1"/>
                </a:solidFill>
                <a:latin typeface="Calibri"/>
                <a:ea typeface="Calibri"/>
                <a:cs typeface="Calibri"/>
                <a:sym typeface="Calibri"/>
              </a:rPr>
              <a:t>”.</a:t>
            </a:r>
            <a:endParaRPr sz="1800" b="1">
              <a:solidFill>
                <a:schemeClr val="dk1"/>
              </a:solidFill>
              <a:latin typeface="Calibri"/>
              <a:ea typeface="Calibri"/>
              <a:cs typeface="Calibri"/>
              <a:sym typeface="Calibri"/>
            </a:endParaRPr>
          </a:p>
        </p:txBody>
      </p:sp>
      <p:pic>
        <p:nvPicPr>
          <p:cNvPr id="127" name="Google Shape;127;p5"/>
          <p:cNvPicPr preferRelativeResize="0"/>
          <p:nvPr/>
        </p:nvPicPr>
        <p:blipFill rotWithShape="1">
          <a:blip r:embed="rId3">
            <a:alphaModFix/>
          </a:blip>
          <a:srcRect/>
          <a:stretch/>
        </p:blipFill>
        <p:spPr>
          <a:xfrm>
            <a:off x="6400800" y="838200"/>
            <a:ext cx="2057400" cy="3245898"/>
          </a:xfrm>
          <a:prstGeom prst="rect">
            <a:avLst/>
          </a:prstGeom>
          <a:noFill/>
          <a:ln>
            <a:noFill/>
          </a:ln>
        </p:spPr>
      </p:pic>
      <p:pic>
        <p:nvPicPr>
          <p:cNvPr id="128" name="Google Shape;128;p5"/>
          <p:cNvPicPr preferRelativeResize="0"/>
          <p:nvPr/>
        </p:nvPicPr>
        <p:blipFill rotWithShape="1">
          <a:blip r:embed="rId4">
            <a:alphaModFix/>
          </a:blip>
          <a:srcRect/>
          <a:stretch/>
        </p:blipFill>
        <p:spPr>
          <a:xfrm>
            <a:off x="533400" y="3124200"/>
            <a:ext cx="2752725" cy="1819275"/>
          </a:xfrm>
          <a:prstGeom prst="rect">
            <a:avLst/>
          </a:prstGeom>
          <a:noFill/>
          <a:ln>
            <a:noFill/>
          </a:ln>
        </p:spPr>
      </p:pic>
      <p:sp>
        <p:nvSpPr>
          <p:cNvPr id="129" name="Google Shape;129;p5"/>
          <p:cNvSpPr txBox="1"/>
          <p:nvPr/>
        </p:nvSpPr>
        <p:spPr>
          <a:xfrm>
            <a:off x="3429000" y="3810000"/>
            <a:ext cx="5181600"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dk1"/>
                </a:solidFill>
                <a:latin typeface="Calibri"/>
                <a:ea typeface="Calibri"/>
                <a:cs typeface="Calibri"/>
                <a:sym typeface="Calibri"/>
              </a:rPr>
              <a:t>“</a:t>
            </a:r>
            <a:r>
              <a:rPr lang="en-US" sz="1800" b="1">
                <a:solidFill>
                  <a:schemeClr val="dk1"/>
                </a:solidFill>
                <a:latin typeface="Calibri"/>
                <a:ea typeface="Calibri"/>
                <a:cs typeface="Calibri"/>
                <a:sym typeface="Calibri"/>
              </a:rPr>
              <a:t>Te pido que me rindas culto de modo especial el PRIMER VIERNES después de CORPUS CHRISTI, para reparar tantas ofensas. Entonces mi corazón derramará abundantes bendiciones</a:t>
            </a:r>
            <a:r>
              <a:rPr lang="en-US" sz="1800">
                <a:solidFill>
                  <a:schemeClr val="dk1"/>
                </a:solidFill>
                <a:latin typeface="Calibri"/>
                <a:ea typeface="Calibri"/>
                <a:cs typeface="Calibri"/>
                <a:sym typeface="Calibri"/>
              </a:rPr>
              <a:t>”.</a:t>
            </a:r>
            <a:endParaRPr sz="1800" b="1">
              <a:solidFill>
                <a:schemeClr val="dk1"/>
              </a:solidFill>
              <a:latin typeface="Calibri"/>
              <a:ea typeface="Calibri"/>
              <a:cs typeface="Calibri"/>
              <a:sym typeface="Calibri"/>
            </a:endParaRPr>
          </a:p>
        </p:txBody>
      </p:sp>
      <p:sp>
        <p:nvSpPr>
          <p:cNvPr id="130" name="Google Shape;130;p5"/>
          <p:cNvSpPr txBox="1"/>
          <p:nvPr/>
        </p:nvSpPr>
        <p:spPr>
          <a:xfrm>
            <a:off x="533400" y="5334000"/>
            <a:ext cx="8077200" cy="1200329"/>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dk1"/>
                </a:solidFill>
                <a:latin typeface="Calibri"/>
                <a:ea typeface="Calibri"/>
                <a:cs typeface="Calibri"/>
                <a:sym typeface="Calibri"/>
              </a:rPr>
              <a:t>Por eso la iglesia estableció como </a:t>
            </a:r>
            <a:r>
              <a:rPr lang="en-US" sz="1800" b="1">
                <a:solidFill>
                  <a:schemeClr val="dk1"/>
                </a:solidFill>
                <a:latin typeface="Calibri"/>
                <a:ea typeface="Calibri"/>
                <a:cs typeface="Calibri"/>
                <a:sym typeface="Calibri"/>
              </a:rPr>
              <a:t>Fiesta del Sagrado Corazón de Jesús </a:t>
            </a:r>
            <a:r>
              <a:rPr lang="en-US" sz="1800">
                <a:solidFill>
                  <a:schemeClr val="dk1"/>
                </a:solidFill>
                <a:latin typeface="Calibri"/>
                <a:ea typeface="Calibri"/>
                <a:cs typeface="Calibri"/>
                <a:sym typeface="Calibri"/>
              </a:rPr>
              <a:t>el </a:t>
            </a:r>
            <a:r>
              <a:rPr lang="en-US" sz="1800" b="1">
                <a:solidFill>
                  <a:schemeClr val="dk1"/>
                </a:solidFill>
                <a:latin typeface="Calibri"/>
                <a:ea typeface="Calibri"/>
                <a:cs typeface="Calibri"/>
                <a:sym typeface="Calibri"/>
              </a:rPr>
              <a:t>viernes siguiente</a:t>
            </a:r>
            <a:r>
              <a:rPr lang="en-US" sz="1800">
                <a:solidFill>
                  <a:schemeClr val="dk1"/>
                </a:solidFill>
                <a:latin typeface="Calibri"/>
                <a:ea typeface="Calibri"/>
                <a:cs typeface="Calibri"/>
                <a:sym typeface="Calibri"/>
              </a:rPr>
              <a:t> a la Fiesta de Corpus Christi. Ese dia, expresemos nuestro </a:t>
            </a:r>
            <a:r>
              <a:rPr lang="en-US" sz="1800" b="1">
                <a:solidFill>
                  <a:srgbClr val="FF0000"/>
                </a:solidFill>
                <a:latin typeface="Calibri"/>
                <a:ea typeface="Calibri"/>
                <a:cs typeface="Calibri"/>
                <a:sym typeface="Calibri"/>
              </a:rPr>
              <a:t>AMOR</a:t>
            </a:r>
            <a:r>
              <a:rPr lang="en-US" sz="1800">
                <a:solidFill>
                  <a:schemeClr val="dk1"/>
                </a:solidFill>
                <a:latin typeface="Calibri"/>
                <a:ea typeface="Calibri"/>
                <a:cs typeface="Calibri"/>
                <a:sym typeface="Calibri"/>
              </a:rPr>
              <a:t> y </a:t>
            </a:r>
            <a:r>
              <a:rPr lang="en-US" sz="1800" b="1">
                <a:solidFill>
                  <a:srgbClr val="FF0000"/>
                </a:solidFill>
                <a:latin typeface="Calibri"/>
                <a:ea typeface="Calibri"/>
                <a:cs typeface="Calibri"/>
                <a:sym typeface="Calibri"/>
              </a:rPr>
              <a:t>RESPETO a Jesús</a:t>
            </a:r>
            <a:r>
              <a:rPr lang="en-US" sz="1800">
                <a:solidFill>
                  <a:schemeClr val="dk1"/>
                </a:solidFill>
                <a:latin typeface="Calibri"/>
                <a:ea typeface="Calibri"/>
                <a:cs typeface="Calibri"/>
                <a:sym typeface="Calibri"/>
              </a:rPr>
              <a:t>,  que por amor a nosotros entregó su vida en la cruz y allí dejó que la lanza del soldado abriera su Corazón lleno de Misericordia por los pecadores.</a:t>
            </a:r>
            <a:endParaRPr sz="1800">
              <a:solidFill>
                <a:schemeClr val="dk1"/>
              </a:solidFill>
              <a:latin typeface="Calibri"/>
              <a:ea typeface="Calibri"/>
              <a:cs typeface="Calibri"/>
              <a:sym typeface="Calibri"/>
            </a:endParaRPr>
          </a:p>
        </p:txBody>
      </p:sp>
      <p:pic>
        <p:nvPicPr>
          <p:cNvPr id="131" name="Google Shape;131;p5" descr="Nuevo-logo-amigos.jpg"/>
          <p:cNvPicPr preferRelativeResize="0"/>
          <p:nvPr/>
        </p:nvPicPr>
        <p:blipFill rotWithShape="1">
          <a:blip r:embed="rId5">
            <a:alphaModFix/>
          </a:blip>
          <a:srcRect/>
          <a:stretch/>
        </p:blipFill>
        <p:spPr>
          <a:xfrm>
            <a:off x="7848600" y="0"/>
            <a:ext cx="1295400" cy="12954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5">
                                            <p:txEl>
                                              <p:pRg st="0" end="0"/>
                                            </p:txEl>
                                          </p:spTgt>
                                        </p:tgtEl>
                                        <p:attrNameLst>
                                          <p:attrName>style.visibility</p:attrName>
                                        </p:attrNameLst>
                                      </p:cBhvr>
                                      <p:to>
                                        <p:strVal val="visible"/>
                                      </p:to>
                                    </p:set>
                                    <p:animEffect transition="in" filter="fade">
                                      <p:cBhvr>
                                        <p:cTn id="7" dur="500"/>
                                        <p:tgtEl>
                                          <p:spTgt spid="1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7"/>
                                        </p:tgtEl>
                                        <p:attrNameLst>
                                          <p:attrName>style.visibility</p:attrName>
                                        </p:attrNameLst>
                                      </p:cBhvr>
                                      <p:to>
                                        <p:strVal val="visible"/>
                                      </p:to>
                                    </p:set>
                                    <p:animEffect transition="in" filter="fade">
                                      <p:cBhvr>
                                        <p:cTn id="12" dur="2000"/>
                                        <p:tgtEl>
                                          <p:spTgt spid="1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6">
                                            <p:txEl>
                                              <p:pRg st="0" end="0"/>
                                            </p:txEl>
                                          </p:spTgt>
                                        </p:tgtEl>
                                        <p:attrNameLst>
                                          <p:attrName>style.visibility</p:attrName>
                                        </p:attrNameLst>
                                      </p:cBhvr>
                                      <p:to>
                                        <p:strVal val="visible"/>
                                      </p:to>
                                    </p:set>
                                    <p:animEffect transition="in" filter="fade">
                                      <p:cBhvr>
                                        <p:cTn id="17" dur="500"/>
                                        <p:tgtEl>
                                          <p:spTgt spid="12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8"/>
                                        </p:tgtEl>
                                        <p:attrNameLst>
                                          <p:attrName>style.visibility</p:attrName>
                                        </p:attrNameLst>
                                      </p:cBhvr>
                                      <p:to>
                                        <p:strVal val="visible"/>
                                      </p:to>
                                    </p:set>
                                    <p:animEffect transition="in" filter="fade">
                                      <p:cBhvr>
                                        <p:cTn id="22" dur="500"/>
                                        <p:tgtEl>
                                          <p:spTgt spid="12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9">
                                            <p:txEl>
                                              <p:pRg st="0" end="0"/>
                                            </p:txEl>
                                          </p:spTgt>
                                        </p:tgtEl>
                                        <p:attrNameLst>
                                          <p:attrName>style.visibility</p:attrName>
                                        </p:attrNameLst>
                                      </p:cBhvr>
                                      <p:to>
                                        <p:strVal val="visible"/>
                                      </p:to>
                                    </p:set>
                                    <p:animEffect transition="in" filter="fade">
                                      <p:cBhvr>
                                        <p:cTn id="27" dur="2000"/>
                                        <p:tgtEl>
                                          <p:spTgt spid="12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30">
                                            <p:txEl>
                                              <p:pRg st="0" end="0"/>
                                            </p:txEl>
                                          </p:spTgt>
                                        </p:tgtEl>
                                        <p:attrNameLst>
                                          <p:attrName>style.visibility</p:attrName>
                                        </p:attrNameLst>
                                      </p:cBhvr>
                                      <p:to>
                                        <p:strVal val="visible"/>
                                      </p:to>
                                    </p:set>
                                    <p:anim calcmode="lin" valueType="num">
                                      <p:cBhvr additive="base">
                                        <p:cTn id="32" dur="500"/>
                                        <p:tgtEl>
                                          <p:spTgt spid="13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6"/>
          <p:cNvSpPr txBox="1"/>
          <p:nvPr/>
        </p:nvSpPr>
        <p:spPr>
          <a:xfrm>
            <a:off x="228600" y="228600"/>
            <a:ext cx="845820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0000"/>
                </a:solidFill>
                <a:latin typeface="Arial Black"/>
                <a:ea typeface="Arial Black"/>
                <a:cs typeface="Arial Black"/>
                <a:sym typeface="Arial Black"/>
              </a:rPr>
              <a:t>12 PROMESAS QUE HIZO EL SAGRADO </a:t>
            </a:r>
            <a:endParaRPr/>
          </a:p>
          <a:p>
            <a:pPr marL="0" marR="0" lvl="0" indent="0" algn="ctr" rtl="0">
              <a:spcBef>
                <a:spcPts val="0"/>
              </a:spcBef>
              <a:spcAft>
                <a:spcPts val="0"/>
              </a:spcAft>
              <a:buNone/>
            </a:pPr>
            <a:r>
              <a:rPr lang="en-US" sz="2400">
                <a:solidFill>
                  <a:srgbClr val="FF0000"/>
                </a:solidFill>
                <a:latin typeface="Arial Black"/>
                <a:ea typeface="Arial Black"/>
                <a:cs typeface="Arial Black"/>
                <a:sym typeface="Arial Black"/>
              </a:rPr>
              <a:t>CORAZON DE JESUS</a:t>
            </a:r>
            <a:endParaRPr sz="2400">
              <a:solidFill>
                <a:srgbClr val="FF0000"/>
              </a:solidFill>
              <a:latin typeface="Arial Black"/>
              <a:ea typeface="Arial Black"/>
              <a:cs typeface="Arial Black"/>
              <a:sym typeface="Arial Black"/>
            </a:endParaRPr>
          </a:p>
        </p:txBody>
      </p:sp>
      <p:pic>
        <p:nvPicPr>
          <p:cNvPr id="137" name="Google Shape;137;p6"/>
          <p:cNvPicPr preferRelativeResize="0"/>
          <p:nvPr/>
        </p:nvPicPr>
        <p:blipFill rotWithShape="1">
          <a:blip r:embed="rId3">
            <a:alphaModFix/>
          </a:blip>
          <a:srcRect/>
          <a:stretch/>
        </p:blipFill>
        <p:spPr>
          <a:xfrm>
            <a:off x="37714" y="2009775"/>
            <a:ext cx="3238886" cy="3629025"/>
          </a:xfrm>
          <a:prstGeom prst="rect">
            <a:avLst/>
          </a:prstGeom>
          <a:noFill/>
          <a:ln>
            <a:noFill/>
          </a:ln>
        </p:spPr>
      </p:pic>
      <p:pic>
        <p:nvPicPr>
          <p:cNvPr id="138" name="Google Shape;138;p6" descr="Nuevo-logo-amigos.jpg"/>
          <p:cNvPicPr preferRelativeResize="0"/>
          <p:nvPr/>
        </p:nvPicPr>
        <p:blipFill rotWithShape="1">
          <a:blip r:embed="rId4">
            <a:alphaModFix/>
          </a:blip>
          <a:srcRect/>
          <a:stretch/>
        </p:blipFill>
        <p:spPr>
          <a:xfrm>
            <a:off x="7696200" y="152400"/>
            <a:ext cx="1447800" cy="1447800"/>
          </a:xfrm>
          <a:prstGeom prst="rect">
            <a:avLst/>
          </a:prstGeom>
          <a:noFill/>
          <a:ln>
            <a:noFill/>
          </a:ln>
        </p:spPr>
      </p:pic>
      <p:sp>
        <p:nvSpPr>
          <p:cNvPr id="139" name="Google Shape;139;p6"/>
          <p:cNvSpPr txBox="1"/>
          <p:nvPr/>
        </p:nvSpPr>
        <p:spPr>
          <a:xfrm>
            <a:off x="3352800" y="1533465"/>
            <a:ext cx="5791200" cy="53245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dk1"/>
                </a:solidFill>
                <a:latin typeface="Calibri"/>
                <a:ea typeface="Calibri"/>
                <a:cs typeface="Calibri"/>
                <a:sym typeface="Calibri"/>
              </a:rPr>
              <a:t>1.- Bendeciré a los que se consagren a mi Corazón.</a:t>
            </a:r>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2.- Les daré paz a sus familias</a:t>
            </a: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3.- Les consolaré en sus tristezas</a:t>
            </a: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4.- Seré su amparo en su vida y en la hora de su muerte.</a:t>
            </a:r>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5.- Bendeciré sus empresas.</a:t>
            </a:r>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6.- Los pecadores encontrarán misericordia en mi corazón.</a:t>
            </a:r>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7.- Les daré fervor a las almas tibias.</a:t>
            </a:r>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8.- Se elevarán rápidamente a la santidad.</a:t>
            </a:r>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9.- Bendeciré los hogares donde se honre mi Corazón.</a:t>
            </a:r>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10.- Daré a los sacerdotes la gracias de ablandar los corazones endurecidos</a:t>
            </a:r>
            <a:endParaRPr sz="2000">
              <a:solidFill>
                <a:schemeClr val="dk1"/>
              </a:solidFill>
              <a:latin typeface="Calibri"/>
              <a:ea typeface="Calibri"/>
              <a:cs typeface="Calibri"/>
              <a:sym typeface="Calibri"/>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11.- Escribiré en mi corazón el nombre de quienes den a conocer mi AMOR.</a:t>
            </a:r>
            <a:endParaRPr/>
          </a:p>
          <a:p>
            <a:pPr marL="0" marR="0" lvl="0" indent="0" algn="l" rtl="0">
              <a:spcBef>
                <a:spcPts val="0"/>
              </a:spcBef>
              <a:spcAft>
                <a:spcPts val="0"/>
              </a:spcAft>
              <a:buNone/>
            </a:pPr>
            <a:r>
              <a:rPr lang="en-US" sz="2000">
                <a:solidFill>
                  <a:schemeClr val="dk1"/>
                </a:solidFill>
                <a:latin typeface="Calibri"/>
                <a:ea typeface="Calibri"/>
                <a:cs typeface="Calibri"/>
                <a:sym typeface="Calibri"/>
              </a:rPr>
              <a:t>12.- Daré una gracia especial a quienes comulguen los Nueve (9) primeros viernes de cada mes.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7"/>
          <p:cNvSpPr txBox="1"/>
          <p:nvPr/>
        </p:nvSpPr>
        <p:spPr>
          <a:xfrm>
            <a:off x="0" y="228600"/>
            <a:ext cx="777240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0000"/>
                </a:solidFill>
                <a:latin typeface="Arial Black"/>
                <a:ea typeface="Arial Black"/>
                <a:cs typeface="Arial Black"/>
                <a:sym typeface="Arial Black"/>
              </a:rPr>
              <a:t>ORIGEN DE LA DEVOCION AL INMACULADO CORAZON DE MARIA</a:t>
            </a:r>
            <a:endParaRPr sz="2400">
              <a:solidFill>
                <a:srgbClr val="FF0000"/>
              </a:solidFill>
              <a:latin typeface="Arial Black"/>
              <a:ea typeface="Arial Black"/>
              <a:cs typeface="Arial Black"/>
              <a:sym typeface="Arial Black"/>
            </a:endParaRPr>
          </a:p>
        </p:txBody>
      </p:sp>
      <p:pic>
        <p:nvPicPr>
          <p:cNvPr id="145" name="Google Shape;145;p7"/>
          <p:cNvPicPr preferRelativeResize="0"/>
          <p:nvPr/>
        </p:nvPicPr>
        <p:blipFill rotWithShape="1">
          <a:blip r:embed="rId3">
            <a:alphaModFix/>
          </a:blip>
          <a:srcRect/>
          <a:stretch/>
        </p:blipFill>
        <p:spPr>
          <a:xfrm>
            <a:off x="0" y="1828800"/>
            <a:ext cx="5867400" cy="4505325"/>
          </a:xfrm>
          <a:prstGeom prst="rect">
            <a:avLst/>
          </a:prstGeom>
          <a:noFill/>
          <a:ln>
            <a:noFill/>
          </a:ln>
        </p:spPr>
      </p:pic>
      <p:sp>
        <p:nvSpPr>
          <p:cNvPr id="146" name="Google Shape;146;p7"/>
          <p:cNvSpPr txBox="1"/>
          <p:nvPr/>
        </p:nvSpPr>
        <p:spPr>
          <a:xfrm>
            <a:off x="2895600" y="1524000"/>
            <a:ext cx="586740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María, Nuestra Mamá del Cielo, también tiene un corazón lleno de amor por nosotros. Ella nos lleva de su mano hacia Jesús, nos ayuda a ser buenos, para poder regalarle a Jesús nuestro corazón lleno de amor.</a:t>
            </a:r>
            <a:endParaRPr sz="1800">
              <a:solidFill>
                <a:schemeClr val="dk1"/>
              </a:solidFill>
              <a:latin typeface="Calibri"/>
              <a:ea typeface="Calibri"/>
              <a:cs typeface="Calibri"/>
              <a:sym typeface="Calibri"/>
            </a:endParaRPr>
          </a:p>
        </p:txBody>
      </p:sp>
      <p:sp>
        <p:nvSpPr>
          <p:cNvPr id="147" name="Google Shape;147;p7"/>
          <p:cNvSpPr txBox="1"/>
          <p:nvPr/>
        </p:nvSpPr>
        <p:spPr>
          <a:xfrm>
            <a:off x="2895600" y="2819400"/>
            <a:ext cx="58674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Así como Jesús habló a Santa Margarita, María se les apareció seis veces </a:t>
            </a:r>
            <a:r>
              <a:rPr lang="en-US" sz="1800" b="1">
                <a:solidFill>
                  <a:schemeClr val="dk1"/>
                </a:solidFill>
                <a:latin typeface="Calibri"/>
                <a:ea typeface="Calibri"/>
                <a:cs typeface="Calibri"/>
                <a:sym typeface="Calibri"/>
              </a:rPr>
              <a:t>a tres niños pastores </a:t>
            </a:r>
            <a:r>
              <a:rPr lang="en-US" sz="1800">
                <a:solidFill>
                  <a:schemeClr val="dk1"/>
                </a:solidFill>
                <a:latin typeface="Calibri"/>
                <a:ea typeface="Calibri"/>
                <a:cs typeface="Calibri"/>
                <a:sym typeface="Calibri"/>
              </a:rPr>
              <a:t>( Lucía, Francisco y jacinta), en un lugar que se llama </a:t>
            </a:r>
            <a:r>
              <a:rPr lang="en-US" sz="1800" b="1">
                <a:solidFill>
                  <a:srgbClr val="0070C0"/>
                </a:solidFill>
                <a:latin typeface="Calibri"/>
                <a:ea typeface="Calibri"/>
                <a:cs typeface="Calibri"/>
                <a:sym typeface="Calibri"/>
              </a:rPr>
              <a:t>Fátima.</a:t>
            </a:r>
            <a:endParaRPr sz="1800" b="1">
              <a:solidFill>
                <a:srgbClr val="0070C0"/>
              </a:solidFill>
              <a:latin typeface="Calibri"/>
              <a:ea typeface="Calibri"/>
              <a:cs typeface="Calibri"/>
              <a:sym typeface="Calibri"/>
            </a:endParaRPr>
          </a:p>
        </p:txBody>
      </p:sp>
      <p:sp>
        <p:nvSpPr>
          <p:cNvPr id="148" name="Google Shape;148;p7"/>
          <p:cNvSpPr txBox="1"/>
          <p:nvPr/>
        </p:nvSpPr>
        <p:spPr>
          <a:xfrm>
            <a:off x="5791200" y="3886200"/>
            <a:ext cx="3505200" cy="258532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En sus apariciones, María les pidió que:</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1. </a:t>
            </a:r>
            <a:r>
              <a:rPr lang="en-US" sz="1800" b="1">
                <a:solidFill>
                  <a:schemeClr val="dk1"/>
                </a:solidFill>
                <a:latin typeface="Calibri"/>
                <a:ea typeface="Calibri"/>
                <a:cs typeface="Calibri"/>
                <a:sym typeface="Calibri"/>
              </a:rPr>
              <a:t>Recen el rosario</a:t>
            </a: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2.- </a:t>
            </a:r>
            <a:r>
              <a:rPr lang="en-US" sz="1800" b="1">
                <a:solidFill>
                  <a:schemeClr val="dk1"/>
                </a:solidFill>
                <a:latin typeface="Calibri"/>
                <a:ea typeface="Calibri"/>
                <a:cs typeface="Calibri"/>
                <a:sym typeface="Calibri"/>
              </a:rPr>
              <a:t>Que se consagren a su Inmaculado Corazón</a:t>
            </a: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3.- </a:t>
            </a:r>
            <a:r>
              <a:rPr lang="en-US" sz="1800" b="1">
                <a:solidFill>
                  <a:schemeClr val="dk1"/>
                </a:solidFill>
                <a:latin typeface="Calibri"/>
                <a:ea typeface="Calibri"/>
                <a:cs typeface="Calibri"/>
                <a:sym typeface="Calibri"/>
              </a:rPr>
              <a:t>Pedir mucho por la conversión de los pecadores </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4. </a:t>
            </a:r>
            <a:r>
              <a:rPr lang="en-US" sz="1800" b="1">
                <a:solidFill>
                  <a:schemeClr val="dk1"/>
                </a:solidFill>
                <a:latin typeface="Calibri"/>
                <a:ea typeface="Calibri"/>
                <a:cs typeface="Calibri"/>
                <a:sym typeface="Calibri"/>
              </a:rPr>
              <a:t>Pedir  por la paz del Mundo</a:t>
            </a:r>
            <a:r>
              <a:rPr lang="en-US"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pic>
        <p:nvPicPr>
          <p:cNvPr id="149" name="Google Shape;149;p7" descr="Nuevo-logo-amigos.jpg"/>
          <p:cNvPicPr preferRelativeResize="0"/>
          <p:nvPr/>
        </p:nvPicPr>
        <p:blipFill rotWithShape="1">
          <a:blip r:embed="rId4">
            <a:alphaModFix/>
          </a:blip>
          <a:srcRect/>
          <a:stretch/>
        </p:blipFill>
        <p:spPr>
          <a:xfrm>
            <a:off x="7543800" y="76200"/>
            <a:ext cx="1524000" cy="1524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8"/>
          <p:cNvSpPr txBox="1"/>
          <p:nvPr/>
        </p:nvSpPr>
        <p:spPr>
          <a:xfrm>
            <a:off x="0" y="0"/>
            <a:ext cx="89154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0000"/>
                </a:solidFill>
                <a:latin typeface="Arial Black"/>
                <a:ea typeface="Arial Black"/>
                <a:cs typeface="Arial Black"/>
                <a:sym typeface="Arial Black"/>
              </a:rPr>
              <a:t>DEVOCION AL INMACULADO CORAZON DE MARIA</a:t>
            </a:r>
            <a:endParaRPr sz="2400">
              <a:solidFill>
                <a:srgbClr val="FF0000"/>
              </a:solidFill>
              <a:latin typeface="Arial Black"/>
              <a:ea typeface="Arial Black"/>
              <a:cs typeface="Arial Black"/>
              <a:sym typeface="Arial Black"/>
            </a:endParaRPr>
          </a:p>
        </p:txBody>
      </p:sp>
      <p:sp>
        <p:nvSpPr>
          <p:cNvPr id="155" name="Google Shape;155;p8"/>
          <p:cNvSpPr txBox="1"/>
          <p:nvPr/>
        </p:nvSpPr>
        <p:spPr>
          <a:xfrm>
            <a:off x="3657600" y="533400"/>
            <a:ext cx="5257800" cy="2308324"/>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1800">
                <a:solidFill>
                  <a:schemeClr val="dk1"/>
                </a:solidFill>
                <a:latin typeface="Calibri"/>
                <a:ea typeface="Calibri"/>
                <a:cs typeface="Calibri"/>
                <a:sym typeface="Calibri"/>
              </a:rPr>
              <a:t>En la tercera aparición en Fátima (Portugal), la Virgen María le dijo a  Lucía: “ </a:t>
            </a:r>
            <a:r>
              <a:rPr lang="en-US" sz="1800" b="1">
                <a:solidFill>
                  <a:schemeClr val="dk1"/>
                </a:solidFill>
                <a:latin typeface="Calibri"/>
                <a:ea typeface="Calibri"/>
                <a:cs typeface="Calibri"/>
                <a:sym typeface="Calibri"/>
              </a:rPr>
              <a:t>Nuestro Señor quiere que se establezca en el mundo la devoción a mi Inmaculado Corazón. Si se hace lo que te digo se salvarán muchas almas y habrá paz, terminará la guerra….Quiero que se consagre el mundo a mi Corazón y que en reparación se comulgue el primer sábado de cada mes, durante cinco (5) meses</a:t>
            </a:r>
            <a:r>
              <a:rPr lang="en-US"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pic>
        <p:nvPicPr>
          <p:cNvPr id="156" name="Google Shape;156;p8"/>
          <p:cNvPicPr preferRelativeResize="0"/>
          <p:nvPr/>
        </p:nvPicPr>
        <p:blipFill rotWithShape="1">
          <a:blip r:embed="rId3">
            <a:alphaModFix/>
          </a:blip>
          <a:srcRect/>
          <a:stretch/>
        </p:blipFill>
        <p:spPr>
          <a:xfrm>
            <a:off x="152400" y="400050"/>
            <a:ext cx="3286197" cy="6457950"/>
          </a:xfrm>
          <a:prstGeom prst="rect">
            <a:avLst/>
          </a:prstGeom>
          <a:noFill/>
          <a:ln>
            <a:noFill/>
          </a:ln>
        </p:spPr>
      </p:pic>
      <p:sp>
        <p:nvSpPr>
          <p:cNvPr id="157" name="Google Shape;157;p8" descr="Historia del Sagrado Corazón de Jesús para niños - Biblia Box"/>
          <p:cNvSpPr/>
          <p:nvPr/>
        </p:nvSpPr>
        <p:spPr>
          <a:xfrm>
            <a:off x="155575" y="-922338"/>
            <a:ext cx="2105025" cy="19335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8" name="Google Shape;158;p8" descr="Historia del Sagrado Corazón de Jesús para niños - Biblia Box"/>
          <p:cNvSpPr/>
          <p:nvPr/>
        </p:nvSpPr>
        <p:spPr>
          <a:xfrm>
            <a:off x="155575" y="-922338"/>
            <a:ext cx="2105025" cy="19335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59" name="Google Shape;159;p8"/>
          <p:cNvPicPr preferRelativeResize="0"/>
          <p:nvPr/>
        </p:nvPicPr>
        <p:blipFill rotWithShape="1">
          <a:blip r:embed="rId4">
            <a:alphaModFix/>
          </a:blip>
          <a:srcRect/>
          <a:stretch/>
        </p:blipFill>
        <p:spPr>
          <a:xfrm>
            <a:off x="4114800" y="2819400"/>
            <a:ext cx="4318000" cy="1524000"/>
          </a:xfrm>
          <a:prstGeom prst="rect">
            <a:avLst/>
          </a:prstGeom>
          <a:noFill/>
          <a:ln>
            <a:noFill/>
          </a:ln>
        </p:spPr>
      </p:pic>
      <p:sp>
        <p:nvSpPr>
          <p:cNvPr id="160" name="Google Shape;160;p8"/>
          <p:cNvSpPr txBox="1"/>
          <p:nvPr/>
        </p:nvSpPr>
        <p:spPr>
          <a:xfrm>
            <a:off x="3657600" y="4267200"/>
            <a:ext cx="54864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Porque </a:t>
            </a:r>
            <a:r>
              <a:rPr lang="en-US" sz="1800" b="1">
                <a:solidFill>
                  <a:schemeClr val="dk1"/>
                </a:solidFill>
                <a:latin typeface="Calibri"/>
                <a:ea typeface="Calibri"/>
                <a:cs typeface="Calibri"/>
                <a:sym typeface="Calibri"/>
              </a:rPr>
              <a:t>cinco </a:t>
            </a:r>
            <a:r>
              <a:rPr lang="en-US" sz="1800">
                <a:solidFill>
                  <a:schemeClr val="dk1"/>
                </a:solidFill>
                <a:latin typeface="Calibri"/>
                <a:ea typeface="Calibri"/>
                <a:cs typeface="Calibri"/>
                <a:sym typeface="Calibri"/>
              </a:rPr>
              <a:t>son las ofensas que </a:t>
            </a:r>
            <a:r>
              <a:rPr lang="en-US" sz="1800" b="1">
                <a:solidFill>
                  <a:schemeClr val="dk1"/>
                </a:solidFill>
                <a:latin typeface="Calibri"/>
                <a:ea typeface="Calibri"/>
                <a:cs typeface="Calibri"/>
                <a:sym typeface="Calibri"/>
              </a:rPr>
              <a:t>entristecen a María</a:t>
            </a:r>
            <a:r>
              <a:rPr lang="en-US"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p:txBody>
      </p:sp>
      <p:pic>
        <p:nvPicPr>
          <p:cNvPr id="161" name="Google Shape;161;p8"/>
          <p:cNvPicPr preferRelativeResize="0"/>
          <p:nvPr/>
        </p:nvPicPr>
        <p:blipFill rotWithShape="1">
          <a:blip r:embed="rId5">
            <a:alphaModFix/>
          </a:blip>
          <a:srcRect/>
          <a:stretch/>
        </p:blipFill>
        <p:spPr>
          <a:xfrm>
            <a:off x="7534275" y="4724400"/>
            <a:ext cx="1609725" cy="1828800"/>
          </a:xfrm>
          <a:prstGeom prst="rect">
            <a:avLst/>
          </a:prstGeom>
          <a:noFill/>
          <a:ln>
            <a:noFill/>
          </a:ln>
        </p:spPr>
      </p:pic>
      <p:sp>
        <p:nvSpPr>
          <p:cNvPr id="162" name="Google Shape;162;p8"/>
          <p:cNvSpPr txBox="1"/>
          <p:nvPr/>
        </p:nvSpPr>
        <p:spPr>
          <a:xfrm>
            <a:off x="3733800" y="4724400"/>
            <a:ext cx="4114800" cy="203132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1.- Las ofensas a su Inmaculado Corazón.</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2.- Las ofensas a su pureza</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3.- Los que NO creen que ella es la Madre de Dios</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4.- Los que la ofenden y enseñan a sus niños a despreciarla.</a:t>
            </a:r>
            <a:endParaRPr/>
          </a:p>
          <a:p>
            <a:pPr marL="0" marR="0" lvl="0" indent="0" algn="l" rtl="0">
              <a:spcBef>
                <a:spcPts val="0"/>
              </a:spcBef>
              <a:spcAft>
                <a:spcPts val="0"/>
              </a:spcAft>
              <a:buNone/>
            </a:pPr>
            <a:r>
              <a:rPr lang="en-US" sz="1800">
                <a:solidFill>
                  <a:schemeClr val="dk1"/>
                </a:solidFill>
                <a:latin typeface="Calibri"/>
                <a:ea typeface="Calibri"/>
                <a:cs typeface="Calibri"/>
                <a:sym typeface="Calibri"/>
              </a:rPr>
              <a:t>5.- Los que desprecian sus imágenes.</a:t>
            </a: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6"/>
                                        </p:tgtEl>
                                        <p:attrNameLst>
                                          <p:attrName>style.visibility</p:attrName>
                                        </p:attrNameLst>
                                      </p:cBhvr>
                                      <p:to>
                                        <p:strVal val="visible"/>
                                      </p:to>
                                    </p:set>
                                    <p:animEffect transition="in" filter="fade">
                                      <p:cBhvr>
                                        <p:cTn id="7" dur="2000"/>
                                        <p:tgtEl>
                                          <p:spTgt spid="1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5">
                                            <p:txEl>
                                              <p:pRg st="0" end="0"/>
                                            </p:txEl>
                                          </p:spTgt>
                                        </p:tgtEl>
                                        <p:attrNameLst>
                                          <p:attrName>style.visibility</p:attrName>
                                        </p:attrNameLst>
                                      </p:cBhvr>
                                      <p:to>
                                        <p:strVal val="visible"/>
                                      </p:to>
                                    </p:set>
                                    <p:animEffect transition="in" filter="fade">
                                      <p:cBhvr>
                                        <p:cTn id="12" dur="500"/>
                                        <p:tgtEl>
                                          <p:spTgt spid="15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9"/>
                                        </p:tgtEl>
                                        <p:attrNameLst>
                                          <p:attrName>style.visibility</p:attrName>
                                        </p:attrNameLst>
                                      </p:cBhvr>
                                      <p:to>
                                        <p:strVal val="visible"/>
                                      </p:to>
                                    </p:set>
                                    <p:animEffect transition="in" filter="fade">
                                      <p:cBhvr>
                                        <p:cTn id="17" dur="2000"/>
                                        <p:tgtEl>
                                          <p:spTgt spid="159"/>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60">
                                            <p:txEl>
                                              <p:pRg st="0" end="0"/>
                                            </p:txEl>
                                          </p:spTgt>
                                        </p:tgtEl>
                                        <p:attrNameLst>
                                          <p:attrName>style.visibility</p:attrName>
                                        </p:attrNameLst>
                                      </p:cBhvr>
                                      <p:to>
                                        <p:strVal val="visible"/>
                                      </p:to>
                                    </p:set>
                                    <p:anim calcmode="lin" valueType="num">
                                      <p:cBhvr additive="base">
                                        <p:cTn id="22" dur="500"/>
                                        <p:tgtEl>
                                          <p:spTgt spid="16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61"/>
                                        </p:tgtEl>
                                        <p:attrNameLst>
                                          <p:attrName>style.visibility</p:attrName>
                                        </p:attrNameLst>
                                      </p:cBhvr>
                                      <p:to>
                                        <p:strVal val="visible"/>
                                      </p:to>
                                    </p:set>
                                    <p:animEffect transition="in" filter="fade">
                                      <p:cBhvr>
                                        <p:cTn id="27" dur="2000"/>
                                        <p:tgtEl>
                                          <p:spTgt spid="16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62">
                                            <p:txEl>
                                              <p:pRg st="0" end="0"/>
                                            </p:txEl>
                                          </p:spTgt>
                                        </p:tgtEl>
                                        <p:attrNameLst>
                                          <p:attrName>style.visibility</p:attrName>
                                        </p:attrNameLst>
                                      </p:cBhvr>
                                      <p:to>
                                        <p:strVal val="visible"/>
                                      </p:to>
                                    </p:set>
                                    <p:animEffect transition="in" filter="fade">
                                      <p:cBhvr>
                                        <p:cTn id="32" dur="500"/>
                                        <p:tgtEl>
                                          <p:spTgt spid="162">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62">
                                            <p:txEl>
                                              <p:pRg st="1" end="1"/>
                                            </p:txEl>
                                          </p:spTgt>
                                        </p:tgtEl>
                                        <p:attrNameLst>
                                          <p:attrName>style.visibility</p:attrName>
                                        </p:attrNameLst>
                                      </p:cBhvr>
                                      <p:to>
                                        <p:strVal val="visible"/>
                                      </p:to>
                                    </p:set>
                                    <p:animEffect transition="in" filter="fade">
                                      <p:cBhvr>
                                        <p:cTn id="37" dur="500"/>
                                        <p:tgtEl>
                                          <p:spTgt spid="162">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2">
                                            <p:txEl>
                                              <p:pRg st="2" end="2"/>
                                            </p:txEl>
                                          </p:spTgt>
                                        </p:tgtEl>
                                        <p:attrNameLst>
                                          <p:attrName>style.visibility</p:attrName>
                                        </p:attrNameLst>
                                      </p:cBhvr>
                                      <p:to>
                                        <p:strVal val="visible"/>
                                      </p:to>
                                    </p:set>
                                    <p:animEffect transition="in" filter="fade">
                                      <p:cBhvr>
                                        <p:cTn id="42" dur="500"/>
                                        <p:tgtEl>
                                          <p:spTgt spid="162">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62">
                                            <p:txEl>
                                              <p:pRg st="3" end="3"/>
                                            </p:txEl>
                                          </p:spTgt>
                                        </p:tgtEl>
                                        <p:attrNameLst>
                                          <p:attrName>style.visibility</p:attrName>
                                        </p:attrNameLst>
                                      </p:cBhvr>
                                      <p:to>
                                        <p:strVal val="visible"/>
                                      </p:to>
                                    </p:set>
                                    <p:animEffect transition="in" filter="fade">
                                      <p:cBhvr>
                                        <p:cTn id="47" dur="500"/>
                                        <p:tgtEl>
                                          <p:spTgt spid="162">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62">
                                            <p:txEl>
                                              <p:pRg st="4" end="4"/>
                                            </p:txEl>
                                          </p:spTgt>
                                        </p:tgtEl>
                                        <p:attrNameLst>
                                          <p:attrName>style.visibility</p:attrName>
                                        </p:attrNameLst>
                                      </p:cBhvr>
                                      <p:to>
                                        <p:strVal val="visible"/>
                                      </p:to>
                                    </p:set>
                                    <p:animEffect transition="in" filter="fade">
                                      <p:cBhvr>
                                        <p:cTn id="52" dur="500"/>
                                        <p:tgtEl>
                                          <p:spTgt spid="16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9"/>
          <p:cNvSpPr txBox="1"/>
          <p:nvPr/>
        </p:nvSpPr>
        <p:spPr>
          <a:xfrm>
            <a:off x="0" y="71735"/>
            <a:ext cx="891540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0000"/>
                </a:solidFill>
                <a:latin typeface="Arial Black"/>
                <a:ea typeface="Arial Black"/>
                <a:cs typeface="Arial Black"/>
                <a:sym typeface="Arial Black"/>
              </a:rPr>
              <a:t>EVANGELIO MATEO 10, 26-33</a:t>
            </a:r>
            <a:endParaRPr sz="2400">
              <a:solidFill>
                <a:srgbClr val="FF0000"/>
              </a:solidFill>
              <a:latin typeface="Arial Black"/>
              <a:ea typeface="Arial Black"/>
              <a:cs typeface="Arial Black"/>
              <a:sym typeface="Arial Black"/>
            </a:endParaRPr>
          </a:p>
        </p:txBody>
      </p:sp>
      <p:sp>
        <p:nvSpPr>
          <p:cNvPr id="168" name="Google Shape;168;p9" descr="Historia del Sagrado Corazón de Jesús para niños - Biblia Box"/>
          <p:cNvSpPr/>
          <p:nvPr/>
        </p:nvSpPr>
        <p:spPr>
          <a:xfrm>
            <a:off x="155575" y="-922338"/>
            <a:ext cx="2105025" cy="19335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 name="Google Shape;169;p9" descr="Historia del Sagrado Corazón de Jesús para niños - Biblia Box"/>
          <p:cNvSpPr/>
          <p:nvPr/>
        </p:nvSpPr>
        <p:spPr>
          <a:xfrm>
            <a:off x="155575" y="-922338"/>
            <a:ext cx="2105025" cy="193357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70" name="Google Shape;170;p9"/>
          <p:cNvPicPr preferRelativeResize="0"/>
          <p:nvPr/>
        </p:nvPicPr>
        <p:blipFill rotWithShape="1">
          <a:blip r:embed="rId3">
            <a:alphaModFix/>
          </a:blip>
          <a:srcRect/>
          <a:stretch/>
        </p:blipFill>
        <p:spPr>
          <a:xfrm>
            <a:off x="23766" y="1295400"/>
            <a:ext cx="4054298" cy="5257800"/>
          </a:xfrm>
          <a:prstGeom prst="rect">
            <a:avLst/>
          </a:prstGeom>
          <a:noFill/>
          <a:ln>
            <a:noFill/>
          </a:ln>
        </p:spPr>
      </p:pic>
      <p:pic>
        <p:nvPicPr>
          <p:cNvPr id="171" name="Google Shape;171;p9"/>
          <p:cNvPicPr preferRelativeResize="0"/>
          <p:nvPr/>
        </p:nvPicPr>
        <p:blipFill rotWithShape="1">
          <a:blip r:embed="rId4">
            <a:alphaModFix/>
          </a:blip>
          <a:srcRect/>
          <a:stretch/>
        </p:blipFill>
        <p:spPr>
          <a:xfrm>
            <a:off x="4191000" y="2667000"/>
            <a:ext cx="4530131" cy="2314575"/>
          </a:xfrm>
          <a:prstGeom prst="rect">
            <a:avLst/>
          </a:prstGeom>
          <a:noFill/>
          <a:ln>
            <a:noFill/>
          </a:ln>
        </p:spPr>
      </p:pic>
      <p:pic>
        <p:nvPicPr>
          <p:cNvPr id="172" name="Google Shape;172;p9"/>
          <p:cNvPicPr preferRelativeResize="0"/>
          <p:nvPr/>
        </p:nvPicPr>
        <p:blipFill rotWithShape="1">
          <a:blip r:embed="rId5">
            <a:alphaModFix/>
          </a:blip>
          <a:srcRect/>
          <a:stretch/>
        </p:blipFill>
        <p:spPr>
          <a:xfrm>
            <a:off x="4191000" y="5020480"/>
            <a:ext cx="4495800" cy="1837520"/>
          </a:xfrm>
          <a:prstGeom prst="rect">
            <a:avLst/>
          </a:prstGeom>
          <a:noFill/>
          <a:ln>
            <a:noFill/>
          </a:ln>
        </p:spPr>
      </p:pic>
      <p:pic>
        <p:nvPicPr>
          <p:cNvPr id="173" name="Google Shape;173;p9"/>
          <p:cNvPicPr preferRelativeResize="0"/>
          <p:nvPr/>
        </p:nvPicPr>
        <p:blipFill rotWithShape="1">
          <a:blip r:embed="rId6">
            <a:alphaModFix/>
          </a:blip>
          <a:srcRect/>
          <a:stretch/>
        </p:blipFill>
        <p:spPr>
          <a:xfrm>
            <a:off x="2362200" y="609600"/>
            <a:ext cx="5514156" cy="209209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fade">
                                      <p:cBhvr>
                                        <p:cTn id="7" dur="2000"/>
                                        <p:tgtEl>
                                          <p:spTgt spid="1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
                                        </p:tgtEl>
                                        <p:attrNameLst>
                                          <p:attrName>style.visibility</p:attrName>
                                        </p:attrNameLst>
                                      </p:cBhvr>
                                      <p:to>
                                        <p:strVal val="visible"/>
                                      </p:to>
                                    </p:set>
                                    <p:animEffect transition="in" filter="fade">
                                      <p:cBhvr>
                                        <p:cTn id="12" dur="500"/>
                                        <p:tgtEl>
                                          <p:spTgt spid="17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1"/>
                                        </p:tgtEl>
                                        <p:attrNameLst>
                                          <p:attrName>style.visibility</p:attrName>
                                        </p:attrNameLst>
                                      </p:cBhvr>
                                      <p:to>
                                        <p:strVal val="visible"/>
                                      </p:to>
                                    </p:set>
                                    <p:animEffect transition="in" filter="fade">
                                      <p:cBhvr>
                                        <p:cTn id="17" dur="500"/>
                                        <p:tgtEl>
                                          <p:spTgt spid="17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2"/>
                                        </p:tgtEl>
                                        <p:attrNameLst>
                                          <p:attrName>style.visibility</p:attrName>
                                        </p:attrNameLst>
                                      </p:cBhvr>
                                      <p:to>
                                        <p:strVal val="visible"/>
                                      </p:to>
                                    </p:set>
                                    <p:animEffect transition="in" filter="fade">
                                      <p:cBhvr>
                                        <p:cTn id="22" dur="500"/>
                                        <p:tgtEl>
                                          <p:spTgt spid="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949</Words>
  <Application>Microsoft Office PowerPoint</Application>
  <PresentationFormat>On-screen Show (4:3)</PresentationFormat>
  <Paragraphs>57</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 Black</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Miguel Angel Di Geronimo O</dc:creator>
  <cp:lastModifiedBy>Maria Varona</cp:lastModifiedBy>
  <cp:revision>1</cp:revision>
  <dcterms:created xsi:type="dcterms:W3CDTF">2020-06-14T06:00:07Z</dcterms:created>
  <dcterms:modified xsi:type="dcterms:W3CDTF">2023-05-30T17:28:32Z</dcterms:modified>
</cp:coreProperties>
</file>