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80" r:id="rId3"/>
    <p:sldId id="281" r:id="rId4"/>
    <p:sldId id="282" r:id="rId5"/>
    <p:sldId id="28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Varona" initials="MV" lastIdx="1" clrIdx="0">
    <p:extLst>
      <p:ext uri="{19B8F6BF-5375-455C-9EA6-DF929625EA0E}">
        <p15:presenceInfo xmlns:p15="http://schemas.microsoft.com/office/powerpoint/2012/main" userId="e66636f13166b98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984F-29A0-45C0-9F1F-8A63EBF3C002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3A212-4A91-4EBD-AD94-7FBDE71AD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93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Explicar</a:t>
            </a:r>
            <a:r>
              <a:rPr lang="en-US" b="1" dirty="0"/>
              <a:t> los </a:t>
            </a:r>
            <a:r>
              <a:rPr lang="en-US" b="1" dirty="0" err="1"/>
              <a:t>ministerios</a:t>
            </a:r>
            <a:r>
              <a:rPr lang="en-US" b="1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F3A212-4A91-4EBD-AD94-7FBDE71ADF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0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9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5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2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9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5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9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1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3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9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AF53C-E56C-44AE-A30F-67985FDF6A90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6CA58-ADE9-4AF4-AF41-419728224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8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70431"/>
          </a:xfrm>
        </p:spPr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El Santo Rosario – </a:t>
            </a:r>
            <a:r>
              <a:rPr lang="en-US" dirty="0" err="1">
                <a:latin typeface="Comic Sans MS" panose="030F0702030302020204" pitchFamily="66" charset="0"/>
              </a:rPr>
              <a:t>Misterios</a:t>
            </a:r>
            <a:r>
              <a:rPr lang="en-US" dirty="0">
                <a:latin typeface="Comic Sans MS" panose="030F0702030302020204" pitchFamily="66" charset="0"/>
              </a:rPr>
              <a:t> - </a:t>
            </a:r>
            <a:r>
              <a:rPr lang="en-US" dirty="0" err="1">
                <a:latin typeface="Comic Sans MS" panose="030F0702030302020204" pitchFamily="66" charset="0"/>
              </a:rPr>
              <a:t>Juego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7" name="Picture 1" descr="C:\Users\Friends Jesus &amp; Mary\Documents\LIBROS IMPRESOS\Manual Amigos de Jesus y Maria\photo logo nuevo.JPG">
            <a:extLst>
              <a:ext uri="{FF2B5EF4-FFF2-40B4-BE49-F238E27FC236}">
                <a16:creationId xmlns:a16="http://schemas.microsoft.com/office/drawing/2014/main" id="{350C545A-1CD3-4A09-B617-E38702D10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1216" y="1170432"/>
            <a:ext cx="5468112" cy="546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85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0E76D-BB5E-4B4B-B219-E4E45D108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78" y="113840"/>
            <a:ext cx="11324493" cy="6552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Comic Sans MS" panose="030F0702030302020204" pitchFamily="66" charset="0"/>
              </a:rPr>
              <a:t>LOS MISTERIOS GOZOSOS</a:t>
            </a:r>
            <a:br>
              <a:rPr lang="en-US" sz="4000" b="1" dirty="0">
                <a:latin typeface="Comic Sans MS" panose="030F0702030302020204" pitchFamily="66" charset="0"/>
              </a:rPr>
            </a:br>
            <a:r>
              <a:rPr lang="en-US" sz="3100" b="1" dirty="0" err="1">
                <a:latin typeface="Comic Sans MS" panose="030F0702030302020204" pitchFamily="66" charset="0"/>
              </a:rPr>
              <a:t>Poner</a:t>
            </a:r>
            <a:r>
              <a:rPr lang="en-US" sz="3100" b="1" dirty="0">
                <a:latin typeface="Comic Sans MS" panose="030F0702030302020204" pitchFamily="66" charset="0"/>
              </a:rPr>
              <a:t> el </a:t>
            </a:r>
            <a:r>
              <a:rPr lang="en-US" sz="3100" b="1" dirty="0" err="1">
                <a:latin typeface="Comic Sans MS" panose="030F0702030302020204" pitchFamily="66" charset="0"/>
              </a:rPr>
              <a:t>número</a:t>
            </a:r>
            <a:r>
              <a:rPr lang="en-US" sz="3100" b="1" dirty="0">
                <a:latin typeface="Comic Sans MS" panose="030F0702030302020204" pitchFamily="66" charset="0"/>
              </a:rPr>
              <a:t> del </a:t>
            </a:r>
            <a:r>
              <a:rPr lang="en-US" sz="3100" b="1" dirty="0" err="1">
                <a:latin typeface="Comic Sans MS" panose="030F0702030302020204" pitchFamily="66" charset="0"/>
              </a:rPr>
              <a:t>orden</a:t>
            </a:r>
            <a:r>
              <a:rPr lang="en-US" sz="3100" b="1" dirty="0">
                <a:latin typeface="Comic Sans MS" panose="030F0702030302020204" pitchFamily="66" charset="0"/>
              </a:rPr>
              <a:t> </a:t>
            </a:r>
            <a:r>
              <a:rPr lang="en-US" sz="3100" b="1" dirty="0" err="1">
                <a:latin typeface="Comic Sans MS" panose="030F0702030302020204" pitchFamily="66" charset="0"/>
              </a:rPr>
              <a:t>correcto</a:t>
            </a:r>
            <a:r>
              <a:rPr lang="en-US" sz="3100" b="1" dirty="0">
                <a:latin typeface="Comic Sans MS" panose="030F0702030302020204" pitchFamily="66" charset="0"/>
              </a:rPr>
              <a:t> de los </a:t>
            </a:r>
            <a:r>
              <a:rPr lang="en-US" sz="3100" b="1" dirty="0" err="1">
                <a:latin typeface="Comic Sans MS" panose="030F0702030302020204" pitchFamily="66" charset="0"/>
              </a:rPr>
              <a:t>misterios</a:t>
            </a:r>
            <a:r>
              <a:rPr lang="en-US" sz="3100" b="1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A8FD31-D417-4A58-A921-D4EC733C6E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823" y="1140232"/>
            <a:ext cx="2284619" cy="40195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DB3D16-C920-4123-9C89-D5ED0CBD07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976" y="1178815"/>
            <a:ext cx="2284619" cy="39968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9686A6-21C9-4FEC-B59E-C75AFDA0A2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288" y="2591572"/>
            <a:ext cx="2284619" cy="39968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ACD633-855E-4794-AAE2-BA279EBA7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4" y="1085481"/>
            <a:ext cx="2284619" cy="40195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A42465-EA5B-4FB5-8268-A07ABA2CE8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556" y="2513477"/>
            <a:ext cx="2284619" cy="39968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D6B8DEE-4D8B-4459-8B57-4B45984BF014}"/>
              </a:ext>
            </a:extLst>
          </p:cNvPr>
          <p:cNvSpPr txBox="1"/>
          <p:nvPr/>
        </p:nvSpPr>
        <p:spPr>
          <a:xfrm>
            <a:off x="63754" y="455793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2E6BFB-EFC4-455C-8BB8-7778E5AF82F7}"/>
              </a:ext>
            </a:extLst>
          </p:cNvPr>
          <p:cNvSpPr txBox="1"/>
          <p:nvPr/>
        </p:nvSpPr>
        <p:spPr>
          <a:xfrm>
            <a:off x="7337755" y="5963256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B5E20A-EBBF-4821-8233-1A977EC7E5F6}"/>
              </a:ext>
            </a:extLst>
          </p:cNvPr>
          <p:cNvSpPr txBox="1"/>
          <p:nvPr/>
        </p:nvSpPr>
        <p:spPr>
          <a:xfrm>
            <a:off x="4994823" y="459001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6ECEA7-3BE4-400A-94D9-6F26A2AE153A}"/>
              </a:ext>
            </a:extLst>
          </p:cNvPr>
          <p:cNvSpPr txBox="1"/>
          <p:nvPr/>
        </p:nvSpPr>
        <p:spPr>
          <a:xfrm>
            <a:off x="9753975" y="459001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9676D3-234F-4C6E-83D6-F46784B4FDC5}"/>
              </a:ext>
            </a:extLst>
          </p:cNvPr>
          <p:cNvSpPr txBox="1"/>
          <p:nvPr/>
        </p:nvSpPr>
        <p:spPr>
          <a:xfrm>
            <a:off x="2529288" y="5977760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7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5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82DE0-7F2B-47F9-8815-5EA1C0227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Comic Sans MS" panose="030F0702030302020204" pitchFamily="66" charset="0"/>
              </a:rPr>
              <a:t>LOS MISTERIOS LUMINOSOS</a:t>
            </a:r>
            <a:br>
              <a:rPr lang="en-US" sz="5400" b="1" dirty="0">
                <a:latin typeface="Comic Sans MS" panose="030F0702030302020204" pitchFamily="66" charset="0"/>
              </a:rPr>
            </a:br>
            <a:r>
              <a:rPr lang="en-US" sz="3100" b="1" dirty="0" err="1">
                <a:latin typeface="Comic Sans MS" panose="030F0702030302020204" pitchFamily="66" charset="0"/>
              </a:rPr>
              <a:t>Poner</a:t>
            </a:r>
            <a:r>
              <a:rPr lang="en-US" sz="3100" b="1" dirty="0">
                <a:latin typeface="Comic Sans MS" panose="030F0702030302020204" pitchFamily="66" charset="0"/>
              </a:rPr>
              <a:t> el </a:t>
            </a:r>
            <a:r>
              <a:rPr lang="en-US" sz="3100" b="1" dirty="0" err="1">
                <a:latin typeface="Comic Sans MS" panose="030F0702030302020204" pitchFamily="66" charset="0"/>
              </a:rPr>
              <a:t>número</a:t>
            </a:r>
            <a:r>
              <a:rPr lang="en-US" sz="3100" b="1" dirty="0">
                <a:latin typeface="Comic Sans MS" panose="030F0702030302020204" pitchFamily="66" charset="0"/>
              </a:rPr>
              <a:t> del </a:t>
            </a:r>
            <a:r>
              <a:rPr lang="en-US" sz="3100" b="1" dirty="0" err="1">
                <a:latin typeface="Comic Sans MS" panose="030F0702030302020204" pitchFamily="66" charset="0"/>
              </a:rPr>
              <a:t>orden</a:t>
            </a:r>
            <a:r>
              <a:rPr lang="en-US" sz="3100" b="1" dirty="0">
                <a:latin typeface="Comic Sans MS" panose="030F0702030302020204" pitchFamily="66" charset="0"/>
              </a:rPr>
              <a:t> </a:t>
            </a:r>
            <a:r>
              <a:rPr lang="en-US" sz="3100" b="1" dirty="0" err="1">
                <a:latin typeface="Comic Sans MS" panose="030F0702030302020204" pitchFamily="66" charset="0"/>
              </a:rPr>
              <a:t>correcto</a:t>
            </a:r>
            <a:r>
              <a:rPr lang="en-US" sz="3100" b="1" dirty="0">
                <a:latin typeface="Comic Sans MS" panose="030F0702030302020204" pitchFamily="66" charset="0"/>
              </a:rPr>
              <a:t> de los </a:t>
            </a:r>
            <a:r>
              <a:rPr lang="en-US" sz="3100" b="1" dirty="0" err="1">
                <a:latin typeface="Comic Sans MS" panose="030F0702030302020204" pitchFamily="66" charset="0"/>
              </a:rPr>
              <a:t>misterios</a:t>
            </a:r>
            <a:r>
              <a:rPr lang="en-US" sz="3100" b="1" dirty="0">
                <a:latin typeface="Comic Sans MS" panose="030F0702030302020204" pitchFamily="66" charset="0"/>
              </a:rPr>
              <a:t>.</a:t>
            </a:r>
            <a:endParaRPr lang="en-US" sz="31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4C765B-90B7-4211-BDF5-EDE130ACD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841" y="2558646"/>
            <a:ext cx="2301133" cy="39968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B35CB7-8E14-4DD4-9DF4-04CEE7527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698" y="1354253"/>
            <a:ext cx="2301133" cy="39968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9556F4-1E61-4CA2-ACA8-89B287A909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597" y="2567457"/>
            <a:ext cx="2294801" cy="39968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F41AD0-78FB-4503-8AD6-AF7DFEDDEE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932" y="1349216"/>
            <a:ext cx="2288135" cy="3996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8D57E8-1C8A-4CB4-B508-195A001827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76" y="1430561"/>
            <a:ext cx="2294801" cy="399687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5E96A3-F3CB-427F-8ABD-CD54745DAF47}"/>
              </a:ext>
            </a:extLst>
          </p:cNvPr>
          <p:cNvSpPr txBox="1"/>
          <p:nvPr/>
        </p:nvSpPr>
        <p:spPr>
          <a:xfrm>
            <a:off x="7317097" y="6008425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01FED3-9E98-4D2A-95EE-0A11647CE61B}"/>
              </a:ext>
            </a:extLst>
          </p:cNvPr>
          <p:cNvSpPr txBox="1"/>
          <p:nvPr/>
        </p:nvSpPr>
        <p:spPr>
          <a:xfrm>
            <a:off x="9769726" y="483272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BD0DBD-2D21-4D7E-8843-D9BD5F1FD740}"/>
              </a:ext>
            </a:extLst>
          </p:cNvPr>
          <p:cNvSpPr txBox="1"/>
          <p:nvPr/>
        </p:nvSpPr>
        <p:spPr>
          <a:xfrm>
            <a:off x="2517339" y="6008425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11738F-0E46-463C-A09A-5BA6F6F3C0C9}"/>
              </a:ext>
            </a:extLst>
          </p:cNvPr>
          <p:cNvSpPr txBox="1"/>
          <p:nvPr/>
        </p:nvSpPr>
        <p:spPr>
          <a:xfrm>
            <a:off x="141060" y="480403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BD3C6C-DC85-4BDB-8A48-007563B3B065}"/>
              </a:ext>
            </a:extLst>
          </p:cNvPr>
          <p:cNvSpPr txBox="1"/>
          <p:nvPr/>
        </p:nvSpPr>
        <p:spPr>
          <a:xfrm>
            <a:off x="4922310" y="4798994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0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CB3C-E3E8-49AD-883D-C228F7E4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LOS MISTERIOS DOLOROSOS</a:t>
            </a:r>
            <a:br>
              <a:rPr lang="en-US" sz="5400" b="1" dirty="0">
                <a:latin typeface="Comic Sans MS" panose="030F0702030302020204" pitchFamily="66" charset="0"/>
              </a:rPr>
            </a:br>
            <a:r>
              <a:rPr lang="en-US" sz="3100" b="1" dirty="0" err="1">
                <a:latin typeface="Comic Sans MS" panose="030F0702030302020204" pitchFamily="66" charset="0"/>
              </a:rPr>
              <a:t>Poner</a:t>
            </a:r>
            <a:r>
              <a:rPr lang="en-US" sz="3100" b="1" dirty="0">
                <a:latin typeface="Comic Sans MS" panose="030F0702030302020204" pitchFamily="66" charset="0"/>
              </a:rPr>
              <a:t> el </a:t>
            </a:r>
            <a:r>
              <a:rPr lang="en-US" sz="3100" b="1" dirty="0" err="1">
                <a:latin typeface="Comic Sans MS" panose="030F0702030302020204" pitchFamily="66" charset="0"/>
              </a:rPr>
              <a:t>número</a:t>
            </a:r>
            <a:r>
              <a:rPr lang="en-US" sz="3100" b="1" dirty="0">
                <a:latin typeface="Comic Sans MS" panose="030F0702030302020204" pitchFamily="66" charset="0"/>
              </a:rPr>
              <a:t> del </a:t>
            </a:r>
            <a:r>
              <a:rPr lang="en-US" sz="3100" b="1" dirty="0" err="1">
                <a:latin typeface="Comic Sans MS" panose="030F0702030302020204" pitchFamily="66" charset="0"/>
              </a:rPr>
              <a:t>orden</a:t>
            </a:r>
            <a:r>
              <a:rPr lang="en-US" sz="3100" b="1" dirty="0">
                <a:latin typeface="Comic Sans MS" panose="030F0702030302020204" pitchFamily="66" charset="0"/>
              </a:rPr>
              <a:t> </a:t>
            </a:r>
            <a:r>
              <a:rPr lang="en-US" sz="3100" b="1" dirty="0" err="1">
                <a:latin typeface="Comic Sans MS" panose="030F0702030302020204" pitchFamily="66" charset="0"/>
              </a:rPr>
              <a:t>correcto</a:t>
            </a:r>
            <a:r>
              <a:rPr lang="en-US" sz="3100" b="1" dirty="0">
                <a:latin typeface="Comic Sans MS" panose="030F0702030302020204" pitchFamily="66" charset="0"/>
              </a:rPr>
              <a:t> de los </a:t>
            </a:r>
            <a:r>
              <a:rPr lang="en-US" sz="3100" b="1" dirty="0" err="1">
                <a:latin typeface="Comic Sans MS" panose="030F0702030302020204" pitchFamily="66" charset="0"/>
              </a:rPr>
              <a:t>misterios</a:t>
            </a:r>
            <a:r>
              <a:rPr lang="en-US" sz="3100" b="1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2F77091-AE5C-4575-AF2C-670BA5F53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0" y="1424132"/>
            <a:ext cx="2314830" cy="395569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8B7691-260C-41D5-846D-0A4468CB1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941" y="2902310"/>
            <a:ext cx="2314830" cy="39556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35641E7-F351-4A8F-80A4-D4B96E6E7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953" y="1451155"/>
            <a:ext cx="2314829" cy="39556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0F9F1B-B317-4CCA-B37F-3495148DD1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174" y="2902310"/>
            <a:ext cx="2307765" cy="39556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EFE477-8573-41A6-904C-400C69683F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05" y="1424132"/>
            <a:ext cx="2307765" cy="395569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FBC03B9-47EB-4094-8451-BDE71C3C0FB7}"/>
              </a:ext>
            </a:extLst>
          </p:cNvPr>
          <p:cNvSpPr txBox="1"/>
          <p:nvPr/>
        </p:nvSpPr>
        <p:spPr>
          <a:xfrm>
            <a:off x="2539046" y="6310900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7DD4C6-12DE-4A88-BABF-56C671544767}"/>
              </a:ext>
            </a:extLst>
          </p:cNvPr>
          <p:cNvSpPr txBox="1"/>
          <p:nvPr/>
        </p:nvSpPr>
        <p:spPr>
          <a:xfrm>
            <a:off x="9769726" y="483272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E9F659-4B45-489A-B8C5-0F3AC3D03148}"/>
              </a:ext>
            </a:extLst>
          </p:cNvPr>
          <p:cNvSpPr txBox="1"/>
          <p:nvPr/>
        </p:nvSpPr>
        <p:spPr>
          <a:xfrm>
            <a:off x="72930" y="483272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1FADFA-BEAD-4460-9087-0E35DAD728C0}"/>
              </a:ext>
            </a:extLst>
          </p:cNvPr>
          <p:cNvSpPr txBox="1"/>
          <p:nvPr/>
        </p:nvSpPr>
        <p:spPr>
          <a:xfrm>
            <a:off x="7393068" y="6310900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8C32DF-8FB5-441C-BA0E-76B88FDB618D}"/>
              </a:ext>
            </a:extLst>
          </p:cNvPr>
          <p:cNvSpPr txBox="1"/>
          <p:nvPr/>
        </p:nvSpPr>
        <p:spPr>
          <a:xfrm>
            <a:off x="4981163" y="483272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7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BA783-2491-4307-ADFB-A182F81AB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LOS </a:t>
            </a:r>
            <a:r>
              <a:rPr lang="en-US" b="1">
                <a:latin typeface="Comic Sans MS" panose="030F0702030302020204" pitchFamily="66" charset="0"/>
              </a:rPr>
              <a:t>MISTERIOS GLORIOSOS</a:t>
            </a:r>
            <a:br>
              <a:rPr lang="en-US" sz="5400" b="1" dirty="0">
                <a:latin typeface="Comic Sans MS" panose="030F0702030302020204" pitchFamily="66" charset="0"/>
              </a:rPr>
            </a:br>
            <a:r>
              <a:rPr lang="en-US" sz="3400" b="1" dirty="0" err="1">
                <a:latin typeface="Comic Sans MS" panose="030F0702030302020204" pitchFamily="66" charset="0"/>
              </a:rPr>
              <a:t>Poner</a:t>
            </a:r>
            <a:r>
              <a:rPr lang="en-US" sz="3400" b="1" dirty="0">
                <a:latin typeface="Comic Sans MS" panose="030F0702030302020204" pitchFamily="66" charset="0"/>
              </a:rPr>
              <a:t> el </a:t>
            </a:r>
            <a:r>
              <a:rPr lang="en-US" sz="3400" b="1" dirty="0" err="1">
                <a:latin typeface="Comic Sans MS" panose="030F0702030302020204" pitchFamily="66" charset="0"/>
              </a:rPr>
              <a:t>número</a:t>
            </a:r>
            <a:r>
              <a:rPr lang="en-US" sz="3400" b="1" dirty="0">
                <a:latin typeface="Comic Sans MS" panose="030F0702030302020204" pitchFamily="66" charset="0"/>
              </a:rPr>
              <a:t> del </a:t>
            </a:r>
            <a:r>
              <a:rPr lang="en-US" sz="3400" b="1" dirty="0" err="1">
                <a:latin typeface="Comic Sans MS" panose="030F0702030302020204" pitchFamily="66" charset="0"/>
              </a:rPr>
              <a:t>orden</a:t>
            </a:r>
            <a:r>
              <a:rPr lang="en-US" sz="3400" b="1" dirty="0">
                <a:latin typeface="Comic Sans MS" panose="030F0702030302020204" pitchFamily="66" charset="0"/>
              </a:rPr>
              <a:t> </a:t>
            </a:r>
            <a:r>
              <a:rPr lang="en-US" sz="3400" b="1" dirty="0" err="1">
                <a:latin typeface="Comic Sans MS" panose="030F0702030302020204" pitchFamily="66" charset="0"/>
              </a:rPr>
              <a:t>correcto</a:t>
            </a:r>
            <a:r>
              <a:rPr lang="en-US" sz="3400" b="1" dirty="0">
                <a:latin typeface="Comic Sans MS" panose="030F0702030302020204" pitchFamily="66" charset="0"/>
              </a:rPr>
              <a:t> de los </a:t>
            </a:r>
            <a:r>
              <a:rPr lang="en-US" sz="3400" b="1" dirty="0" err="1">
                <a:latin typeface="Comic Sans MS" panose="030F0702030302020204" pitchFamily="66" charset="0"/>
              </a:rPr>
              <a:t>misterios</a:t>
            </a:r>
            <a:r>
              <a:rPr lang="en-US" sz="3400" b="1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515C0AE-933E-4073-9183-C84689B99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6" y="1412435"/>
            <a:ext cx="2360147" cy="41339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BDA23F-D4C0-4D01-B573-EE7CF38E2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875" y="2674677"/>
            <a:ext cx="2335410" cy="39097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CE7BDD-ED18-4802-8392-8391E6809E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92" y="1412436"/>
            <a:ext cx="2384506" cy="39097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D1A4952-128A-4EC3-ABFE-8A2625E600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094" y="2674676"/>
            <a:ext cx="2384505" cy="40708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87F6D5-21EF-43B0-AE8C-054E1051C0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495" y="1192030"/>
            <a:ext cx="2384505" cy="407089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BF1C172-A224-4F4E-B069-EAFEE825FA95}"/>
              </a:ext>
            </a:extLst>
          </p:cNvPr>
          <p:cNvSpPr txBox="1"/>
          <p:nvPr/>
        </p:nvSpPr>
        <p:spPr>
          <a:xfrm>
            <a:off x="2539046" y="6310900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9F96DC-74C2-4120-A91B-180AA2A7A141}"/>
              </a:ext>
            </a:extLst>
          </p:cNvPr>
          <p:cNvSpPr txBox="1"/>
          <p:nvPr/>
        </p:nvSpPr>
        <p:spPr>
          <a:xfrm>
            <a:off x="25586" y="5131143"/>
            <a:ext cx="2335410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D2EC13-88E1-4217-9051-A13D7CFD2784}"/>
              </a:ext>
            </a:extLst>
          </p:cNvPr>
          <p:cNvSpPr txBox="1"/>
          <p:nvPr/>
        </p:nvSpPr>
        <p:spPr>
          <a:xfrm>
            <a:off x="9857437" y="4989377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0C16A8-95B4-426A-B53D-A9CEF65BC85C}"/>
              </a:ext>
            </a:extLst>
          </p:cNvPr>
          <p:cNvSpPr txBox="1"/>
          <p:nvPr/>
        </p:nvSpPr>
        <p:spPr>
          <a:xfrm>
            <a:off x="7393068" y="6310900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4736C4-7D0C-407A-BDF4-8DD094935D2A}"/>
              </a:ext>
            </a:extLst>
          </p:cNvPr>
          <p:cNvSpPr txBox="1"/>
          <p:nvPr/>
        </p:nvSpPr>
        <p:spPr>
          <a:xfrm>
            <a:off x="4981163" y="4832722"/>
            <a:ext cx="2284619" cy="547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9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68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El Santo Rosario – Misterios - Juego</vt:lpstr>
      <vt:lpstr>LOS MISTERIOS GOZOSOS Poner el número del orden correcto de los misterios.</vt:lpstr>
      <vt:lpstr>LOS MISTERIOS LUMINOSOS Poner el número del orden correcto de los misterios.</vt:lpstr>
      <vt:lpstr>LOS MISTERIOS DOLOROSOS Poner el número del orden correcto de los misterios.</vt:lpstr>
      <vt:lpstr>LOS MISTERIOS GLORIOSOS Poner el número del orden correcto de los misterios.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Varona</dc:creator>
  <cp:lastModifiedBy>Maria Varona</cp:lastModifiedBy>
  <cp:revision>41</cp:revision>
  <dcterms:created xsi:type="dcterms:W3CDTF">2020-05-11T13:21:03Z</dcterms:created>
  <dcterms:modified xsi:type="dcterms:W3CDTF">2020-12-07T14:48:22Z</dcterms:modified>
</cp:coreProperties>
</file>