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4.jpg" ContentType="image/png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media/image19.jpg" ContentType="image/png"/>
  <Override PartName="/ppt/notesSlides/notesSlide1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0"/>
  </p:notesMasterIdLst>
  <p:sldIdLst>
    <p:sldId id="256" r:id="rId2"/>
    <p:sldId id="261" r:id="rId3"/>
    <p:sldId id="262" r:id="rId4"/>
    <p:sldId id="263" r:id="rId5"/>
    <p:sldId id="269" r:id="rId6"/>
    <p:sldId id="264" r:id="rId7"/>
    <p:sldId id="265" r:id="rId8"/>
    <p:sldId id="266" r:id="rId9"/>
    <p:sldId id="267" r:id="rId10"/>
    <p:sldId id="268" r:id="rId11"/>
    <p:sldId id="274" r:id="rId12"/>
    <p:sldId id="286" r:id="rId13"/>
    <p:sldId id="287" r:id="rId14"/>
    <p:sldId id="275" r:id="rId15"/>
    <p:sldId id="276" r:id="rId16"/>
    <p:sldId id="279" r:id="rId17"/>
    <p:sldId id="280" r:id="rId18"/>
    <p:sldId id="29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a Varona" initials="MV" lastIdx="0" clrIdx="0">
    <p:extLst>
      <p:ext uri="{19B8F6BF-5375-455C-9EA6-DF929625EA0E}">
        <p15:presenceInfo xmlns:p15="http://schemas.microsoft.com/office/powerpoint/2012/main" userId="a0c09bebac35642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30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283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08T21:39:34.151"/>
    </inkml:context>
    <inkml:brush xml:id="br0">
      <inkml:brushProperty name="width" value="0.3" units="cm"/>
      <inkml:brushProperty name="height" value="0.6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1277 159,'-519'0,"504"0,1 0,0 2,-1-1,1 2,0 0,0 1,0 0,1 1,0 1,0 0,0 1,0 0,1 1,0 0,1 1,0 0,-14 16,-36 26,48-43,1 2,1 0,0 0,0 1,-16 20,18-19,0 0,0 0,2 1,-1 0,2 1,-1 0,2 0,0 0,1 0,0 1,1 0,-1 21,4 173,2-99,-3-102,1-1,0 0,0 1,1-1,0 1,0-1,1 0,0 1,0-1,0 0,1-1,1 1,-1 0,1-1,0 1,0-1,0 0,1-1,0 1,1-1,-1 0,1 0,8 5,49 35,-31-21,39 22,-60-40,1 0,0-1,1 0,-1-1,1 0,0-1,18 2,52-1,-58-4,1 1,-1 1,37 8,-19-1,0-1,83 3,92-13,-75-1,-88 2,-25-1,-1 2,1 1,-1 1,0 2,31 8,-25-4,1 0,0-3,55 3,113-10,-75-1,-47 4,-38 1,-1-1,1-3,-1-1,0-3,54-13,-89 16,0 0,-1-1,1 0,-1-1,0 0,0 0,-1 0,0-1,0 0,11-13,-9 10,1-1,1 1,17-13,-10 10,0 0,-1-1,0-1,-1-1,-1 0,0-1,-1 0,-1-1,-1 0,0-1,-1 0,-1-1,-1 0,0-1,-1 1,-2-1,0-1,-1 1,2-34,-2 18,11-48,-8 51,-1 0,-1-1,-1-48,-4 74,0 0,-1 0,0 0,0 0,-1 0,0 1,-1-1,0 1,0-1,0 1,-1 0,0 0,0 0,-1 1,0 0,0 0,0 0,-1 0,-9-6,3 4,-2 1,1 0,-1 1,-22-7,-19-8,5 0,-102-28,74 31,-2 4,0 3,0 4,-103 4,73 1,-97 6,111 14,71-12,0 0,-29 1,-185-8,-36 4,254 0,1 2,-1 1,1 0,0 1,1 2,-21 10,15-6,-1-2,-39 13,-135 9,153-25,-70 3,43-6,62-3,-1 1,0 0,1 1,-1 0,1 1,0 0,1 1,-14 8,0 2,1 1,-32 31,41-31,1 0,1 2,1-1,0 1,1 1,2 0,0 1,-10 32,14-37,1 0,1 0,0 1,1 0,0-1,2 1,0 0,1 0,0-1,2 1,0-1,10 32,-9-42,0 1,0-1,1 0,0 0,0 0,1-1,-1 0,1 0,8 5,61 36,-60-39,1-1,-1 0,1-1,22 3,15 6,-29-8,48 5,-45-8,44 11,-63-12,-1 0,1 1,-1 0,0 0,0 1,-1 0,1 0,-1 1,1-1,6 8,-1 0,2-2,0 1,0-2,1 0,0-1,31 13,24 13,-69-34,0 1,0-1,0 1,-1-1,1 0,0 1,0 0,0-1,-1 1,1-1,0 1,0 0,-1 0,1-1,-1 1,1 0,-1 0,1 0,-1 0,1-1,-1 3,0-3,0 1,-1-1,1 1,-1 0,1-1,-1 1,1-1,-1 0,1 1,-1-1,1 1,-1-1,0 0,1 1,-1-1,1 0,-1 0,0 0,1 1,-1-1,0 0,0 0,-51 4,47-4,-25 0,1 0,-51-8,69 6,1-1,0 1,0-2,1 0,-1 0,1-1,-1 0,2 0,-1-1,0 0,-9-10,-49-37,53 45,2-1,-1-1,1 0,1-1,0 0,-19-25,8 3,8 14,1-2,1 1,-15-37,-50-197,71 286,5 25,2-48,0 0,1 1,0-1,1 0,0 0,0-1,1 1,0-1,0 0,1 0,0 0,8 8,4 2,0-1,2 0,24 16,-9-7,56 39,-48-36,53 48,-93-76,16 17,1 0,0-2,2 0,0-2,29 17,-39-26,-1 2,0 0,15 12,-18-12,0-1,1 0,0-1,0 0,0 0,1-1,10 4,-10-5,26 9,1-2,0-2,0-1,39 2,-42-5,-1 1,0 1,0 2,44 17,5 0,-64-19,-1 0,0 2,19 10,-22-10,0-1,0-1,1 0,-1-1,1 0,15 2,37 0,0-3,102-8,-33 0,8 7,149-7,-255-2,-1-2,0-1,0-2,-1-2,65-32,-66 28,-2-1,0-1,-1-2,-1-1,0-1,28-32,-22 20,-20 20,0 0,-2-1,1-1,-2-1,0 0,12-23,62-134,-80 160,-2 1,0-1,0 1,-1-1,-1-1,-1 1,1-17,-4-105,1 131,1 13,-1 0,2 0,-1-1,1 1,3 9,-4-14,0 0,0 1,0-1,0 0,1 0,-1 0,0 0,1 0,-1 0,1-1,0 1,0 0,0-1,0 1,0-1,0 0,0 0,0 0,0 0,0 0,1 0,-1 0,0-1,1 1,-1-1,0 0,1 0,3 0,-4 0,1-1,-1 0,1 0,-1 0,1-1,-1 1,0 0,0-1,0 1,0-1,0 0,0 0,0 0,-1 0,1 0,-1 0,1 0,-1-1,0 1,0 0,0-1,0 1,0-1,0 1,-1-1,1 0,-1-2,3-7,-1-1,-1 0,0 0,-2-14,0 16,0-1,-1 1,0-1,-1 1,-1 0,0 0,0 0,-1 0,-1 1,1 0,-2 0,1 0,-1 1,-1 0,0 0,0 1,-1 0,0 0,0 1,0 0,-1 1,0 0,-1 1,1 0,-1 0,0 1,0 1,-1-1,1 2,-18-2,-41 2,0 3,1 4,-75 13,118-14,-138 10,-263-9,215-8,-1068 3,1263 0,-1 0,1 2,0 0,0 0,0 2,0 0,-25 10,37-12,0 1,1-1,-1 1,0 0,1 0,-1 0,1 1,0 0,0-1,1 2,-1-1,1 0,0 1,0-1,0 1,1 0,0 0,0 0,0 0,0 0,1 0,0 1,0-1,0 1,1-1,-1 1,2 6,0-6,0 0,0 1,1-1,0 0,1 0,-1 0,1 0,0 0,0-1,1 1,0-1,0 0,0 0,1 0,-1-1,1 1,0-1,1 0,-1-1,0 1,1-1,7 3,3 2,1-1,0 0,0-2,0 1,1-2,34 4,293-7,-160-5,834 5,-980 1,-1 1,49 12,-45-7,70 5,-79-12,46 2,84-9,-161 6,-1 0,1 0,0 0,-1 0,1-1,0 1,-1 0,1-1,-1 1,1-1,-1 0,1 1,-1-1,1 0,-1 0,0 0,1 0,0-2,-1 2,-1 1,0-1,0 0,0 0,0 0,0 0,0 1,0-1,0 0,0 0,-1 0,1 1,0-1,0 0,-1 0,1 1,0-1,-1 0,1 0,-1 1,1-1,-1 0,1 1,-1-1,0 0,-9-8,0 1,-1 0,-16-11,11 9,8 5,-1 0,1-1,0 0,1-1,-1 0,1 0,1-1,-1 0,1 0,1 0,-1-1,1 0,1 0,0 0,0 0,1-1,-3-13,4 16,-7-34,-17-48,21 76,0 0,-1 0,-1 1,0 0,-1 0,0 0,-15-15,-123-142,137 157,4 7,1 0,0 0,1-1,-1 1,-5-12,9 16,0 0,0 0,-1 0,1 0,0 0,0-1,0 1,0 0,0 0,0 0,0 0,0 0,1 0,-1 0,0 0,1-1,-1 1,1 0,-1 0,1 0,-1 1,1-1,0 0,-1 0,1 0,0 0,0 1,0-1,0 0,0 0,0 1,0-1,0 1,0-1,0 1,0 0,0-1,0 1,0 0,2-1,21-4,0 1,1 2,-1 0,1 1,-1 1,29 5,17-2,-56-3,0 1,0 0,0 1,0 1,-1 0,1 0,17 8,-27-9,1 1,0-1,-1 1,1 0,-1 0,0 0,0 1,0 0,-1-1,1 1,-1 1,0-1,0 0,0 1,-1-1,0 1,1 0,-2 0,1 0,0 0,-1 0,1 7,-1-1,0 0,-1 1,0-1,0 0,-2 1,1-1,-1 0,-1 0,0 0,-1 0,0 0,0-1,-1 1,0-1,-1-1,0 1,-1-1,-13 14,10-12,0-2,-1 0,0 0,-1 0,0-2,-1 0,1 0,-1-1,0 0,-1-1,1-1,-1 0,0-1,-23 2,-304-2,161-7,81 6,-118-5,208 2,1 0,-1-1,0 0,1-1,0 0,-1 0,1-1,0 0,1 0,-1-1,1 0,0 0,-11-11,-2-4,1-2,-29-44,-4-5,6 4,35 48,0 2,-21-25,27 37,0 0,0 0,0 1,0 0,0 0,-1 0,0 1,0 0,0 0,0 1,0-1,-8-1,-160-19,152 17,-1 2,0 0,0 1,0 1,-26 2,39 1,0 0,1 1,-1 0,0 0,1 1,0 0,-1 1,1 0,1 1,-1 0,1 0,-1 1,2-1,-12 12,-20 22,19-18,-1-1,-35 26,47-40,-1 0,0 0,-1-1,0 0,1-1,-1-1,-1 1,1-2,-19 3,-54-1,61-4,0 1,-41 6,55-5,0 1,1-1,0 2,-1-1,1 1,1 0,-1 1,1-1,-1 2,1-1,-6 7,11-10,-21 19,2 1,-35 45,50-58,0 1,1 0,0 1,1-1,0 1,0 0,1 0,0 0,1 0,-1 23,4 213,2-95,-3-143,1-1,-1 0,2 1,-1-1,1 0,0 0,1 0,0 0,0 0,1-1,-1 1,2-1,-1 0,1 0,0 0,1-1,0 0,0 0,0 0,0-1,1 0,0 0,0-1,0 1,1-2,-1 1,1-1,0 0,0-1,14 3,-9-2,-4-2,0 0,-1 0,1 1,-1 0,0 1,1 0,-1 0,0 1,-1 0,1 0,-1 1,0 0,0 0,9 9,7 9,1-1,0-2,2 0,0-2,40 22,-51-31,8 3,1-1,0-1,0-1,1-2,0 0,0-1,50 4,-53-6,0 2,-1 1,1 0,-1 2,-1 0,1 2,-2 0,1 1,17 15,-19-15,-8-5,1-2,0 1,0-2,0 1,0-1,0-1,1 0,16 1,13 0,47-2,-56-2,0 1,54 8,-9 3,0-4,0-3,81-5,-110-1,-42 1,1-1,-1 1,0 0,0 1,0 0,0-1,0 2,0-1,0 1,0 0,-1 0,1 1,-1-1,7 5,5 10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8T21:39:50.357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277 401 24575,'1'-3'0,"-1"-1"0,1 1 0,1-1 0,-1 1 0,0 0 0,1 0 0,0-1 0,-1 1 0,1 0 0,1 1 0,-1-1 0,4-4 0,35-33 0,-38 38 0,15-16 0,-1-1 0,27-38 0,-32 39 0,1 1 0,1 0 0,1 1 0,29-26 0,-29 32 0,12-11 0,40-23 0,-57 38 0,1 1 0,0 0 0,1 1 0,-1 0 0,1 1 0,0 0 0,15-1 0,-186 6 0,-24 0 0,170-1 0,1 1 0,0 0 0,-1 1 0,1 0 0,0 1 0,1 0 0,-1 1 0,1 0 0,-1 1 0,2 0 0,-1 1 0,-13 11 0,11-6 0,1 0 0,0 1 0,1 1 0,1 0 0,0 0 0,1 1 0,0 0 0,-8 20 0,10-21 0,-1 0 0,0-1 0,-2-1 0,-15 18 0,17-21 0,0 0 0,1 1 0,-1 0 0,2 0 0,-1 1 0,2-1 0,-1 1 0,-5 17 0,8-7 0,3-21 0,0 1 0,0-1 0,0 0 0,0 0 0,0 0 0,0 0 0,0 0 0,0 0 0,0 1 0,0-1 0,1 0 0,-1 0 0,0 0 0,0 0 0,0 0 0,0 0 0,0 0 0,0 0 0,0 1 0,0-1 0,0 0 0,1 0 0,-1 0 0,0 0 0,0 0 0,0 0 0,0 0 0,0 0 0,0 0 0,1 0 0,-1 0 0,0 0 0,0 0 0,0 0 0,0 0 0,0 0 0,0 0 0,1 0 0,-1 0 0,0 0 0,0 0 0,0 0 0,0 0 0,0 0 0,0 0 0,1 0 0,-1 0 0,0-1 0,0 1 0,0 0 0,0 0 0,0 0 0,0 0 0,0 0 0,0 0 0,0 0 0,1 0 0,-1-1 0,0 1 0,24-30 0,-10 12 0,18-18 0,106-132 0,-133 161 0,0 1 0,1-1 0,0 1 0,0 0 0,1 1 0,-1 0 0,1 0 0,0 0 0,1 0 0,-1 1 0,16-6 0,0 3 0,1 0 0,42-5 0,-45 9 0,0-1 0,0 0 0,-1-2 0,33-13 0,-46 16 0,37-17 0,-43 19 0,1 1 0,0-1 0,-1 1 0,1-1 0,0 1 0,-1-1 0,1 1 0,0 0 0,-1 0 0,1 0 0,0 0 0,-1 0 0,1 0 0,0 0 0,0 0 0,-1 1 0,1-1 0,0 1 0,-1-1 0,1 1 0,2 1 0,-5 0 0,0-1 0,0 0 0,0 1 0,0-1 0,0 0 0,0 0 0,0 0 0,0 0 0,0 0 0,-1 0 0,1 0 0,0 0 0,-1 0 0,1 0 0,-2 0 0,-76 44 0,-114 71 0,164-98-119,13-8 182,1 1 0,0 0 0,-17 16 1,27-22-189,0 1 0,0 0 0,1 0 0,0 0 0,0 1 0,1-1 0,-1 1 1,1 0-1,1 0 0,-1 0 0,-1 12 0,-1 10-6701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8T21:39:56.793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675 357 24575,'-10'0'0,"0"-1"0,-1 0 0,1 0 0,0-1 0,0 0 0,1-1 0,-1 0 0,0 0 0,1-1 0,0-1 0,0 1 0,0-1 0,0-1 0,1 0 0,0 0 0,-9-10 0,-20-12 0,27 21 0,0 0 0,1-1 0,-15-15 0,11 10 0,-1 0 0,0 1 0,-1 1 0,0 0 0,-28-14 0,-29-21 0,59 36 0,1 0 0,-1 2 0,0-1 0,-1 2 0,0 0 0,0 0 0,0 2 0,-1-1 0,0 2 0,0 0 0,-25-3 0,39 7 0,-1 0 0,0 0 0,1 0 0,-1 0 0,0 0 0,1 0 0,-1 1 0,0-1 0,1 0 0,-1 1 0,0-1 0,1 1 0,-1 0 0,1-1 0,-1 1 0,1 0 0,0 0 0,-1 0 0,1 0 0,-2 2 0,2-1 0,1-1 0,-1 0 0,1 1 0,-1-1 0,1 1 0,-1-1 0,1 0 0,0 1 0,0-1 0,0 1 0,0-1 0,0 1 0,0-1 0,0 1 0,0-1 0,1 1 0,-1-1 0,1 2 0,2 5 0,1 0 0,-1-1 0,1 0 0,1 0 0,-1 0 0,11 11 0,139 135 0,-59-62 0,-89-86 0,1 1 0,1-1 0,-1-1 0,1 1 0,0-1 0,0-1 0,0 1 0,0-1 0,1-1 0,-1 0 0,1 0 0,0 0 0,9 0 0,-4 0 0,1 1 0,0 0 0,14 6 0,-40-15 0,1 0 0,0-1 0,0-1 0,1 1 0,0-1 0,0-1 0,1 0 0,0 0 0,0-1 0,-11-19 0,-61-128 0,65 126 0,15 30 0,-1 1 0,0-1 0,1 0 0,-1 0 0,1 0 0,0 0 0,-1 0 0,1 0 0,0 0 0,-1 0 0,1 0 0,0 0 0,0 0 0,0-1 0,0 1 0,0 0 0,0 0 0,0 0 0,0 0 0,1-2 0,-1 3 0,1 0 0,0 0 0,-1-1 0,1 1 0,0 0 0,-1 0 0,1 0 0,0 0 0,-1 0 0,1 0 0,0 0 0,0 0 0,-1 0 0,1 0 0,0 1 0,-1-1 0,1 0 0,-1 0 0,1 1 0,0-1 0,-1 0 0,2 1 0,37 29 0,-6 4 0,58 48 0,4 2 0,-9-14 0,-74-53 0,-12-17 0,0 0 0,0 1 0,0-1 0,-1 0 0,1 1 0,0-1 0,0 0 0,0 0 0,0 1 0,-1-1 0,1 0 0,0 1 0,0-1 0,-1 0 0,1 0 0,0 0 0,0 1 0,-1-1 0,1 0 0,0 0 0,0 0 0,-1 1 0,1-1 0,0 0 0,-1 0 0,1 0 0,0 0 0,-1 0 0,1 0 0,0 0 0,-1 0 0,1 0 0,-3 0 0,0 0 0,0 0 0,0 0 0,0 0 0,0-1 0,0 0 0,1 1 0,-1-1 0,0 0 0,1 0 0,-4-2 0,-15-11 0,1 0 0,1-1 0,1-1 0,0 0 0,1-2 0,-23-29 0,17 16 0,2-1 0,2-1 0,-24-51 0,33 56-1365,1 2-5461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9AE4D1-A493-4320-BBC6-39789BDF2E7D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36E07-148D-4F75-B379-3C3997423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91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</a:pPr>
            <a:r>
              <a:rPr lang="es-PA" sz="1800" b="0" dirty="0">
                <a:solidFill>
                  <a:srgbClr val="333333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 el principio, todo era confusión y no había nada en la tierra. La oscuridad cubría los abismos mientras el espíritu de Dios volaba sobre la superficie de las aguas. Existía Dios Padre, Dios Hijo, y Dios Espíritu Santo, 1 Dios en 3 personas, la Santísima Trinidad. Había tanto amor entre ellos que querían compartirlo y decidieron crear el mundo.  </a:t>
            </a:r>
            <a:endParaRPr lang="en-US" sz="18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6E07-148D-4F75-B379-3C399742383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7053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PA" sz="1800" dirty="0">
                <a:solidFill>
                  <a:srgbClr val="333333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Dijo Dios: «Hagamos al hombre a nuestra imagen y semejanza.» Y creó Dios al hombre a su imagen. Los creó macho y hembra y los bendijo, diciéndoles: «Sean fecundos y multiplíquense. Tengan autoridad sobre los peces del mar, sobre las aves del cielo y sobre todo ser viviente que </a:t>
            </a:r>
            <a:r>
              <a:rPr lang="es-PA" sz="1800" dirty="0"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 mueve sobre la tierra.» </a:t>
            </a:r>
            <a:r>
              <a:rPr lang="es-PA" sz="1800" dirty="0">
                <a:solidFill>
                  <a:srgbClr val="333333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 atardeció y amaneció: fue el día </a:t>
            </a:r>
            <a:r>
              <a:rPr lang="es-PA" sz="1800" b="1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Sexto.</a:t>
            </a:r>
            <a:r>
              <a:rPr lang="es-PA" sz="1800" dirty="0">
                <a:solidFill>
                  <a:srgbClr val="333333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6E07-148D-4F75-B379-3C399742383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9990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s-PA" sz="1800" dirty="0">
                <a:solidFill>
                  <a:srgbClr val="333333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“Terminado su trabajo, Dios bendijo el Séptimo día y lo hizo santo, porque ese día descansó de sus trabajos después de toda esta creación que había hecho."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6E07-148D-4F75-B379-3C399742383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8622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Vemos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palabra de Dios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tiene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PODER. El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dijo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se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hizo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6E07-148D-4F75-B379-3C399742383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1817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PA" sz="1800" dirty="0">
                <a:solidFill>
                  <a:srgbClr val="333333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El enemigo de Dios, que quiere destruir todo lo bello que Dios ha hecho, se esconde en la serpiente y le dice a la mujer: «¿Es cierto que Dios les ha dicho que no coman de ningún árbol del jardín?» La mujer le respondió: «Podemos comer de los frutos de todos los árboles, menos el del medio del jardín, pues si lo comemos, nos morimos.»  La serpiente dijo a la mujer: «No es cierto que morirán. Es que Dios sabe muy bien que el día en que coman de él, se les abrirán a ustedes los ojos; entonces ustedes serán como dioses y conocerán lo que es bueno y lo que es malo.»  ¡Mira que rica luce la fruta! ¡Es deliciosa! La mujer quería saborear esa fruta y también alcanzar el conocimiento. Tomó de la fruta del árbol prohibido y se lo comió y le dio también a su marido, quien también lo comió.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6E07-148D-4F75-B379-3C399742383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5264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</a:pPr>
            <a:r>
              <a:rPr lang="es-PA" sz="1800" dirty="0">
                <a:solidFill>
                  <a:srgbClr val="333333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Entonces se les abrieron los ojos y se dieron cuenta de que estaban desnudos. Cosieron, unas hojas para taparse. De pronto, oyeron la voz de Dios que los llamaba y se escondieron para que Dios no los viera. Dios llamó al hombre y le dijo: «¿Dónde estás?» Este contestó: «He oído tu voz en el jardín, y tuve miedo porque estoy desnudo; por eso me escondí.» Dios contestó: «¿Quién te ha hecho ver que estabas desnudo? ¿Has comido acaso del árbol que te prohibí?» El hombre respondió: «La mujer que pusiste a mi lado me dio del árbol y comí.» Dios dijo a la mujer: «¿Qué has hecho?» La mujer respondió: «La serpiente me engañó y he comido.» Entonces Dios dijo a la serpiente: «Por haber hecho esto, maldita seas entre todas las bestias y entre todos los animales del campo. Te arrastrarás sobre tu vientre y comerás tierra por todos los días de tu vida. Haré que haya enemistad entre ti y la mujer, entre tu descendencia y la suya. Ella te pisará la cabeza mientras tú herirás su talón.»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6E07-148D-4F75-B379-3C399742383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7481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s-PA" sz="1800" dirty="0">
                <a:solidFill>
                  <a:srgbClr val="333333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Les dijo: «Con el sudor de sus frentes comerán el pan hasta que vuelvan a la tierra, pues de ella fueron sacados. En seguida Dios hizo para el hombre y su mujer unos vestidos de piel y con ellos los vistió. Entonces Dios dijo: «Ahora el hombre es como uno de nosotros, pues se ha hecho juez de lo bueno y de lo malo. Que no vaya también a extender su mano y tomar del Árbol de la Vida, pues viviría para siempre.» Y así fue como Dios lo expulsó del jardín del Edén para que trabajara la tierra. Habiendo expulsado al hombre, puso querubines al oriente del jardín del Edén, y también un remolino que disparaba rayos, para guardar el camino hacia el Árbol de la Vida."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6E07-148D-4F75-B379-3C399742383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8745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</a:pPr>
            <a:r>
              <a:rPr lang="es-ES" sz="1800" dirty="0">
                <a:solidFill>
                  <a:srgbClr val="333333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Vemos cuanto los amaba Dios a pesar de su desobediencia.  Dios prometió mandar un salvador para devolverlos al paraíso. Les dijo que la Mujer (La Virgen Maria) le pisaría la cabeza a la serpiente y que su hijo sería el salvador del mundo. </a:t>
            </a:r>
            <a:r>
              <a:rPr lang="es-PA" sz="1800" dirty="0">
                <a:solidFill>
                  <a:srgbClr val="333333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¿Y cómo le aplastó la cabeza a la serpiente? Nunca les hizo caso a sus mentiras. Siempre obedeció al Dios de Amor y Verdad.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6E07-148D-4F75-B379-3C399742383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938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</a:pPr>
            <a:r>
              <a:rPr lang="es-PA" sz="1800" dirty="0">
                <a:solidFill>
                  <a:srgbClr val="333333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Dios habló y dijo: «Haya luz», y hubo luz. Dios vio que la luz era buena,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6E07-148D-4F75-B379-3C399742383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6233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</a:pPr>
            <a:r>
              <a:rPr lang="es-PA" sz="1800" dirty="0">
                <a:solidFill>
                  <a:srgbClr val="333333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 separó la luz de la oscuridad. Dios llamó a la luz "Día" y a la oscuridad "Noche". Atardeció y amaneció: fue el día </a:t>
            </a:r>
            <a:r>
              <a:rPr lang="es-PA" sz="1800" b="1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Primero</a:t>
            </a:r>
            <a:r>
              <a:rPr lang="es-PA" sz="1800" dirty="0">
                <a:solidFill>
                  <a:srgbClr val="333333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6E07-148D-4F75-B379-3C399742383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2715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</a:pPr>
            <a:r>
              <a:rPr lang="es-PA" sz="1800" dirty="0">
                <a:solidFill>
                  <a:srgbClr val="333333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Dijo Dios: «Haya un domo en medio de las aguas, para que separe unas aguas de las otras.» Dios llamó a este domo "Cielo". Y atardeció y amaneció: fue el día </a:t>
            </a:r>
            <a:r>
              <a:rPr lang="es-PA" sz="1800" b="1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Segundo</a:t>
            </a:r>
            <a:r>
              <a:rPr lang="es-PA" sz="1800" dirty="0">
                <a:solidFill>
                  <a:srgbClr val="333333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6E07-148D-4F75-B379-3C399742383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0285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</a:pPr>
            <a:r>
              <a:rPr lang="es-PA" sz="1800" dirty="0">
                <a:solidFill>
                  <a:srgbClr val="333333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Dijo Dios: «Júntense las aguas de debajo de los cielos en un solo depósito, y aparezca el suelo seco.» Y así fue. Dios llamó al suelo "Tierra" y al depósito de las aguas "Mares". Y vio Dios que esto era bueno.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6E07-148D-4F75-B379-3C399742383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4820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PA" sz="1800" dirty="0">
                <a:solidFill>
                  <a:srgbClr val="333333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Dijo Dios: «Produzca la tierra verduras, plantas que den semilla, y árboles frutales que por toda la tierra den fruto.» Y así fue. Dios vio que esto era bueno. Y atardeció y amaneció: fue el día </a:t>
            </a:r>
            <a:r>
              <a:rPr lang="es-PA" sz="1800" b="1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Tercero</a:t>
            </a:r>
            <a:r>
              <a:rPr lang="es-PA" sz="1800" dirty="0">
                <a:solidFill>
                  <a:srgbClr val="333333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6E07-148D-4F75-B379-3C399742383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408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PA" sz="1800" dirty="0">
                <a:solidFill>
                  <a:srgbClr val="333333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Dijo Dios: «Haya lámparas en el cielo que separen el día de la noche.» Y así sucedió. Hizo, dos grandes lámparas: la más grande para guiar el día y la más chica para guiar la noche, e hizo también las estrellas. Dios las colocó en lo alto de los cielos y vio que esto era bueno. Y atardeció y amaneció: fue el día </a:t>
            </a:r>
            <a:r>
              <a:rPr lang="es-PA" sz="1800" b="1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Cuarto.</a:t>
            </a:r>
            <a:r>
              <a:rPr lang="es-PA" sz="18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6E07-148D-4F75-B379-3C399742383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4861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</a:pPr>
            <a:r>
              <a:rPr lang="es-PA" sz="1800" dirty="0">
                <a:solidFill>
                  <a:srgbClr val="333333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Dijo Dios: «Llénense las aguas de seres vivientes y vuelen aves sobre la tierra y bajo el cielo.» Dios creó entonces los seres que viven en el agua, y todas las aves. Y vio Dios que todo ello era bueno. Los bendijo diciendo: «Crezcan y multiplíquense.» Y atardeció y amaneció: fue el día </a:t>
            </a:r>
            <a:r>
              <a:rPr lang="es-PA" sz="1800" b="1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Quinto.</a:t>
            </a:r>
            <a:r>
              <a:rPr lang="es-PA" sz="1800" dirty="0">
                <a:solidFill>
                  <a:srgbClr val="333333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6E07-148D-4F75-B379-3C399742383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7810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</a:pPr>
            <a:r>
              <a:rPr lang="es-PA" sz="1800" dirty="0">
                <a:solidFill>
                  <a:srgbClr val="333333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Dijo Dios: «Produzca la tierra animales vivientes, animales del campo, reptiles y animales salvajes.» Y así fue. Y vio Dios que todo esto era bueno.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6E07-148D-4F75-B379-3C399742383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504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D2618111-B3B5-4047-85AE-4988DC6CB9CB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0FEBAB0E-48C4-468A-A7C1-377264A72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019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18111-B3B5-4047-85AE-4988DC6CB9CB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BAB0E-48C4-468A-A7C1-377264A72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266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18111-B3B5-4047-85AE-4988DC6CB9CB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BAB0E-48C4-468A-A7C1-377264A72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252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18111-B3B5-4047-85AE-4988DC6CB9CB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BAB0E-48C4-468A-A7C1-377264A72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092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18111-B3B5-4047-85AE-4988DC6CB9CB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BAB0E-48C4-468A-A7C1-377264A72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391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18111-B3B5-4047-85AE-4988DC6CB9CB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BAB0E-48C4-468A-A7C1-377264A72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185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18111-B3B5-4047-85AE-4988DC6CB9CB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BAB0E-48C4-468A-A7C1-377264A72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999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18111-B3B5-4047-85AE-4988DC6CB9CB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BAB0E-48C4-468A-A7C1-377264A72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996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18111-B3B5-4047-85AE-4988DC6CB9CB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BAB0E-48C4-468A-A7C1-377264A72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648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18111-B3B5-4047-85AE-4988DC6CB9CB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0FEBAB0E-48C4-468A-A7C1-377264A72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519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D2618111-B3B5-4047-85AE-4988DC6CB9CB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0FEBAB0E-48C4-468A-A7C1-377264A72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2256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D2618111-B3B5-4047-85AE-4988DC6CB9CB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0FEBAB0E-48C4-468A-A7C1-377264A72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857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youtu.be/v1D00qypvuY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.xml"/><Relationship Id="rId5" Type="http://schemas.openxmlformats.org/officeDocument/2006/relationships/image" Target="../media/image22.png"/><Relationship Id="rId4" Type="http://schemas.openxmlformats.org/officeDocument/2006/relationships/customXml" Target="../ink/ink1.xml"/><Relationship Id="rId9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9942" y="1243012"/>
            <a:ext cx="10772775" cy="3833316"/>
          </a:xfrm>
        </p:spPr>
        <p:txBody>
          <a:bodyPr>
            <a:noAutofit/>
          </a:bodyPr>
          <a:lstStyle/>
          <a:p>
            <a:pPr algn="ctr"/>
            <a:r>
              <a:rPr lang="en-US" sz="10000" b="1" dirty="0">
                <a:solidFill>
                  <a:schemeClr val="tx1"/>
                </a:solidFill>
              </a:rPr>
              <a:t>LA CREACION </a:t>
            </a:r>
            <a:br>
              <a:rPr lang="en-US" sz="10000" b="1" dirty="0">
                <a:solidFill>
                  <a:schemeClr val="tx1"/>
                </a:solidFill>
              </a:rPr>
            </a:br>
            <a:r>
              <a:rPr lang="en-US" sz="10000" b="1" dirty="0">
                <a:solidFill>
                  <a:schemeClr val="tx1"/>
                </a:solidFill>
              </a:rPr>
              <a:t>Y LA CAIDA</a:t>
            </a:r>
          </a:p>
        </p:txBody>
      </p:sp>
    </p:spTree>
    <p:extLst>
      <p:ext uri="{BB962C8B-B14F-4D97-AF65-F5344CB8AC3E}">
        <p14:creationId xmlns:p14="http://schemas.microsoft.com/office/powerpoint/2010/main" val="3435821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6308911" cy="46786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78680"/>
            <a:ext cx="7526797" cy="21793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796" y="4678680"/>
            <a:ext cx="4665204" cy="21793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912" y="0"/>
            <a:ext cx="5883088" cy="467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872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75"/>
            <a:ext cx="12192000" cy="6850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35602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lated image">
            <a:extLst>
              <a:ext uri="{FF2B5EF4-FFF2-40B4-BE49-F238E27FC236}">
                <a16:creationId xmlns:a16="http://schemas.microsoft.com/office/drawing/2014/main" id="{CABA866F-D9ED-467F-A38F-EC3A80F2C1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682231C-A097-4131-926B-595E11567A7D}"/>
              </a:ext>
            </a:extLst>
          </p:cNvPr>
          <p:cNvSpPr/>
          <p:nvPr/>
        </p:nvSpPr>
        <p:spPr>
          <a:xfrm>
            <a:off x="5232530" y="0"/>
            <a:ext cx="210275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hlinkClick r:id="rId4"/>
              </a:rPr>
              <a:t>https://youtu.be/v1D00qypvuY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270073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338" y="1310149"/>
            <a:ext cx="4237700" cy="4237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0F67637-E219-4B68-9DAE-A2D47D980931}"/>
              </a:ext>
            </a:extLst>
          </p:cNvPr>
          <p:cNvSpPr/>
          <p:nvPr/>
        </p:nvSpPr>
        <p:spPr>
          <a:xfrm>
            <a:off x="166221" y="2994952"/>
            <a:ext cx="1847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1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A0AF07-368B-830A-9FC6-1DF6D01F0D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548" y="1157072"/>
            <a:ext cx="4543855" cy="4543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918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165" y="-25278"/>
            <a:ext cx="8211670" cy="68832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27BFE3AD-3CA3-C31A-5881-1BE87D5815E4}"/>
              </a:ext>
            </a:extLst>
          </p:cNvPr>
          <p:cNvSpPr/>
          <p:nvPr/>
        </p:nvSpPr>
        <p:spPr>
          <a:xfrm>
            <a:off x="4986339" y="342900"/>
            <a:ext cx="3514724" cy="1657350"/>
          </a:xfrm>
          <a:prstGeom prst="wedgeRoundRectCallout">
            <a:avLst>
              <a:gd name="adj1" fmla="val -58863"/>
              <a:gd name="adj2" fmla="val 57328"/>
              <a:gd name="adj3" fmla="val 16667"/>
            </a:avLst>
          </a:prstGeom>
          <a:solidFill>
            <a:schemeClr val="bg1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dirty="0">
                <a:ln w="9525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Coman de este árbol y serán como dioses.</a:t>
            </a:r>
            <a:r>
              <a:rPr lang="es-CL" sz="2800" dirty="0">
                <a:ln w="571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04F6ACD-0CF2-461D-3016-4E34F360F204}"/>
                  </a:ext>
                </a:extLst>
              </p14:cNvPr>
              <p14:cNvContentPartPr/>
              <p14:nvPr/>
            </p14:nvContentPartPr>
            <p14:xfrm>
              <a:off x="6798465" y="3157830"/>
              <a:ext cx="1189440" cy="5997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04F6ACD-0CF2-461D-3016-4E34F360F20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744825" y="3050190"/>
                <a:ext cx="1297080" cy="81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FC9686E6-6926-FAA6-4A51-7E11010ADBEE}"/>
                  </a:ext>
                </a:extLst>
              </p14:cNvPr>
              <p14:cNvContentPartPr/>
              <p14:nvPr/>
            </p14:nvContentPartPr>
            <p14:xfrm>
              <a:off x="7401465" y="2913390"/>
              <a:ext cx="265680" cy="1551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FC9686E6-6926-FAA6-4A51-7E11010ADBE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395345" y="2907270"/>
                <a:ext cx="277920" cy="16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43E7DBE-E53D-0CBF-9E36-CFAD5E06AD22}"/>
                  </a:ext>
                </a:extLst>
              </p14:cNvPr>
              <p14:cNvContentPartPr/>
              <p14:nvPr/>
            </p14:nvContentPartPr>
            <p14:xfrm>
              <a:off x="7214985" y="2972070"/>
              <a:ext cx="243000" cy="15120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43E7DBE-E53D-0CBF-9E36-CFAD5E06AD2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208865" y="2965950"/>
                <a:ext cx="255240" cy="163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46683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035" y="-1211"/>
            <a:ext cx="7620000" cy="68592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88637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528" y="-11328"/>
            <a:ext cx="7806519" cy="6869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911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243" y="737706"/>
            <a:ext cx="5406757" cy="55504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675" y="737706"/>
            <a:ext cx="5286375" cy="55504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11419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153" y="494679"/>
            <a:ext cx="7983940" cy="6363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850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941" y="418950"/>
            <a:ext cx="2528875" cy="3089969"/>
          </a:xfrm>
          <a:prstGeom prst="rect">
            <a:avLst/>
          </a:prstGeom>
        </p:spPr>
      </p:pic>
      <p:pic>
        <p:nvPicPr>
          <p:cNvPr id="4" name="Picture 3" descr="C:\Users\Maria\Pictures\FCPEACE\crafts\Euch Morn\1-the-holy-face-of-jesus-samuel-epperly (3)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609" y="3282201"/>
            <a:ext cx="2573285" cy="3023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333" y="3156695"/>
            <a:ext cx="3298874" cy="3298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131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873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576" y="0"/>
            <a:ext cx="59884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528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3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584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899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835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695" y="0"/>
            <a:ext cx="4213411" cy="68680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4141694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3389" y="0"/>
            <a:ext cx="39086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699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outdoor, bird, water, flock&#10;&#10;Description automatically generated">
            <a:extLst>
              <a:ext uri="{FF2B5EF4-FFF2-40B4-BE49-F238E27FC236}">
                <a16:creationId xmlns:a16="http://schemas.microsoft.com/office/drawing/2014/main" id="{9AEB7B78-F27D-4F34-8A67-B731C1E313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" y="0"/>
            <a:ext cx="12189435" cy="6954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51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TM03457491[[fn=Metropolitan]]</Template>
  <TotalTime>2149</TotalTime>
  <Words>1203</Words>
  <Application>Microsoft Office PowerPoint</Application>
  <PresentationFormat>Widescreen</PresentationFormat>
  <Paragraphs>35</Paragraphs>
  <Slides>18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Candara</vt:lpstr>
      <vt:lpstr>Metropolitan</vt:lpstr>
      <vt:lpstr>LA CREACION  Y LA CAIDA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 SOY  LA PALABRA  DE DIOS</dc:title>
  <dc:creator>Maria Varona</dc:creator>
  <cp:lastModifiedBy>Maria Varona</cp:lastModifiedBy>
  <cp:revision>105</cp:revision>
  <dcterms:created xsi:type="dcterms:W3CDTF">2019-09-13T17:14:40Z</dcterms:created>
  <dcterms:modified xsi:type="dcterms:W3CDTF">2023-09-08T22:09:57Z</dcterms:modified>
</cp:coreProperties>
</file>