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rera, Maria P - 0586595" initials="H0" lastIdx="2" clrIdx="0">
    <p:extLst>
      <p:ext uri="{19B8F6BF-5375-455C-9EA6-DF929625EA0E}">
        <p15:presenceInfo xmlns:p15="http://schemas.microsoft.com/office/powerpoint/2012/main" userId="S::0586595@students.dadeschools.net::8a7024ce-ffab-4548-9326-b5529f3c5d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439"/>
    <a:srgbClr val="EBD444"/>
    <a:srgbClr val="ED1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A3C7AD-4901-B849-1412-2D7D5F3DED0B}" v="28" dt="2020-07-16T18:14:50.639"/>
    <p1510:client id="{48E34A01-7EB1-43F9-117A-87F54198ACC1}" v="47" dt="2020-08-02T23:24:41.717"/>
    <p1510:client id="{61CB06F4-7147-69D0-06A7-7CD47DCC3BD6}" v="645" dt="2020-07-14T17:32:37.254"/>
    <p1510:client id="{71D685BE-9B5F-F79B-C064-0D8F99CE7740}" v="1037" dt="2020-07-14T18:33:53.123"/>
    <p1510:client id="{947718D5-24F4-DF81-B19D-BFBFE059B490}" v="64" dt="2020-07-09T23:26:13.921"/>
    <p1510:client id="{F43DEA84-7431-0BFC-48C5-B79009838E57}" v="406" dt="2020-07-14T17:56:07.979"/>
    <p1510:client id="{F8272C24-1C78-03B6-3874-54E8F8B2E03A}" v="994" dt="2020-07-14T16:40:27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v.wikipedia.org/wiki/V%C3%A5rkroku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commons.wikimedia.org/wiki/File:No-Symbol.svg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https://notinmyworld.org/parenting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lehighvalleyramblings.blogspot.com/2009/10/allentown-city-council-vp-donovan.html" TargetMode="Externa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A picture containing curtain, furniture, indoor, shower&#10;&#10;Description automatically generated">
            <a:extLst>
              <a:ext uri="{FF2B5EF4-FFF2-40B4-BE49-F238E27FC236}">
                <a16:creationId xmlns:a16="http://schemas.microsoft.com/office/drawing/2014/main" id="{7CA79BA1-12FE-4406-B597-EF3236106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4" b="120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9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C5E58CE3-7146-4EA0-BED2-08E2A8092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4" y="-521"/>
            <a:ext cx="12205699" cy="68585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1CB5-62E9-410A-8613-312853AE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073150"/>
            <a:ext cx="10515600" cy="1908763"/>
          </a:xfrm>
          <a:solidFill>
            <a:schemeClr val="accent1">
              <a:lumMod val="75000"/>
            </a:schemeClr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ooper Black"/>
                <a:cs typeface="Calibri" panose="020F0502020204030204"/>
              </a:rPr>
              <a:t>La </a:t>
            </a:r>
            <a:r>
              <a:rPr lang="en-US" b="1" err="1">
                <a:latin typeface="Cooper Black"/>
                <a:cs typeface="Calibri" panose="020F0502020204030204"/>
              </a:rPr>
              <a:t>curiosidad</a:t>
            </a:r>
            <a:r>
              <a:rPr lang="en-US" b="1" dirty="0">
                <a:latin typeface="Cooper Black"/>
                <a:cs typeface="Calibri" panose="020F0502020204030204"/>
              </a:rPr>
              <a:t> es </a:t>
            </a:r>
            <a:r>
              <a:rPr lang="en-US" b="1" err="1">
                <a:latin typeface="Cooper Black"/>
                <a:cs typeface="Calibri" panose="020F0502020204030204"/>
              </a:rPr>
              <a:t>buena</a:t>
            </a:r>
            <a:r>
              <a:rPr lang="en-US" b="1" dirty="0">
                <a:latin typeface="Cooper Black"/>
                <a:cs typeface="Calibri" panose="020F0502020204030204"/>
              </a:rPr>
              <a:t>, </a:t>
            </a:r>
            <a:r>
              <a:rPr lang="en-US" b="1" err="1">
                <a:latin typeface="Cooper Black"/>
                <a:cs typeface="Calibri" panose="020F0502020204030204"/>
              </a:rPr>
              <a:t>cuando</a:t>
            </a:r>
            <a:r>
              <a:rPr lang="en-US" b="1" dirty="0">
                <a:latin typeface="Cooper Black"/>
                <a:cs typeface="Calibri" panose="020F0502020204030204"/>
              </a:rPr>
              <a:t> se </a:t>
            </a:r>
            <a:r>
              <a:rPr lang="en-US" b="1" err="1">
                <a:latin typeface="Cooper Black"/>
                <a:cs typeface="Calibri" panose="020F0502020204030204"/>
              </a:rPr>
              <a:t>trata</a:t>
            </a:r>
            <a:r>
              <a:rPr lang="en-US" b="1" dirty="0">
                <a:latin typeface="Cooper Black"/>
                <a:cs typeface="Calibri" panose="020F0502020204030204"/>
              </a:rPr>
              <a:t> de </a:t>
            </a:r>
            <a:r>
              <a:rPr lang="en-US" b="1" err="1">
                <a:latin typeface="Cooper Black"/>
                <a:cs typeface="Calibri" panose="020F0502020204030204"/>
              </a:rPr>
              <a:t>investigar</a:t>
            </a:r>
            <a:r>
              <a:rPr lang="en-US" b="1" dirty="0">
                <a:latin typeface="Cooper Black"/>
                <a:cs typeface="Calibri" panose="020F0502020204030204"/>
              </a:rPr>
              <a:t> o </a:t>
            </a:r>
            <a:r>
              <a:rPr lang="en-US" b="1" err="1">
                <a:latin typeface="Cooper Black"/>
                <a:cs typeface="Calibri" panose="020F0502020204030204"/>
              </a:rPr>
              <a:t>estudiar</a:t>
            </a:r>
            <a:r>
              <a:rPr lang="en-US" b="1" dirty="0">
                <a:latin typeface="Cooper Black"/>
                <a:cs typeface="Calibri" panose="020F0502020204030204"/>
              </a:rPr>
              <a:t>. Pero en </a:t>
            </a:r>
            <a:r>
              <a:rPr lang="en-US" b="1" err="1">
                <a:latin typeface="Cooper Black"/>
                <a:cs typeface="Calibri" panose="020F0502020204030204"/>
              </a:rPr>
              <a:t>misa</a:t>
            </a:r>
            <a:r>
              <a:rPr lang="en-US" b="1" dirty="0">
                <a:latin typeface="Cooper Black"/>
                <a:cs typeface="Calibri" panose="020F0502020204030204"/>
              </a:rPr>
              <a:t>, no la </a:t>
            </a:r>
            <a:r>
              <a:rPr lang="en-US" b="1" err="1">
                <a:latin typeface="Cooper Black"/>
                <a:cs typeface="Calibri" panose="020F0502020204030204"/>
              </a:rPr>
              <a:t>dejes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entrar</a:t>
            </a:r>
            <a:r>
              <a:rPr lang="en-US" b="1" dirty="0">
                <a:latin typeface="Cooper Black"/>
                <a:cs typeface="Calibri" panose="020F0502020204030204"/>
              </a:rPr>
              <a:t>. Tus </a:t>
            </a:r>
            <a:r>
              <a:rPr lang="en-US" b="1" err="1">
                <a:latin typeface="Cooper Black"/>
                <a:cs typeface="Calibri" panose="020F0502020204030204"/>
              </a:rPr>
              <a:t>ojos</a:t>
            </a:r>
            <a:r>
              <a:rPr lang="en-US" b="1" dirty="0">
                <a:latin typeface="Cooper Black"/>
                <a:cs typeface="Calibri" panose="020F0502020204030204"/>
              </a:rPr>
              <a:t>, los </a:t>
            </a:r>
            <a:r>
              <a:rPr lang="en-US" b="1" err="1">
                <a:latin typeface="Cooper Black"/>
                <a:cs typeface="Calibri" panose="020F0502020204030204"/>
              </a:rPr>
              <a:t>oidos</a:t>
            </a:r>
            <a:r>
              <a:rPr lang="en-US" b="1" dirty="0">
                <a:latin typeface="Cooper Black"/>
                <a:cs typeface="Calibri" panose="020F0502020204030204"/>
              </a:rPr>
              <a:t>, </a:t>
            </a:r>
            <a:r>
              <a:rPr lang="en-US" b="1" err="1">
                <a:latin typeface="Cooper Black"/>
                <a:cs typeface="Calibri" panose="020F0502020204030204"/>
              </a:rPr>
              <a:t>tu</a:t>
            </a:r>
            <a:r>
              <a:rPr lang="en-US" b="1" dirty="0">
                <a:latin typeface="Cooper Black"/>
                <a:cs typeface="Calibri" panose="020F0502020204030204"/>
              </a:rPr>
              <a:t> cabeza, </a:t>
            </a:r>
            <a:r>
              <a:rPr lang="en-US" b="1" err="1">
                <a:latin typeface="Cooper Black"/>
                <a:cs typeface="Calibri" panose="020F0502020204030204"/>
              </a:rPr>
              <a:t>tus</a:t>
            </a:r>
            <a:r>
              <a:rPr lang="en-US" b="1" dirty="0">
                <a:latin typeface="Cooper Black"/>
                <a:cs typeface="Calibri" panose="020F0502020204030204"/>
              </a:rPr>
              <a:t> manos, </a:t>
            </a:r>
            <a:r>
              <a:rPr lang="en-US" b="1" err="1">
                <a:latin typeface="Cooper Black"/>
                <a:cs typeface="Calibri" panose="020F0502020204030204"/>
              </a:rPr>
              <a:t>tus</a:t>
            </a:r>
            <a:r>
              <a:rPr lang="en-US" b="1" dirty="0">
                <a:latin typeface="Cooper Black"/>
                <a:cs typeface="Calibri" panose="020F0502020204030204"/>
              </a:rPr>
              <a:t> pies, </a:t>
            </a:r>
            <a:r>
              <a:rPr lang="en-US" b="1" err="1">
                <a:latin typeface="Cooper Black"/>
                <a:cs typeface="Calibri" panose="020F0502020204030204"/>
              </a:rPr>
              <a:t>todo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tu</a:t>
            </a:r>
            <a:r>
              <a:rPr lang="en-US" b="1" dirty="0">
                <a:latin typeface="Cooper Black"/>
                <a:cs typeface="Calibri" panose="020F0502020204030204"/>
              </a:rPr>
              <a:t> ser debe </a:t>
            </a:r>
            <a:r>
              <a:rPr lang="en-US" b="1" err="1">
                <a:latin typeface="Cooper Black"/>
                <a:cs typeface="Calibri" panose="020F0502020204030204"/>
              </a:rPr>
              <a:t>estar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totalmente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orientado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hacia</a:t>
            </a:r>
            <a:r>
              <a:rPr lang="en-US" b="1" dirty="0">
                <a:latin typeface="Cooper Black"/>
                <a:cs typeface="Calibri" panose="020F0502020204030204"/>
              </a:rPr>
              <a:t> el </a:t>
            </a:r>
            <a:r>
              <a:rPr lang="en-US" b="1" err="1">
                <a:latin typeface="Cooper Black"/>
                <a:cs typeface="Calibri" panose="020F0502020204030204"/>
              </a:rPr>
              <a:t>Señor</a:t>
            </a:r>
            <a:r>
              <a:rPr lang="en-US" b="1" dirty="0">
                <a:latin typeface="Cooper Black"/>
                <a:cs typeface="Calibri" panose="020F0502020204030204"/>
              </a:rPr>
              <a:t>.</a:t>
            </a:r>
          </a:p>
        </p:txBody>
      </p:sp>
      <p:pic>
        <p:nvPicPr>
          <p:cNvPr id="4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10AB3AC9-39CD-4759-813D-BDBF2BF51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512" y="3354845"/>
            <a:ext cx="2182536" cy="2922824"/>
          </a:xfrm>
          <a:prstGeom prst="rect">
            <a:avLst/>
          </a:prstGeom>
        </p:spPr>
      </p:pic>
      <p:pic>
        <p:nvPicPr>
          <p:cNvPr id="5" name="Picture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F1D3E372-1FFB-40BD-9663-13D3B69667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61" r="60076" b="505"/>
          <a:stretch/>
        </p:blipFill>
        <p:spPr>
          <a:xfrm>
            <a:off x="2178746" y="3758269"/>
            <a:ext cx="1438095" cy="219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book, text, photo, person&#10;&#10;Description automatically generated">
            <a:extLst>
              <a:ext uri="{FF2B5EF4-FFF2-40B4-BE49-F238E27FC236}">
                <a16:creationId xmlns:a16="http://schemas.microsoft.com/office/drawing/2014/main" id="{BCE03352-6B8D-4B22-80FE-A95154EA3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2336"/>
            <a:ext cx="12203500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78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DDBC60DD-D1EA-4003-8D1D-EB17FEC14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5750" y="-719"/>
            <a:ext cx="12203500" cy="68594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65AFF-20C8-489C-BBE3-A6D3DE659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81" y="229738"/>
            <a:ext cx="10515600" cy="1704108"/>
          </a:xfrm>
          <a:solidFill>
            <a:srgbClr val="7030A0"/>
          </a:solidFill>
          <a:ln>
            <a:solidFill>
              <a:srgbClr val="7030A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>
                <a:latin typeface="Cooper Black"/>
                <a:cs typeface="Calibri" panose="020F0502020204030204"/>
              </a:rPr>
              <a:t>Cuando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comienza</a:t>
            </a:r>
            <a:r>
              <a:rPr lang="en-US" b="1" dirty="0">
                <a:latin typeface="Cooper Black"/>
                <a:cs typeface="Calibri" panose="020F0502020204030204"/>
              </a:rPr>
              <a:t> la Santa Misa </a:t>
            </a:r>
            <a:r>
              <a:rPr lang="en-US" b="1" err="1">
                <a:latin typeface="Cooper Black"/>
                <a:cs typeface="Calibri" panose="020F0502020204030204"/>
              </a:rPr>
              <a:t>luego</a:t>
            </a:r>
            <a:r>
              <a:rPr lang="en-US" b="1" dirty="0">
                <a:latin typeface="Cooper Black"/>
                <a:cs typeface="Calibri" panose="020F0502020204030204"/>
              </a:rPr>
              <a:t> del canto de entrada lo primero que </a:t>
            </a:r>
            <a:r>
              <a:rPr lang="en-US" b="1" err="1">
                <a:latin typeface="Cooper Black"/>
                <a:cs typeface="Calibri" panose="020F0502020204030204"/>
              </a:rPr>
              <a:t>realizamos</a:t>
            </a:r>
            <a:r>
              <a:rPr lang="en-US" b="1" dirty="0">
                <a:latin typeface="Cooper Black"/>
                <a:cs typeface="Calibri" panose="020F0502020204030204"/>
              </a:rPr>
              <a:t> es La </a:t>
            </a:r>
            <a:r>
              <a:rPr lang="en-US" b="1" err="1">
                <a:latin typeface="Cooper Black"/>
                <a:cs typeface="Calibri" panose="020F0502020204030204"/>
              </a:rPr>
              <a:t>Señal</a:t>
            </a:r>
            <a:r>
              <a:rPr lang="en-US" b="1" dirty="0">
                <a:latin typeface="Cooper Black"/>
                <a:cs typeface="Calibri" panose="020F0502020204030204"/>
              </a:rPr>
              <a:t> de la Cruz. Este </a:t>
            </a:r>
            <a:r>
              <a:rPr lang="en-US" b="1" err="1">
                <a:latin typeface="Cooper Black"/>
                <a:cs typeface="Calibri" panose="020F0502020204030204"/>
              </a:rPr>
              <a:t>gesto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probablemente</a:t>
            </a:r>
            <a:r>
              <a:rPr lang="en-US" b="1">
                <a:latin typeface="Cooper Black"/>
                <a:cs typeface="Calibri" panose="020F0502020204030204"/>
              </a:rPr>
              <a:t> lo aprendistes desde </a:t>
            </a:r>
            <a:r>
              <a:rPr lang="en-US" b="1" err="1">
                <a:latin typeface="Cooper Black"/>
                <a:cs typeface="Calibri" panose="020F0502020204030204"/>
              </a:rPr>
              <a:t>muy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pequeño</a:t>
            </a:r>
            <a:r>
              <a:rPr lang="en-US" b="1" dirty="0">
                <a:latin typeface="Cooper Black"/>
                <a:cs typeface="Calibri" panose="020F0502020204030204"/>
              </a:rPr>
              <a:t> y sin embargo, no </a:t>
            </a:r>
            <a:r>
              <a:rPr lang="en-US" b="1" err="1">
                <a:latin typeface="Cooper Black"/>
                <a:cs typeface="Calibri" panose="020F0502020204030204"/>
              </a:rPr>
              <a:t>siempre</a:t>
            </a:r>
            <a:r>
              <a:rPr lang="en-US" b="1" dirty="0">
                <a:latin typeface="Cooper Black"/>
                <a:cs typeface="Calibri" panose="020F0502020204030204"/>
              </a:rPr>
              <a:t> lo </a:t>
            </a:r>
            <a:r>
              <a:rPr lang="en-US" b="1" err="1">
                <a:latin typeface="Cooper Black"/>
                <a:cs typeface="Calibri" panose="020F0502020204030204"/>
              </a:rPr>
              <a:t>realizas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muy</a:t>
            </a:r>
            <a:r>
              <a:rPr lang="en-US" b="1" dirty="0">
                <a:latin typeface="Cooper Black"/>
                <a:cs typeface="Calibri" panose="020F0502020204030204"/>
              </a:rPr>
              <a:t> bien.</a:t>
            </a:r>
          </a:p>
        </p:txBody>
      </p:sp>
      <p:pic>
        <p:nvPicPr>
          <p:cNvPr id="9" name="Picture 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9AEF17DB-CA0F-45FF-BFF1-4187FB6A4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023" y="2179069"/>
            <a:ext cx="5618670" cy="45558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166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a bunch of pink flowers&#10;&#10;Description automatically generated">
            <a:extLst>
              <a:ext uri="{FF2B5EF4-FFF2-40B4-BE49-F238E27FC236}">
                <a16:creationId xmlns:a16="http://schemas.microsoft.com/office/drawing/2014/main" id="{9D7356BD-B948-4178-8D67-6517FA006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2336"/>
            <a:ext cx="12203500" cy="68626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65AFF-20C8-489C-BBE3-A6D3DE659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2418"/>
            <a:ext cx="10515600" cy="1677150"/>
          </a:xfrm>
          <a:solidFill>
            <a:srgbClr val="ED1F97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oper Black"/>
                <a:cs typeface="Calibri" panose="020F0502020204030204"/>
              </a:rPr>
              <a:t>En </a:t>
            </a:r>
            <a:r>
              <a:rPr lang="en-US" dirty="0" err="1">
                <a:latin typeface="Cooper Black"/>
                <a:cs typeface="Calibri" panose="020F0502020204030204"/>
              </a:rPr>
              <a:t>ocasiones</a:t>
            </a:r>
            <a:r>
              <a:rPr lang="en-US" dirty="0">
                <a:latin typeface="Cooper Black"/>
                <a:cs typeface="Calibri" panose="020F0502020204030204"/>
              </a:rPr>
              <a:t> </a:t>
            </a:r>
            <a:r>
              <a:rPr lang="en-US" dirty="0" err="1">
                <a:latin typeface="Cooper Black"/>
                <a:cs typeface="Calibri" panose="020F0502020204030204"/>
              </a:rPr>
              <a:t>hacemos</a:t>
            </a:r>
            <a:r>
              <a:rPr lang="en-US" dirty="0">
                <a:latin typeface="Cooper Black"/>
                <a:cs typeface="Calibri" panose="020F0502020204030204"/>
              </a:rPr>
              <a:t> </a:t>
            </a:r>
            <a:r>
              <a:rPr lang="en-US" dirty="0" err="1">
                <a:latin typeface="Cooper Black"/>
                <a:cs typeface="Calibri" panose="020F0502020204030204"/>
              </a:rPr>
              <a:t>muy</a:t>
            </a:r>
            <a:r>
              <a:rPr lang="en-US" dirty="0">
                <a:latin typeface="Cooper Black"/>
                <a:cs typeface="Calibri" panose="020F0502020204030204"/>
              </a:rPr>
              <a:t> </a:t>
            </a:r>
            <a:r>
              <a:rPr lang="en-US" dirty="0" err="1">
                <a:latin typeface="Cooper Black"/>
                <a:cs typeface="Calibri" panose="020F0502020204030204"/>
              </a:rPr>
              <a:t>rapido</a:t>
            </a:r>
            <a:r>
              <a:rPr lang="en-US" dirty="0">
                <a:latin typeface="Cooper Black"/>
                <a:cs typeface="Calibri" panose="020F0502020204030204"/>
              </a:rPr>
              <a:t> o </a:t>
            </a:r>
            <a:r>
              <a:rPr lang="en-US" dirty="0" err="1">
                <a:latin typeface="Cooper Black"/>
                <a:cs typeface="Calibri" panose="020F0502020204030204"/>
              </a:rPr>
              <a:t>muy</a:t>
            </a:r>
            <a:r>
              <a:rPr lang="en-US" dirty="0">
                <a:latin typeface="Cooper Black"/>
                <a:cs typeface="Calibri" panose="020F0502020204030204"/>
              </a:rPr>
              <a:t> </a:t>
            </a:r>
            <a:r>
              <a:rPr lang="en-US" dirty="0" err="1">
                <a:latin typeface="Cooper Black"/>
                <a:cs typeface="Calibri" panose="020F0502020204030204"/>
              </a:rPr>
              <a:t>pequeño</a:t>
            </a:r>
            <a:r>
              <a:rPr lang="en-US" dirty="0">
                <a:latin typeface="Cooper Black"/>
                <a:cs typeface="Calibri" panose="020F0502020204030204"/>
              </a:rPr>
              <a:t> o con </a:t>
            </a:r>
            <a:r>
              <a:rPr lang="en-US" dirty="0" err="1">
                <a:latin typeface="Cooper Black"/>
                <a:cs typeface="Calibri" panose="020F0502020204030204"/>
              </a:rPr>
              <a:t>muy</a:t>
            </a:r>
            <a:r>
              <a:rPr lang="en-US" dirty="0">
                <a:latin typeface="Cooper Black"/>
                <a:cs typeface="Calibri" panose="020F0502020204030204"/>
              </a:rPr>
              <a:t> </a:t>
            </a:r>
            <a:r>
              <a:rPr lang="en-US" dirty="0" err="1">
                <a:latin typeface="Cooper Black"/>
                <a:cs typeface="Calibri" panose="020F0502020204030204"/>
              </a:rPr>
              <a:t>poca</a:t>
            </a:r>
            <a:r>
              <a:rPr lang="en-US" dirty="0">
                <a:latin typeface="Cooper Black"/>
                <a:cs typeface="Calibri" panose="020F0502020204030204"/>
              </a:rPr>
              <a:t> precision o </a:t>
            </a:r>
            <a:r>
              <a:rPr lang="en-US" dirty="0" err="1">
                <a:latin typeface="Cooper Black"/>
                <a:cs typeface="Calibri" panose="020F0502020204030204"/>
              </a:rPr>
              <a:t>descuidadamente</a:t>
            </a:r>
            <a:r>
              <a:rPr lang="en-US" dirty="0">
                <a:latin typeface="Cooper Black"/>
                <a:cs typeface="Calibri" panose="020F0502020204030204"/>
              </a:rPr>
              <a:t>. </a:t>
            </a:r>
            <a:r>
              <a:rPr lang="en-US" dirty="0" err="1">
                <a:latin typeface="Cooper Black"/>
                <a:cs typeface="Calibri" panose="020F0502020204030204"/>
              </a:rPr>
              <a:t>Recuerda</a:t>
            </a:r>
            <a:r>
              <a:rPr lang="en-US" dirty="0">
                <a:latin typeface="Cooper Black"/>
                <a:cs typeface="Calibri" panose="020F0502020204030204"/>
              </a:rPr>
              <a:t> que </a:t>
            </a:r>
            <a:r>
              <a:rPr lang="en-US" dirty="0" err="1">
                <a:latin typeface="Cooper Black"/>
                <a:cs typeface="Calibri" panose="020F0502020204030204"/>
              </a:rPr>
              <a:t>tu</a:t>
            </a:r>
            <a:r>
              <a:rPr lang="en-US" dirty="0">
                <a:latin typeface="Cooper Black"/>
                <a:cs typeface="Calibri" panose="020F0502020204030204"/>
              </a:rPr>
              <a:t> </a:t>
            </a:r>
            <a:r>
              <a:rPr lang="en-US" dirty="0" err="1">
                <a:latin typeface="Cooper Black"/>
                <a:cs typeface="Calibri" panose="020F0502020204030204"/>
              </a:rPr>
              <a:t>cuerpo</a:t>
            </a:r>
            <a:r>
              <a:rPr lang="en-US" dirty="0">
                <a:latin typeface="Cooper Black"/>
                <a:cs typeface="Calibri" panose="020F0502020204030204"/>
              </a:rPr>
              <a:t>, </a:t>
            </a:r>
            <a:r>
              <a:rPr lang="en-US" dirty="0" err="1">
                <a:latin typeface="Cooper Black"/>
                <a:cs typeface="Calibri" panose="020F0502020204030204"/>
              </a:rPr>
              <a:t>especialmente</a:t>
            </a:r>
            <a:r>
              <a:rPr lang="en-US" dirty="0">
                <a:latin typeface="Cooper Black"/>
                <a:cs typeface="Calibri" panose="020F0502020204030204"/>
              </a:rPr>
              <a:t> en </a:t>
            </a:r>
            <a:r>
              <a:rPr lang="en-US" dirty="0" err="1">
                <a:latin typeface="Cooper Black"/>
                <a:cs typeface="Calibri" panose="020F0502020204030204"/>
              </a:rPr>
              <a:t>tus</a:t>
            </a:r>
            <a:r>
              <a:rPr lang="en-US" dirty="0">
                <a:latin typeface="Cooper Black"/>
                <a:cs typeface="Calibri" panose="020F0502020204030204"/>
              </a:rPr>
              <a:t> manos, </a:t>
            </a:r>
            <a:r>
              <a:rPr lang="en-US" dirty="0" err="1">
                <a:latin typeface="Cooper Black"/>
                <a:cs typeface="Calibri" panose="020F0502020204030204"/>
              </a:rPr>
              <a:t>tambien</a:t>
            </a:r>
            <a:r>
              <a:rPr lang="en-US" dirty="0">
                <a:latin typeface="Cooper Black"/>
                <a:cs typeface="Calibri" panose="020F0502020204030204"/>
              </a:rPr>
              <a:t> </a:t>
            </a:r>
            <a:r>
              <a:rPr lang="en-US" dirty="0" err="1">
                <a:latin typeface="Cooper Black"/>
                <a:cs typeface="Calibri" panose="020F0502020204030204"/>
              </a:rPr>
              <a:t>tienen</a:t>
            </a:r>
            <a:r>
              <a:rPr lang="en-US" dirty="0">
                <a:latin typeface="Cooper Black"/>
                <a:cs typeface="Calibri" panose="020F0502020204030204"/>
              </a:rPr>
              <a:t> que </a:t>
            </a:r>
            <a:r>
              <a:rPr lang="en-US" dirty="0" err="1">
                <a:latin typeface="Cooper Black"/>
                <a:cs typeface="Calibri" panose="020F0502020204030204"/>
              </a:rPr>
              <a:t>rezar</a:t>
            </a:r>
            <a:r>
              <a:rPr lang="en-US" dirty="0">
                <a:latin typeface="Cooper Black"/>
                <a:cs typeface="Calibri" panose="020F0502020204030204"/>
              </a:rPr>
              <a:t>. </a:t>
            </a:r>
          </a:p>
        </p:txBody>
      </p:sp>
      <p:pic>
        <p:nvPicPr>
          <p:cNvPr id="5" name="Picture 5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42281575-58DB-43A1-A897-AE82F770C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5" r="8823" b="1015"/>
          <a:stretch/>
        </p:blipFill>
        <p:spPr>
          <a:xfrm>
            <a:off x="7470476" y="3084478"/>
            <a:ext cx="3721322" cy="3156967"/>
          </a:xfrm>
          <a:prstGeom prst="rect">
            <a:avLst/>
          </a:prstGeom>
          <a:ln w="28575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3721322"/>
                      <a:gd name="connsiteY0" fmla="*/ 0 h 3156967"/>
                      <a:gd name="connsiteX1" fmla="*/ 3721322 w 3721322"/>
                      <a:gd name="connsiteY1" fmla="*/ 0 h 3156967"/>
                      <a:gd name="connsiteX2" fmla="*/ 3721322 w 3721322"/>
                      <a:gd name="connsiteY2" fmla="*/ 3156967 h 3156967"/>
                      <a:gd name="connsiteX3" fmla="*/ 0 w 3721322"/>
                      <a:gd name="connsiteY3" fmla="*/ 3156967 h 3156967"/>
                      <a:gd name="connsiteX4" fmla="*/ 0 w 3721322"/>
                      <a:gd name="connsiteY4" fmla="*/ 0 h 3156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21322" h="3156967" fill="none" extrusionOk="0">
                        <a:moveTo>
                          <a:pt x="0" y="0"/>
                        </a:moveTo>
                        <a:cubicBezTo>
                          <a:pt x="1331282" y="-149972"/>
                          <a:pt x="2425849" y="85198"/>
                          <a:pt x="3721322" y="0"/>
                        </a:cubicBezTo>
                        <a:cubicBezTo>
                          <a:pt x="3890733" y="1274898"/>
                          <a:pt x="3806876" y="1930761"/>
                          <a:pt x="3721322" y="3156967"/>
                        </a:cubicBezTo>
                        <a:cubicBezTo>
                          <a:pt x="2917448" y="3248343"/>
                          <a:pt x="1206085" y="3150910"/>
                          <a:pt x="0" y="3156967"/>
                        </a:cubicBezTo>
                        <a:cubicBezTo>
                          <a:pt x="-92943" y="2557574"/>
                          <a:pt x="-168235" y="1539328"/>
                          <a:pt x="0" y="0"/>
                        </a:cubicBezTo>
                        <a:close/>
                      </a:path>
                      <a:path w="3721322" h="3156967" stroke="0" extrusionOk="0">
                        <a:moveTo>
                          <a:pt x="0" y="0"/>
                        </a:moveTo>
                        <a:cubicBezTo>
                          <a:pt x="1450388" y="-113254"/>
                          <a:pt x="3300348" y="102601"/>
                          <a:pt x="3721322" y="0"/>
                        </a:cubicBezTo>
                        <a:cubicBezTo>
                          <a:pt x="3668497" y="1373234"/>
                          <a:pt x="3844496" y="1607781"/>
                          <a:pt x="3721322" y="3156967"/>
                        </a:cubicBezTo>
                        <a:cubicBezTo>
                          <a:pt x="3043357" y="3212777"/>
                          <a:pt x="1429553" y="3325925"/>
                          <a:pt x="0" y="3156967"/>
                        </a:cubicBezTo>
                        <a:cubicBezTo>
                          <a:pt x="-144930" y="1689817"/>
                          <a:pt x="-18259" y="11142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7900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095B805F-051D-4DFA-B353-F9C080D6D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5" y="-472"/>
            <a:ext cx="12196175" cy="6857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65AFF-20C8-489C-BBE3-A6D3DE659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577975"/>
            <a:ext cx="10620375" cy="1227138"/>
          </a:xfrm>
          <a:solidFill>
            <a:srgbClr val="EBD444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Cooper Black"/>
                <a:cs typeface="Calibri" panose="020F0502020204030204"/>
              </a:rPr>
              <a:t>Por </a:t>
            </a:r>
            <a:r>
              <a:rPr lang="en-US" b="1" dirty="0" err="1">
                <a:latin typeface="Cooper Black"/>
                <a:cs typeface="Calibri" panose="020F0502020204030204"/>
              </a:rPr>
              <a:t>eso</a:t>
            </a:r>
            <a:r>
              <a:rPr lang="en-US" b="1" dirty="0">
                <a:latin typeface="Cooper Black"/>
                <a:cs typeface="Calibri" panose="020F0502020204030204"/>
              </a:rPr>
              <a:t>, </a:t>
            </a:r>
            <a:r>
              <a:rPr lang="en-US" b="1" dirty="0" err="1">
                <a:latin typeface="Cooper Black"/>
                <a:cs typeface="Calibri" panose="020F0502020204030204"/>
              </a:rPr>
              <a:t>intenta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tener</a:t>
            </a:r>
            <a:r>
              <a:rPr lang="en-US" b="1" dirty="0">
                <a:latin typeface="Cooper Black"/>
                <a:cs typeface="Calibri" panose="020F0502020204030204"/>
              </a:rPr>
              <a:t> las manos juntas con los </a:t>
            </a:r>
            <a:r>
              <a:rPr lang="en-US" b="1" dirty="0" err="1">
                <a:latin typeface="Cooper Black"/>
                <a:cs typeface="Calibri" panose="020F0502020204030204"/>
              </a:rPr>
              <a:t>dedos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entrelazados</a:t>
            </a:r>
            <a:r>
              <a:rPr lang="en-US" b="1" dirty="0">
                <a:latin typeface="Cooper Black"/>
                <a:cs typeface="Calibri" panose="020F0502020204030204"/>
              </a:rPr>
              <a:t> o con las </a:t>
            </a:r>
            <a:r>
              <a:rPr lang="en-US" b="1" dirty="0" err="1">
                <a:latin typeface="Cooper Black"/>
                <a:cs typeface="Calibri" panose="020F0502020204030204"/>
              </a:rPr>
              <a:t>palmas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pegadas</a:t>
            </a:r>
            <a:r>
              <a:rPr lang="en-US" b="1" dirty="0">
                <a:latin typeface="Cooper Black"/>
                <a:cs typeface="Calibri" panose="020F0502020204030204"/>
              </a:rPr>
              <a:t> una a la </a:t>
            </a:r>
            <a:r>
              <a:rPr lang="en-US" b="1" dirty="0" err="1">
                <a:latin typeface="Cooper Black"/>
                <a:cs typeface="Calibri" panose="020F0502020204030204"/>
              </a:rPr>
              <a:t>otra</a:t>
            </a:r>
            <a:r>
              <a:rPr lang="en-US" b="1" dirty="0">
                <a:latin typeface="Cooper Black"/>
                <a:cs typeface="Calibri" panose="020F0502020204030204"/>
              </a:rPr>
              <a:t>. </a:t>
            </a:r>
            <a:r>
              <a:rPr lang="en-US" b="1" dirty="0" err="1">
                <a:latin typeface="Cooper Black"/>
                <a:cs typeface="Calibri" panose="020F0502020204030204"/>
              </a:rPr>
              <a:t>Estos</a:t>
            </a:r>
            <a:r>
              <a:rPr lang="en-US" b="1" dirty="0">
                <a:latin typeface="Cooper Black"/>
                <a:cs typeface="Calibri" panose="020F0502020204030204"/>
              </a:rPr>
              <a:t> 2 </a:t>
            </a:r>
            <a:r>
              <a:rPr lang="en-US" b="1" dirty="0" err="1">
                <a:latin typeface="Cooper Black"/>
                <a:cs typeface="Calibri" panose="020F0502020204030204"/>
              </a:rPr>
              <a:t>gestos</a:t>
            </a:r>
            <a:r>
              <a:rPr lang="en-US" b="1" dirty="0">
                <a:latin typeface="Cooper Black"/>
                <a:cs typeface="Calibri" panose="020F0502020204030204"/>
              </a:rPr>
              <a:t> son los que </a:t>
            </a:r>
            <a:r>
              <a:rPr lang="en-US" b="1" dirty="0" err="1">
                <a:latin typeface="Cooper Black"/>
                <a:cs typeface="Calibri" panose="020F0502020204030204"/>
              </a:rPr>
              <a:t>mejor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significan</a:t>
            </a:r>
            <a:r>
              <a:rPr lang="en-US" b="1" dirty="0">
                <a:latin typeface="Cooper Black"/>
                <a:cs typeface="Calibri" panose="020F0502020204030204"/>
              </a:rPr>
              <a:t> la </a:t>
            </a:r>
            <a:r>
              <a:rPr lang="en-US" b="1" dirty="0" err="1">
                <a:latin typeface="Cooper Black"/>
                <a:cs typeface="Calibri" panose="020F0502020204030204"/>
              </a:rPr>
              <a:t>oracion</a:t>
            </a:r>
            <a:r>
              <a:rPr lang="en-US" b="1" dirty="0">
                <a:latin typeface="Cooper Black"/>
                <a:cs typeface="Calibri" panose="020F0502020204030204"/>
              </a:rPr>
              <a:t>. </a:t>
            </a:r>
          </a:p>
        </p:txBody>
      </p:sp>
      <p:pic>
        <p:nvPicPr>
          <p:cNvPr id="4" name="Picture 4" descr="A picture containing person, little, young, sitting&#10;&#10;Description automatically generated">
            <a:extLst>
              <a:ext uri="{FF2B5EF4-FFF2-40B4-BE49-F238E27FC236}">
                <a16:creationId xmlns:a16="http://schemas.microsoft.com/office/drawing/2014/main" id="{0C5EF62F-1593-43C9-AE5D-762D41AD3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" t="-188" r="-695" b="1042"/>
          <a:stretch/>
        </p:blipFill>
        <p:spPr>
          <a:xfrm>
            <a:off x="2847975" y="3044099"/>
            <a:ext cx="2981338" cy="19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6526F8C6-D0F2-4395-A891-937F44B6F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2" y="0"/>
            <a:ext cx="12195522" cy="68607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65AFF-20C8-489C-BBE3-A6D3DE659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816100"/>
            <a:ext cx="10515600" cy="12938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Cooper Black"/>
                <a:cs typeface="Calibri"/>
              </a:rPr>
              <a:t>Tal </a:t>
            </a:r>
            <a:r>
              <a:rPr lang="en-US" b="1" dirty="0" err="1">
                <a:latin typeface="Cooper Black"/>
                <a:cs typeface="Calibri"/>
              </a:rPr>
              <a:t>vez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necesites</a:t>
            </a:r>
            <a:r>
              <a:rPr lang="en-US" b="1" dirty="0">
                <a:latin typeface="Cooper Black"/>
                <a:cs typeface="Calibri"/>
              </a:rPr>
              <a:t> </a:t>
            </a:r>
            <a:r>
              <a:rPr lang="en-US" b="1" dirty="0" err="1">
                <a:latin typeface="Cooper Black"/>
                <a:cs typeface="Calibri"/>
              </a:rPr>
              <a:t>colocar</a:t>
            </a:r>
            <a:r>
              <a:rPr lang="en-US" b="1" dirty="0">
                <a:latin typeface="Cooper Black"/>
                <a:cs typeface="Calibri"/>
              </a:rPr>
              <a:t> las manos en el </a:t>
            </a:r>
            <a:r>
              <a:rPr lang="en-US" b="1" dirty="0" err="1">
                <a:latin typeface="Cooper Black"/>
                <a:cs typeface="Calibri"/>
              </a:rPr>
              <a:t>reclinatorio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pero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evita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apoyarte</a:t>
            </a:r>
            <a:r>
              <a:rPr lang="en-US" b="1" dirty="0">
                <a:latin typeface="Cooper Black"/>
                <a:cs typeface="Calibri"/>
              </a:rPr>
              <a:t> </a:t>
            </a:r>
            <a:r>
              <a:rPr lang="en-US" b="1" dirty="0" err="1">
                <a:latin typeface="Cooper Black"/>
                <a:cs typeface="Calibri"/>
              </a:rPr>
              <a:t>como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fuera</a:t>
            </a:r>
            <a:r>
              <a:rPr lang="en-US" b="1" dirty="0">
                <a:latin typeface="Cooper Black"/>
                <a:cs typeface="Calibri"/>
              </a:rPr>
              <a:t> una mesa o </a:t>
            </a:r>
            <a:r>
              <a:rPr lang="en-US" b="1" dirty="0" err="1">
                <a:latin typeface="Cooper Black"/>
                <a:cs typeface="Calibri"/>
              </a:rPr>
              <a:t>mostrador</a:t>
            </a:r>
            <a:r>
              <a:rPr lang="en-US" b="1" dirty="0">
                <a:latin typeface="Cooper Black"/>
                <a:cs typeface="Calibri"/>
              </a:rPr>
              <a:t> o </a:t>
            </a:r>
            <a:r>
              <a:rPr lang="en-US" b="1" dirty="0" err="1">
                <a:latin typeface="Cooper Black"/>
                <a:cs typeface="Calibri"/>
              </a:rPr>
              <a:t>como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si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estuvieras</a:t>
            </a:r>
            <a:r>
              <a:rPr lang="en-US" b="1" dirty="0">
                <a:latin typeface="Cooper Black"/>
                <a:cs typeface="Calibri"/>
              </a:rPr>
              <a:t> terrible </a:t>
            </a:r>
            <a:r>
              <a:rPr lang="en-US" b="1" dirty="0" err="1">
                <a:latin typeface="Cooper Black"/>
                <a:cs typeface="Calibri"/>
              </a:rPr>
              <a:t>mente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cansado</a:t>
            </a:r>
            <a:r>
              <a:rPr lang="en-US" b="1" dirty="0">
                <a:latin typeface="Cooper Black"/>
                <a:cs typeface="Calibri"/>
              </a:rPr>
              <a:t>.</a:t>
            </a:r>
          </a:p>
        </p:txBody>
      </p:sp>
      <p:pic>
        <p:nvPicPr>
          <p:cNvPr id="5" name="Picture 3" descr="A person sitting at a table&#10;&#10;Description automatically generated">
            <a:extLst>
              <a:ext uri="{FF2B5EF4-FFF2-40B4-BE49-F238E27FC236}">
                <a16:creationId xmlns:a16="http://schemas.microsoft.com/office/drawing/2014/main" id="{83931B24-ABAA-44A7-ABAF-F8A1B23DB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9" r="14583" b="2983"/>
          <a:stretch/>
        </p:blipFill>
        <p:spPr>
          <a:xfrm>
            <a:off x="5890711" y="4046820"/>
            <a:ext cx="3589666" cy="22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570FD7AB-5FA8-4D6D-9B58-503546229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2" y="-43682"/>
            <a:ext cx="12198261" cy="69045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65AFF-20C8-489C-BBE3-A6D3DE659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570" y="854858"/>
            <a:ext cx="10515600" cy="15986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err="1">
                <a:latin typeface="Cooper Black"/>
                <a:cs typeface="Calibri" panose="020F0502020204030204"/>
              </a:rPr>
              <a:t>Cuando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te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sientes</a:t>
            </a:r>
            <a:r>
              <a:rPr lang="en-US" b="1" dirty="0">
                <a:latin typeface="Cooper Black"/>
                <a:cs typeface="Calibri" panose="020F0502020204030204"/>
              </a:rPr>
              <a:t>, </a:t>
            </a:r>
            <a:r>
              <a:rPr lang="en-US" b="1">
                <a:latin typeface="Cooper Black"/>
                <a:cs typeface="Calibri" panose="020F0502020204030204"/>
              </a:rPr>
              <a:t>manten</a:t>
            </a:r>
            <a:r>
              <a:rPr lang="en-US" b="1" dirty="0">
                <a:latin typeface="Cooper Black"/>
                <a:cs typeface="Calibri" panose="020F0502020204030204"/>
              </a:rPr>
              <a:t> las manos juntas, o bien </a:t>
            </a:r>
            <a:r>
              <a:rPr lang="en-US" b="1" err="1">
                <a:latin typeface="Cooper Black"/>
                <a:cs typeface="Calibri" panose="020F0502020204030204"/>
              </a:rPr>
              <a:t>sobre</a:t>
            </a:r>
            <a:r>
              <a:rPr lang="en-US" b="1" dirty="0">
                <a:latin typeface="Cooper Black"/>
                <a:cs typeface="Calibri" panose="020F0502020204030204"/>
              </a:rPr>
              <a:t> las </a:t>
            </a:r>
            <a:r>
              <a:rPr lang="en-US" b="1" err="1">
                <a:latin typeface="Cooper Black"/>
                <a:cs typeface="Calibri" panose="020F0502020204030204"/>
              </a:rPr>
              <a:t>rodillas</a:t>
            </a:r>
            <a:r>
              <a:rPr lang="en-US" b="1" dirty="0">
                <a:latin typeface="Cooper Black"/>
                <a:cs typeface="Calibri" panose="020F0502020204030204"/>
              </a:rPr>
              <a:t>. Evita </a:t>
            </a:r>
            <a:r>
              <a:rPr lang="en-US" b="1" err="1">
                <a:latin typeface="Cooper Black"/>
                <a:cs typeface="Calibri" panose="020F0502020204030204"/>
              </a:rPr>
              <a:t>jugar</a:t>
            </a:r>
            <a:r>
              <a:rPr lang="en-US" b="1" dirty="0">
                <a:latin typeface="Cooper Black"/>
                <a:cs typeface="Calibri" panose="020F0502020204030204"/>
              </a:rPr>
              <a:t> con el </a:t>
            </a:r>
            <a:r>
              <a:rPr lang="en-US" b="1" err="1">
                <a:latin typeface="Cooper Black"/>
                <a:cs typeface="Calibri" panose="020F0502020204030204"/>
              </a:rPr>
              <a:t>cancionero</a:t>
            </a:r>
            <a:r>
              <a:rPr lang="en-US" b="1" dirty="0">
                <a:latin typeface="Cooper Black"/>
                <a:cs typeface="Calibri" panose="020F0502020204030204"/>
              </a:rPr>
              <a:t> y </a:t>
            </a:r>
            <a:r>
              <a:rPr lang="en-US" b="1" err="1">
                <a:latin typeface="Cooper Black"/>
                <a:cs typeface="Calibri" panose="020F0502020204030204"/>
              </a:rPr>
              <a:t>mucho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err="1">
                <a:latin typeface="Cooper Black"/>
                <a:cs typeface="Calibri" panose="020F0502020204030204"/>
              </a:rPr>
              <a:t>menos</a:t>
            </a:r>
            <a:r>
              <a:rPr lang="en-US" b="1" dirty="0">
                <a:latin typeface="Cooper Black"/>
                <a:cs typeface="Calibri" panose="020F0502020204030204"/>
              </a:rPr>
              <a:t> toques o </a:t>
            </a:r>
            <a:r>
              <a:rPr lang="en-US" b="1" err="1">
                <a:latin typeface="Cooper Black"/>
                <a:cs typeface="Calibri" panose="020F0502020204030204"/>
              </a:rPr>
              <a:t>molestes</a:t>
            </a:r>
            <a:r>
              <a:rPr lang="en-US" b="1" dirty="0">
                <a:latin typeface="Cooper Black"/>
                <a:cs typeface="Calibri" panose="020F0502020204030204"/>
              </a:rPr>
              <a:t> al del </a:t>
            </a:r>
            <a:r>
              <a:rPr lang="en-US" b="1" err="1">
                <a:latin typeface="Cooper Black"/>
                <a:cs typeface="Calibri" panose="020F0502020204030204"/>
              </a:rPr>
              <a:t>lado</a:t>
            </a:r>
            <a:r>
              <a:rPr lang="en-US" b="1" dirty="0">
                <a:latin typeface="Cooper Black"/>
                <a:cs typeface="Calibri" panose="020F0502020204030204"/>
              </a:rPr>
              <a:t> de </a:t>
            </a:r>
            <a:r>
              <a:rPr lang="en-US" b="1" err="1">
                <a:latin typeface="Cooper Black"/>
                <a:cs typeface="Calibri" panose="020F0502020204030204"/>
              </a:rPr>
              <a:t>atras</a:t>
            </a:r>
            <a:r>
              <a:rPr lang="en-US" b="1" dirty="0">
                <a:latin typeface="Cooper Black"/>
                <a:cs typeface="Calibri" panose="020F0502020204030204"/>
              </a:rPr>
              <a:t>, o de </a:t>
            </a:r>
            <a:r>
              <a:rPr lang="en-US" b="1" err="1">
                <a:latin typeface="Cooper Black"/>
                <a:cs typeface="Calibri" panose="020F0502020204030204"/>
              </a:rPr>
              <a:t>adelante</a:t>
            </a:r>
            <a:r>
              <a:rPr lang="en-US" b="1" dirty="0">
                <a:latin typeface="Cooper Black"/>
                <a:cs typeface="Calibri" panose="020F0502020204030204"/>
              </a:rPr>
              <a:t>.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4628683-8DC8-4385-990D-22E2C1E1F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207" y="3319385"/>
            <a:ext cx="2523995" cy="25156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CBDEF4D-23A4-4C79-9605-DF4A5227B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33575" y="3590925"/>
            <a:ext cx="1428750" cy="1409700"/>
          </a:xfrm>
          <a:prstGeom prst="rect">
            <a:avLst/>
          </a:prstGeom>
          <a:ln>
            <a:noFill/>
          </a:ln>
        </p:spPr>
      </p:pic>
      <p:pic>
        <p:nvPicPr>
          <p:cNvPr id="11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8BBF524-8EC2-4283-A80A-6E2BFE7B4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350" y="3267075"/>
            <a:ext cx="1847850" cy="2476500"/>
          </a:xfrm>
          <a:prstGeom prst="rect">
            <a:avLst/>
          </a:prstGeom>
        </p:spPr>
      </p:pic>
      <p:pic>
        <p:nvPicPr>
          <p:cNvPr id="12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926D412A-D54F-45A0-A337-E6E863DCD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402" y="2848127"/>
            <a:ext cx="1485595" cy="14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3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FAF224CB-6B5B-49D9-B1D9-A76A2162F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4" y="-521"/>
            <a:ext cx="12196174" cy="68585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1CB5-62E9-410A-8613-312853AE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168" y="764305"/>
            <a:ext cx="10515600" cy="1449475"/>
          </a:xfrm>
          <a:solidFill>
            <a:schemeClr val="accent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ooper Black"/>
                <a:cs typeface="Calibri" panose="020F0502020204030204"/>
              </a:rPr>
              <a:t>No </a:t>
            </a:r>
            <a:r>
              <a:rPr lang="en-US" b="1" dirty="0" err="1">
                <a:latin typeface="Cooper Black"/>
                <a:cs typeface="Calibri" panose="020F0502020204030204"/>
              </a:rPr>
              <a:t>pongas</a:t>
            </a:r>
            <a:r>
              <a:rPr lang="en-US" b="1" dirty="0">
                <a:latin typeface="Cooper Black"/>
                <a:cs typeface="Calibri" panose="020F0502020204030204"/>
              </a:rPr>
              <a:t> las manos en el </a:t>
            </a:r>
            <a:r>
              <a:rPr lang="en-US" b="1" dirty="0" err="1">
                <a:latin typeface="Cooper Black"/>
                <a:cs typeface="Calibri" panose="020F0502020204030204"/>
              </a:rPr>
              <a:t>bolsillo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cuando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estes</a:t>
            </a:r>
            <a:r>
              <a:rPr lang="en-US" b="1" dirty="0">
                <a:latin typeface="Cooper Black"/>
                <a:cs typeface="Calibri" panose="020F0502020204030204"/>
              </a:rPr>
              <a:t> en </a:t>
            </a:r>
            <a:r>
              <a:rPr lang="en-US" b="1" dirty="0" err="1">
                <a:latin typeface="Cooper Black"/>
                <a:cs typeface="Calibri" panose="020F0502020204030204"/>
              </a:rPr>
              <a:t>tu</a:t>
            </a:r>
            <a:r>
              <a:rPr lang="en-US" b="1" dirty="0">
                <a:latin typeface="Cooper Black"/>
                <a:cs typeface="Calibri" panose="020F0502020204030204"/>
              </a:rPr>
              <a:t> banco, </a:t>
            </a:r>
            <a:r>
              <a:rPr lang="en-US" b="1" dirty="0" err="1">
                <a:latin typeface="Cooper Black"/>
                <a:cs typeface="Calibri" panose="020F0502020204030204"/>
              </a:rPr>
              <a:t>ni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mucho</a:t>
            </a:r>
            <a:r>
              <a:rPr lang="en-US" b="1" dirty="0">
                <a:latin typeface="Cooper Black"/>
                <a:cs typeface="Calibri" panose="020F0502020204030204"/>
              </a:rPr>
              <a:t> </a:t>
            </a:r>
            <a:r>
              <a:rPr lang="en-US" b="1" dirty="0" err="1">
                <a:latin typeface="Cooper Black"/>
                <a:cs typeface="Calibri" panose="020F0502020204030204"/>
              </a:rPr>
              <a:t>menos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si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pasas</a:t>
            </a:r>
            <a:r>
              <a:rPr lang="en-US" b="1" dirty="0">
                <a:latin typeface="Cooper Black"/>
                <a:cs typeface="Calibri" panose="020F0502020204030204"/>
              </a:rPr>
              <a:t> a </a:t>
            </a:r>
            <a:r>
              <a:rPr lang="en-US" b="1" dirty="0" err="1">
                <a:latin typeface="Cooper Black"/>
                <a:cs typeface="Calibri" panose="020F0502020204030204"/>
              </a:rPr>
              <a:t>comulgar</a:t>
            </a:r>
            <a:r>
              <a:rPr lang="en-US" b="1" dirty="0">
                <a:latin typeface="Cooper Black"/>
                <a:cs typeface="Calibri" panose="020F0502020204030204"/>
              </a:rPr>
              <a:t> y </a:t>
            </a:r>
            <a:r>
              <a:rPr lang="en-US" b="1" dirty="0" err="1">
                <a:latin typeface="Cooper Black"/>
                <a:cs typeface="Calibri" panose="020F0502020204030204"/>
              </a:rPr>
              <a:t>si</a:t>
            </a:r>
            <a:r>
              <a:rPr lang="en-US" b="1" dirty="0">
                <a:latin typeface="Cooper Black"/>
                <a:cs typeface="Calibri" panose="020F0502020204030204"/>
              </a:rPr>
              <a:t> </a:t>
            </a:r>
            <a:r>
              <a:rPr lang="en-US" b="1" dirty="0" err="1">
                <a:latin typeface="Cooper Black"/>
                <a:cs typeface="Calibri" panose="020F0502020204030204"/>
              </a:rPr>
              <a:t>hace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mucho</a:t>
            </a:r>
            <a:r>
              <a:rPr lang="en-US" b="1" dirty="0">
                <a:latin typeface="Cooper Black"/>
                <a:cs typeface="Calibri" panose="020F0502020204030204"/>
              </a:rPr>
              <a:t> </a:t>
            </a:r>
            <a:r>
              <a:rPr lang="en-US" b="1" dirty="0" err="1">
                <a:latin typeface="Cooper Black"/>
                <a:cs typeface="Calibri" panose="020F0502020204030204"/>
              </a:rPr>
              <a:t>frio</a:t>
            </a:r>
            <a:r>
              <a:rPr lang="en-US" b="1" dirty="0">
                <a:latin typeface="Cooper Black"/>
                <a:cs typeface="Calibri" panose="020F0502020204030204"/>
              </a:rPr>
              <a:t>, </a:t>
            </a:r>
            <a:r>
              <a:rPr lang="en-US" b="1" dirty="0" err="1">
                <a:latin typeface="Cooper Black"/>
                <a:cs typeface="Calibri" panose="020F0502020204030204"/>
              </a:rPr>
              <a:t>prevee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llevar</a:t>
            </a:r>
            <a:r>
              <a:rPr lang="en-US" b="1" dirty="0">
                <a:latin typeface="Cooper Black"/>
                <a:cs typeface="Calibri" panose="020F0502020204030204"/>
              </a:rPr>
              <a:t> </a:t>
            </a:r>
            <a:r>
              <a:rPr lang="en-US" b="1" dirty="0" err="1">
                <a:latin typeface="Cooper Black"/>
                <a:cs typeface="Calibri" panose="020F0502020204030204"/>
              </a:rPr>
              <a:t>guantes</a:t>
            </a:r>
            <a:r>
              <a:rPr lang="en-US" b="1" dirty="0">
                <a:latin typeface="Cooper Black"/>
                <a:cs typeface="Calibri" panose="020F0502020204030204"/>
              </a:rPr>
              <a:t>.</a:t>
            </a:r>
          </a:p>
        </p:txBody>
      </p:sp>
      <p:pic>
        <p:nvPicPr>
          <p:cNvPr id="2" name="Picture 3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7C8DD768-DC98-4AAC-9E1E-3802093C1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3" t="2538" r="15918" b="7360"/>
          <a:stretch/>
        </p:blipFill>
        <p:spPr>
          <a:xfrm>
            <a:off x="8614153" y="2729631"/>
            <a:ext cx="1824810" cy="3707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E24B37-7BC1-4FEC-88C0-437C2A499508}"/>
              </a:ext>
            </a:extLst>
          </p:cNvPr>
          <p:cNvSpPr txBox="1"/>
          <p:nvPr/>
        </p:nvSpPr>
        <p:spPr>
          <a:xfrm>
            <a:off x="9529436" y="4123150"/>
            <a:ext cx="101043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 b="1" dirty="0">
                <a:solidFill>
                  <a:srgbClr val="FF0000"/>
                </a:solidFill>
                <a:cs typeface="Calibri"/>
              </a:rPr>
              <a:t>x</a:t>
            </a:r>
          </a:p>
        </p:txBody>
      </p:sp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AB321A5-DEAE-4414-9633-7B6981A9F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947" y="2450782"/>
            <a:ext cx="3108542" cy="2833258"/>
          </a:xfrm>
          <a:prstGeom prst="rect">
            <a:avLst/>
          </a:prstGeom>
        </p:spPr>
      </p:pic>
      <p:pic>
        <p:nvPicPr>
          <p:cNvPr id="7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6A18BFD5-74F1-420C-896F-9017255D6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471" y="3735388"/>
            <a:ext cx="1485595" cy="1485595"/>
          </a:xfrm>
          <a:prstGeom prst="rect">
            <a:avLst/>
          </a:prstGeom>
        </p:spPr>
      </p:pic>
      <p:pic>
        <p:nvPicPr>
          <p:cNvPr id="9" name="Picture 1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199165B-B233-4ACF-AFC7-17C601C7AD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43" t="17034" r="286" b="20304"/>
          <a:stretch/>
        </p:blipFill>
        <p:spPr>
          <a:xfrm>
            <a:off x="747387" y="4125371"/>
            <a:ext cx="3014964" cy="12865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977953-D25A-451A-8BC7-FF56E4237E04}"/>
              </a:ext>
            </a:extLst>
          </p:cNvPr>
          <p:cNvSpPr txBox="1"/>
          <p:nvPr/>
        </p:nvSpPr>
        <p:spPr>
          <a:xfrm>
            <a:off x="3043825" y="3649249"/>
            <a:ext cx="83298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cs typeface="Calibri"/>
              </a:rPr>
              <a:t>x</a:t>
            </a:r>
            <a:endParaRPr lang="en-US" sz="9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CC22AE-7D5D-4190-A0F9-C055EBC17811}"/>
              </a:ext>
            </a:extLst>
          </p:cNvPr>
          <p:cNvSpPr txBox="1"/>
          <p:nvPr/>
        </p:nvSpPr>
        <p:spPr>
          <a:xfrm rot="-10800000" flipV="1">
            <a:off x="747386" y="4195950"/>
            <a:ext cx="89561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x</a:t>
            </a:r>
            <a:endParaRPr lang="en-US" sz="9600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402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A pile of broccoli sitting on a bench&#10;&#10;Description automatically generated">
            <a:extLst>
              <a:ext uri="{FF2B5EF4-FFF2-40B4-BE49-F238E27FC236}">
                <a16:creationId xmlns:a16="http://schemas.microsoft.com/office/drawing/2014/main" id="{D0F5570E-B7FC-48B9-AD5C-00F4EDF05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5" y="-4305"/>
            <a:ext cx="12196175" cy="68666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1CB5-62E9-410A-8613-312853AE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84" y="1355899"/>
            <a:ext cx="10515600" cy="2075777"/>
          </a:xfrm>
          <a:solidFill>
            <a:srgbClr val="B7D439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ooper Black"/>
                <a:cs typeface="Calibri"/>
              </a:rPr>
              <a:t>Y </a:t>
            </a:r>
            <a:r>
              <a:rPr lang="en-US" b="1" dirty="0" err="1">
                <a:latin typeface="Cooper Black"/>
                <a:cs typeface="Calibri"/>
              </a:rPr>
              <a:t>todo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tu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cuerpo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tiene</a:t>
            </a:r>
            <a:r>
              <a:rPr lang="en-US" b="1" dirty="0">
                <a:latin typeface="Cooper Black"/>
                <a:cs typeface="Calibri"/>
              </a:rPr>
              <a:t> que </a:t>
            </a:r>
            <a:r>
              <a:rPr lang="en-US" b="1" dirty="0" err="1">
                <a:latin typeface="Cooper Black"/>
                <a:cs typeface="Calibri"/>
              </a:rPr>
              <a:t>participar</a:t>
            </a:r>
            <a:r>
              <a:rPr lang="en-US" b="1" dirty="0">
                <a:latin typeface="Cooper Black"/>
                <a:cs typeface="Calibri"/>
              </a:rPr>
              <a:t> de la </a:t>
            </a:r>
            <a:r>
              <a:rPr lang="en-US" b="1" dirty="0" err="1">
                <a:latin typeface="Cooper Black"/>
                <a:cs typeface="Calibri"/>
              </a:rPr>
              <a:t>misa</a:t>
            </a:r>
            <a:r>
              <a:rPr lang="en-US" b="1" dirty="0">
                <a:latin typeface="Cooper Black"/>
                <a:cs typeface="Calibri"/>
              </a:rPr>
              <a:t> y </a:t>
            </a:r>
            <a:r>
              <a:rPr lang="en-US" b="1" dirty="0" err="1">
                <a:latin typeface="Cooper Black"/>
                <a:cs typeface="Calibri"/>
              </a:rPr>
              <a:t>ayudarte</a:t>
            </a:r>
            <a:r>
              <a:rPr lang="en-US" b="1" dirty="0">
                <a:latin typeface="Cooper Black"/>
                <a:cs typeface="Calibri"/>
              </a:rPr>
              <a:t> a </a:t>
            </a:r>
            <a:r>
              <a:rPr lang="en-US" b="1" dirty="0" err="1">
                <a:latin typeface="Cooper Black"/>
                <a:cs typeface="Calibri"/>
              </a:rPr>
              <a:t>atender</a:t>
            </a:r>
            <a:r>
              <a:rPr lang="en-US" b="1" dirty="0">
                <a:latin typeface="Cooper Black"/>
                <a:cs typeface="Calibri"/>
              </a:rPr>
              <a:t>. Por </a:t>
            </a:r>
            <a:r>
              <a:rPr lang="en-US" b="1" dirty="0" err="1">
                <a:latin typeface="Cooper Black"/>
                <a:cs typeface="Calibri"/>
              </a:rPr>
              <a:t>eso</a:t>
            </a:r>
            <a:r>
              <a:rPr lang="en-US" b="1" dirty="0">
                <a:latin typeface="Cooper Black"/>
                <a:cs typeface="Calibri"/>
              </a:rPr>
              <a:t>, </a:t>
            </a:r>
            <a:r>
              <a:rPr lang="en-US" b="1" dirty="0" err="1">
                <a:latin typeface="Cooper Black"/>
                <a:cs typeface="Calibri"/>
              </a:rPr>
              <a:t>intenta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tambien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girar</a:t>
            </a:r>
            <a:r>
              <a:rPr lang="en-US" b="1" dirty="0">
                <a:latin typeface="Cooper Black"/>
                <a:cs typeface="Calibri"/>
              </a:rPr>
              <a:t> la cabeza de un </a:t>
            </a:r>
            <a:r>
              <a:rPr lang="en-US" b="1" dirty="0" err="1">
                <a:latin typeface="Cooper Black"/>
                <a:cs typeface="Calibri"/>
              </a:rPr>
              <a:t>lado</a:t>
            </a:r>
            <a:r>
              <a:rPr lang="en-US" b="1" dirty="0">
                <a:latin typeface="Cooper Black"/>
                <a:cs typeface="Calibri"/>
              </a:rPr>
              <a:t> </a:t>
            </a:r>
            <a:r>
              <a:rPr lang="en-US" b="1" dirty="0" err="1">
                <a:latin typeface="Cooper Black"/>
                <a:cs typeface="Calibri"/>
              </a:rPr>
              <a:t>hacia</a:t>
            </a:r>
            <a:r>
              <a:rPr lang="en-US" b="1" dirty="0">
                <a:latin typeface="Cooper Black"/>
                <a:cs typeface="Calibri"/>
              </a:rPr>
              <a:t> el </a:t>
            </a:r>
            <a:r>
              <a:rPr lang="en-US" b="1" dirty="0" err="1">
                <a:latin typeface="Cooper Black"/>
                <a:cs typeface="Calibri"/>
              </a:rPr>
              <a:t>otro</a:t>
            </a:r>
            <a:r>
              <a:rPr lang="en-US" b="1" dirty="0">
                <a:latin typeface="Cooper Black"/>
                <a:cs typeface="Calibri"/>
              </a:rPr>
              <a:t>. Si </a:t>
            </a:r>
            <a:r>
              <a:rPr lang="en-US" b="1" dirty="0" err="1">
                <a:latin typeface="Cooper Black"/>
                <a:cs typeface="Calibri"/>
              </a:rPr>
              <a:t>escuchas</a:t>
            </a:r>
            <a:r>
              <a:rPr lang="en-US" b="1" dirty="0">
                <a:latin typeface="Cooper Black"/>
                <a:cs typeface="Calibri"/>
              </a:rPr>
              <a:t> un </a:t>
            </a:r>
            <a:r>
              <a:rPr lang="en-US" b="1" dirty="0" err="1">
                <a:latin typeface="Cooper Black"/>
                <a:cs typeface="Calibri"/>
              </a:rPr>
              <a:t>ruido</a:t>
            </a:r>
            <a:r>
              <a:rPr lang="en-US" b="1" dirty="0">
                <a:latin typeface="Cooper Black"/>
                <a:cs typeface="Calibri"/>
              </a:rPr>
              <a:t> de un </a:t>
            </a:r>
            <a:r>
              <a:rPr lang="en-US" b="1" dirty="0" err="1">
                <a:latin typeface="Cooper Black"/>
                <a:cs typeface="Calibri"/>
              </a:rPr>
              <a:t>puerta</a:t>
            </a:r>
            <a:r>
              <a:rPr lang="en-US" b="1" dirty="0">
                <a:latin typeface="Cooper Black"/>
                <a:cs typeface="Calibri"/>
              </a:rPr>
              <a:t>, o el </a:t>
            </a:r>
            <a:r>
              <a:rPr lang="en-US" b="1" dirty="0" err="1">
                <a:latin typeface="Cooper Black"/>
                <a:cs typeface="Calibri"/>
              </a:rPr>
              <a:t>llanto</a:t>
            </a:r>
            <a:r>
              <a:rPr lang="en-US" b="1" dirty="0">
                <a:latin typeface="Cooper Black"/>
                <a:cs typeface="Calibri"/>
              </a:rPr>
              <a:t> de un </a:t>
            </a:r>
            <a:r>
              <a:rPr lang="en-US" b="1" dirty="0" err="1">
                <a:latin typeface="Cooper Black"/>
                <a:cs typeface="Calibri"/>
              </a:rPr>
              <a:t>bebe</a:t>
            </a:r>
            <a:r>
              <a:rPr lang="en-US" b="1" dirty="0">
                <a:latin typeface="Cooper Black"/>
                <a:cs typeface="Calibri"/>
              </a:rPr>
              <a:t>, o el </a:t>
            </a:r>
            <a:r>
              <a:rPr lang="en-US" b="1" dirty="0" err="1">
                <a:latin typeface="Cooper Black"/>
                <a:cs typeface="Calibri"/>
              </a:rPr>
              <a:t>ladrido</a:t>
            </a:r>
            <a:r>
              <a:rPr lang="en-US" b="1" dirty="0">
                <a:latin typeface="Cooper Black"/>
                <a:cs typeface="Calibri"/>
              </a:rPr>
              <a:t> de un </a:t>
            </a:r>
            <a:r>
              <a:rPr lang="en-US" b="1" dirty="0" err="1">
                <a:latin typeface="Cooper Black"/>
                <a:cs typeface="Calibri"/>
              </a:rPr>
              <a:t>perro</a:t>
            </a:r>
            <a:r>
              <a:rPr lang="en-US" b="1" dirty="0">
                <a:latin typeface="Cooper Black"/>
                <a:cs typeface="Calibri"/>
              </a:rPr>
              <a:t>, no es </a:t>
            </a:r>
            <a:r>
              <a:rPr lang="en-US" b="1" dirty="0" err="1">
                <a:latin typeface="Cooper Black"/>
                <a:cs typeface="Calibri"/>
              </a:rPr>
              <a:t>necesario</a:t>
            </a:r>
            <a:r>
              <a:rPr lang="en-US" b="1" dirty="0">
                <a:latin typeface="Cooper Black"/>
                <a:cs typeface="Calibri"/>
              </a:rPr>
              <a:t> que mires.</a:t>
            </a:r>
            <a:endParaRPr lang="en-US" b="1" dirty="0">
              <a:latin typeface="Cooper Black"/>
            </a:endParaRPr>
          </a:p>
        </p:txBody>
      </p:sp>
      <p:pic>
        <p:nvPicPr>
          <p:cNvPr id="2" name="Picture 3" descr="A person sitting at a table&#10;&#10;Description automatically generated">
            <a:extLst>
              <a:ext uri="{FF2B5EF4-FFF2-40B4-BE49-F238E27FC236}">
                <a16:creationId xmlns:a16="http://schemas.microsoft.com/office/drawing/2014/main" id="{941A6C80-9F4E-44FF-AF62-582DC7B4B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195" y="3554129"/>
            <a:ext cx="2095500" cy="2609850"/>
          </a:xfrm>
          <a:prstGeom prst="rect">
            <a:avLst/>
          </a:prstGeom>
        </p:spPr>
      </p:pic>
      <p:pic>
        <p:nvPicPr>
          <p:cNvPr id="7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F8A2C2-3246-478A-BE7A-AC1E927D5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64060" y="3878502"/>
            <a:ext cx="2381250" cy="2190750"/>
          </a:xfrm>
          <a:prstGeom prst="rect">
            <a:avLst/>
          </a:prstGeom>
        </p:spPr>
      </p:pic>
      <p:pic>
        <p:nvPicPr>
          <p:cNvPr id="10" name="Picture 10" descr="A person holding a baby&#10;&#10;Description automatically generated">
            <a:extLst>
              <a:ext uri="{FF2B5EF4-FFF2-40B4-BE49-F238E27FC236}">
                <a16:creationId xmlns:a16="http://schemas.microsoft.com/office/drawing/2014/main" id="{4988543F-DFD4-4AA1-8C8F-3BB09BC574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9125" t="1238" r="6844" b="-476"/>
          <a:stretch/>
        </p:blipFill>
        <p:spPr>
          <a:xfrm>
            <a:off x="4682647" y="3361521"/>
            <a:ext cx="2305125" cy="2176693"/>
          </a:xfrm>
          <a:prstGeom prst="rect">
            <a:avLst/>
          </a:prstGeom>
        </p:spPr>
      </p:pic>
      <p:sp>
        <p:nvSpPr>
          <p:cNvPr id="13" name="Teardrop 12">
            <a:extLst>
              <a:ext uri="{FF2B5EF4-FFF2-40B4-BE49-F238E27FC236}">
                <a16:creationId xmlns:a16="http://schemas.microsoft.com/office/drawing/2014/main" id="{3A54D3DD-F459-437D-928C-3200182165ED}"/>
              </a:ext>
            </a:extLst>
          </p:cNvPr>
          <p:cNvSpPr/>
          <p:nvPr/>
        </p:nvSpPr>
        <p:spPr>
          <a:xfrm rot="-2400000">
            <a:off x="5348450" y="4337448"/>
            <a:ext cx="240083" cy="229644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305</Words>
  <Application>Microsoft Office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Varona</dc:creator>
  <cp:lastModifiedBy>Maria Varona</cp:lastModifiedBy>
  <cp:revision>746</cp:revision>
  <dcterms:created xsi:type="dcterms:W3CDTF">2013-07-15T20:26:40Z</dcterms:created>
  <dcterms:modified xsi:type="dcterms:W3CDTF">2021-09-02T23:05:15Z</dcterms:modified>
</cp:coreProperties>
</file>