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9900CC"/>
    <a:srgbClr val="8D91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4" autoAdjust="0"/>
    <p:restoredTop sz="50066" autoAdjust="0"/>
  </p:normalViewPr>
  <p:slideViewPr>
    <p:cSldViewPr snapToGrid="0">
      <p:cViewPr varScale="1">
        <p:scale>
          <a:sx n="36" d="100"/>
          <a:sy n="36" d="100"/>
        </p:scale>
        <p:origin x="17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7-16T17:57:07.336"/>
    </inkml:context>
    <inkml:brush xml:id="br0">
      <inkml:brushProperty name="width" value="0.21167" units="cm"/>
      <inkml:brushProperty name="height" value="0.21167" units="cm"/>
      <inkml:brushProperty name="color" value="#D8D8D8"/>
      <inkml:brushProperty name="fitToCurve" value="1"/>
    </inkml:brush>
  </inkml:definitions>
  <inkml:traceGroup>
    <inkml:annotationXML>
      <emma:emma xmlns:emma="http://www.w3.org/2003/04/emma" version="1.0">
        <emma:interpretation id="{9C4AC373-EB80-436D-99C1-0E2A0F5B2796}" emma:medium="tactile" emma:mode="ink">
          <msink:context xmlns:msink="http://schemas.microsoft.com/ink/2010/main" type="writingRegion" rotatedBoundingBox="18613,14382 23741,14581 23636,17275 18508,17076"/>
        </emma:interpretation>
      </emma:emma>
    </inkml:annotationXML>
    <inkml:traceGroup>
      <inkml:annotationXML>
        <emma:emma xmlns:emma="http://www.w3.org/2003/04/emma" version="1.0">
          <emma:interpretation id="{6BBBCB03-9209-410C-8026-467D468121D2}" emma:medium="tactile" emma:mode="ink">
            <msink:context xmlns:msink="http://schemas.microsoft.com/ink/2010/main" type="paragraph" rotatedBoundingBox="18613,14382 23741,14581 23636,17275 18508,17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8C2914-7D6F-41D2-8AE7-176D248E021B}" emma:medium="tactile" emma:mode="ink">
              <msink:context xmlns:msink="http://schemas.microsoft.com/ink/2010/main" type="line" rotatedBoundingBox="18613,14382 23741,14581 23636,17275 18508,17076"/>
            </emma:interpretation>
          </emma:emma>
        </inkml:annotationXML>
        <inkml:traceGroup>
          <inkml:annotationXML>
            <emma:emma xmlns:emma="http://www.w3.org/2003/04/emma" version="1.0">
              <emma:interpretation id="{7C40C8EE-CAA4-4775-953F-5DDEB0705DA2}" emma:medium="tactile" emma:mode="ink">
                <msink:context xmlns:msink="http://schemas.microsoft.com/ink/2010/main" type="inkWord" rotatedBoundingBox="18604,14611 18963,14625 18868,17090 18508,170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436-1596 0,'0'36'407,"0"0"-392,0 1 48,0-1-32,0 0 16,-37 0 15,1-36-46,36 37 0,0-1-1,-36-36 16,36 36 1,-36-36-1,36 37 0,-37-37 0,1 36 1,36 0-1,0 0 16,0 1 15,0-1-15,0 0 16,0 1-32,0-1 31,0 0 1,0 0-1,0 1-46,0-1 47</inkml:trace>
          <inkml:trace contextRef="#ctx0" brushRef="#br0" timeOffset="-1858.56">399-1524 0,'37'0'62,"-37"-36"-30</inkml:trace>
          <inkml:trace contextRef="#ctx0" brushRef="#br0" timeOffset="-3358.3">73 37 0,'0'-37'719,"36"37"-703,-36-36 31,0 0 265,0-1 63,0 1-297,0 0 63,0 0 93,0-1-124,0 1-48,0 0 1,0-1 30,0 1-14,0 0-33,0 0 17,0-1-1,0 1 17,0 0-17,0-1 1,0 1 15,0 0 78,0 0-94,36-1 95,-36 1-79</inkml:trace>
          <inkml:trace contextRef="#ctx0" brushRef="#br0" timeOffset="5795.24">472-1524 0,'0'37'62,"0"-1"-46,0 0-1,0 0 1,0 1 0,0-1-1,-36-36 1,36 36-1,-37 1 1,37-1-16,0 0 31,0 0-15,-36-36 0,36 37-16,0-1 15,0 0 1,-36 1-1,36 35 17,0-36-17,-36 1 1,36-1-16,0 0 16,-37-36-1,37 37-15,0-1 16,0 0-1,0 0-15,0 1 16,0-1-16,0 0 31,0 1-31,0-1 16,0 0 0,0 0-1,0 1-15,0-1 31,0 0-15,0 37 0,0-37 15,0 0-15,0 1-1,0-1 1,0 0-1,0 1 1,0-1 15,0 0-31,0 0 16,0 1 15,0-1-31,0 0 16,0 1-1,0-1 17,0 0-1,0 0-31,0 1 47,0-1-32,0 0 17,0 1-1,0-1-15,0 0 15,0 0 16,0 1-47,37-37 15,-37 36 32,36-36 0,-36 36-31,0 1 31,36-1-32,0 0 48</inkml:trace>
        </inkml:traceGroup>
        <inkml:traceGroup>
          <inkml:annotationXML>
            <emma:emma xmlns:emma="http://www.w3.org/2003/04/emma" version="1.0">
              <emma:interpretation id="{8A64EE91-FD90-4F31-B11E-D03B08770555}" emma:medium="tactile" emma:mode="ink">
                <msink:context xmlns:msink="http://schemas.microsoft.com/ink/2010/main" type="inkWord" rotatedBoundingBox="22898,14548 23741,14581 23637,17253 22794,1722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499.19">4427-1596 0,'0'36'110,"0"0"-79,36-36-31,1 0 31,-37 37-15,0-1 15,36-36-15,-36 36-1,36 0 1,-36 1-1,37-37 1,-1 36-16,-36 0 31,36 1-31,-36-1 32,36-36-32,-36 36 15,0 0-15,37 1 16,-1-1 15,0-36-15,-36 36-16,37 1 31,-37-1-31,0 0 16,36-36-1,-36 36 1,0 1-1,36-1 1,0-36 0,-36 36-16,0 1 31,37-37-15,-37 36-1,0 0 16,36-36-15,-36 36-16,0 1 31,36-37 1,-36 36-17</inkml:trace>
          <inkml:trace contextRef="#ctx0" brushRef="#br0" timeOffset="9793.73">4463-1669 0,'0'36'94,"37"-36"-63,-37 37-15,0-1 0,36-36-1,-36 36 1,0 1 15,36-37-15,-36 36-1,0 0 1,37 0 15,-37 1 1,36-1-1,-36 0-31,36-36 31,-36 37-31,0-1 31,36-36 1,-36 36-32,0 0 15,37 1 16,-37-1 1,36 0-1,-36 1-15,0-1 15,36-36-16,-36 36 1,37-36 0,-37 36-1,0 1 1,0-1 15,0 0 0,36-36-15,-36 37 0,0-1 15,0 0-31,36-36 16,-36 36-1,0 1 16,0-1 1,0 0-1,0 1 0,36-37-15,-36 36 15,37-36-15,-37 36 15,0 0-15,0 1 30,0-1-14,0 0-1,0 1-31,0-1 31,0 0 0,0 0 1,0 1-17,0-1 17,0 0-1,0 1 0,0-1-15,0 0 15,0 0-15,0 1 46,0-1-46,0 0 31,0 1-1,0-1-14,0 0-1,0 0-15,0 1 15,0-1 0,0 0 16,0 1-16,0-1 16,0 0 0,0 0 15,0 1-30,-37-37-1,37 36-15,-36-36 30,36 36-30,-36-36 31,36 37-31,0-1 15,-36-36-16,-1 0 17,37 36-17,-36-36 17,36 36-1,-36-36 0,36 37-15,0-1 15,-37-36-15,37 36 30,-36-36-30</inkml:trace>
          <inkml:trace contextRef="#ctx0" brushRef="#br0" timeOffset="-10777.62">5008-617 0,'0'37'78,"0"-1"-46,0 0 46,0 1 15,0-1 95,0 0-79,0 0 16,36-36-62,-36 37-32,0-1 47,0 0-31,0 1-16,0-1 32,36-36-16,-36 36-32,0 0 48,0 1-48,37-37 17,-37 36 30,0 0 16,0 1 16,0-1-47,0 0 109,0 0-15,36-36-63,-36 37-62,0-1 15,0 0 47,0 1 16,36-37-47,-36 36-1,0 0 33,0 0-1,0 1 172,0-1-78,0 0-126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7-16T17:56:05.576"/>
    </inkml:context>
    <inkml:brush xml:id="br0">
      <inkml:brushProperty name="width" value="0.21167" units="cm"/>
      <inkml:brushProperty name="height" value="0.21167" units="cm"/>
      <inkml:brushProperty name="color" value="#D8D8D8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BFBFBF"/>
      <inkml:brushProperty name="fitToCurve" value="1"/>
    </inkml:brush>
    <inkml:brush xml:id="br2">
      <inkml:brushProperty name="width" value="0.21167" units="cm"/>
      <inkml:brushProperty name="height" value="0.21167" units="cm"/>
      <inkml:brushProperty name="color" value="#BFBFBF"/>
      <inkml:brushProperty name="fitToCurve" value="1"/>
    </inkml:brush>
  </inkml:definitions>
  <inkml:traceGroup>
    <inkml:annotationXML>
      <emma:emma xmlns:emma="http://www.w3.org/2003/04/emma" version="1.0">
        <emma:interpretation id="{32DA5D57-6791-4879-A91E-69169FFA5013}" emma:medium="tactile" emma:mode="ink">
          <msink:context xmlns:msink="http://schemas.microsoft.com/ink/2010/main" type="writingRegion" rotatedBoundingBox="8031,14809 23689,15897 23410,19910 7752,18822"/>
        </emma:interpretation>
      </emma:emma>
    </inkml:annotationXML>
    <inkml:traceGroup>
      <inkml:annotationXML>
        <emma:emma xmlns:emma="http://www.w3.org/2003/04/emma" version="1.0">
          <emma:interpretation id="{0B5744FC-080D-4D18-986F-BFF53F8FA3BA}" emma:medium="tactile" emma:mode="ink">
            <msink:context xmlns:msink="http://schemas.microsoft.com/ink/2010/main" type="paragraph" rotatedBoundingBox="8031,14809 23689,15897 23478,18939 7820,17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9AF2F7-33CD-4B67-BBFA-11602D7A4241}" emma:medium="tactile" emma:mode="ink">
              <msink:context xmlns:msink="http://schemas.microsoft.com/ink/2010/main" type="line" rotatedBoundingBox="8031,14809 23689,15897 23478,18939 7820,17851"/>
            </emma:interpretation>
          </emma:emma>
        </inkml:annotationXML>
        <inkml:traceGroup>
          <inkml:annotationXML>
            <emma:emma xmlns:emma="http://www.w3.org/2003/04/emma" version="1.0">
              <emma:interpretation id="{01DE4753-29A3-4DEF-B20D-8456224312CF}" emma:medium="tactile" emma:mode="ink">
                <msink:context xmlns:msink="http://schemas.microsoft.com/ink/2010/main" type="inkWord" rotatedBoundingBox="7732,17795 8130,15756 8272,15783 7874,1782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-10196-435 0,'-36'0'0,"36"36"16,0 0 46,0 1-30,0-1-1,0 0 0,-37-36-15,37 37 15,0-1 32,-36-36-48,36 36 32,-36 0-16,36 1 32,-36-37-32,36 36 0,0 0 16,0 1-16,-37-37 16,37 36-31,0 0 31,-36-36-32,36 36 17,0 1-17,0-1 17,0 0-1,0 1 0,0-1-31,0 0 63,0 0-1,0 1 1,0-1-32,0 0 16,0 1 0,0-1-1,0 0-30,0 0 15,-36-36-15,36 37 15,0-1 16,0 0-31,0 1 31,0-1 15,-37-36-31,37 36-31,0 0 32,0 1-17,0-1 16,0 0 16,0 1-15,-36-1-1,36 0 0,0 0 16,-36-36-16,36 37-31,0-1 16,0 0 15,0 1 0,0-1 1,-36 0-17,36 0 16,0 1 16,0-1 0,0 0-16,0 1 16,0-1 0</inkml:trace>
        </inkml:traceGroup>
        <inkml:traceGroup>
          <inkml:annotationXML>
            <emma:emma xmlns:emma="http://www.w3.org/2003/04/emma" version="1.0">
              <emma:interpretation id="{0360BD70-E320-4FF4-AFF7-49C602F1E3A8}" emma:medium="tactile" emma:mode="ink">
                <msink:context xmlns:msink="http://schemas.microsoft.com/ink/2010/main" type="inkWord" rotatedBoundingBox="14442,15710 14802,15736 14623,18324 14262,18298"/>
              </emma:interpretation>
            </emma:emma>
          </inkml:annotationXML>
          <inkml:trace contextRef="#ctx0" brushRef="#br0" timeOffset="3873.53">-4027-508 0,'0'37'500,"0"-1"-484,0 36-16,0-35 16,0-1-16,0 0 15,0 1 1,0-1-16,0 36 15,0 1 1,0-37 15,0 1-31,0-1 16,0 0-16,0 0 31,0 1-15,0-1-1,0 0 1,0 1 0,0-1 15,0 0-15,0 0 15,36 1 0,-36-1-15,0 0 15,0 1-15,36-37-1,-36 36-15,0 0 31,0 0 1,0 1-17,0-1 17,0 0-17,0 1 16,0-1-31,0 0 32,0 0-1,0 1 0,0-1-31,0 0 31,0 1 1,0-1-1,0 0-31,0 0 31,0 1 0,0-1 1,0 0-17,0 1 17,0-1-1,0 0 0,0 0-15,0 1 15,0-1 16,36-36-32,-36 36 1,0 1 47,0-1-48,37 0 48,-37 0-16,0 1-1,0-1-14,0 0 15,0 1-1,0-1 1,0 0-15,0 0 14,0 1 1,36-37-31,-36 36 0,0 0-1,0 1 32,0-1 16</inkml:trace>
        </inkml:traceGroup>
        <inkml:traceGroup>
          <inkml:annotationXML>
            <emma:emma xmlns:emma="http://www.w3.org/2003/04/emma" version="1.0">
              <emma:interpretation id="{E0F20DD2-C5DB-467C-9A2E-B0A5D7770F59}" emma:medium="tactile" emma:mode="ink">
                <msink:context xmlns:msink="http://schemas.microsoft.com/ink/2010/main" type="inkWord" rotatedBoundingBox="18303,15523 23689,15897 23533,18138 18147,1776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95937.87">-72-689 0,'0'36'0,"0"0"63,0 1-1,0-1 1,0 0-32,0 1 63,0-1-32,0 0 1,0 0-32,0 1 32,0-1-1,0 0-31,0 1 1</inkml:trace>
          <inkml:trace contextRef="#ctx0" brushRef="#br2" timeOffset="87690.29">-181-471 0</inkml:trace>
          <inkml:trace contextRef="#ctx0" brushRef="#br0" timeOffset="39188.38">0 0 0,'37'0'94,"-1"0"-47,-72 0 343,36 37-343,0-1 16,0 0-32,0 0 16,0 1-16,0-1-15,0 0 15,0 1 0,0-1-15,0 0 15,0 0 0,0 1-15,0-1 15,0 0 32,0 1-16,0-1-16,0 0 31,0 0-15,36-36 0,-36 37-31,0-1 31,0 0 15,36-36-46,-36 37 31,36-37-32,1 0 32,-37 36-16,36-36-31,-36 36 47,36-36-31,1 0 62,-37 36 16,36-36-63,0 0 31,-36 37 17,36-37-48,1 36 78,-37 0-78,36-36 16,-36 37-47,36-37 32,-36 36-1,37-36-16,-1 36 64,-36 0-48,36-36 0,0 0 16,1 0 15,-37 37-15,36-37-31,-36 36 46,36-36-46,1 0 15,-1 0 47,-36 36-46,0 1-1,36-37 0,0 0 47,1 0-15,-37 36-48,36-36 48,0 36 15,1-36-15,-1 36-17,0-36-14,0 0 30,-36 37-15,37-37-31,-1 0 46,0 0-31,-36 36 32,37-36-47,-1 0 62,0 0 0,0 0-47,-36 36 16,37-36 0,-1 0 78,0 0-47,1 0-47,-37 37-15,36-37 31,0 0 46,0 0 17,1 0-79,-37 36-31,36-36 94,-36 36-79,36-36 32,1 0 63,-1 0-48,0 0 1,0 0 15,1 0 0,-1 0-62,-36 36 46,36-36-31,1 0 63,-1 0 0,0 0-63,0 0 16,1 0 31,-1 0 31,-36 37-77,36-37 46,1 0-47,-1 0 32,0 0-1,0 0 1,1 0-48,-1 0 48,-36 36-48,36-36 48,1 0 46,-1 0-46,0 0 15,0 0-31,1 0 15,-1 0-31,0 0 32,1 0-1,-1 0 1,0 0-32,0 0 47,1 0 16,-1 0 0,0 0-47,1 0 62,-1 0 0,0 0-15,0 0-78,1 0 46,-1 0 1,0 0-1,1 0-30,-37-36-17,36 36 16,0 0 32,0 0-1,1 0 1,-37-37-47,36 37-1,0 0 110,1 0-47,-1 0 0,0 0-31,0 0 16,1 0-1,-1 0 1,0 0-32,-36-36 16,37 36-31,-1 0 62,0 0 0,0 0-16,1 0 32,-1 0-16,0 0 47,1 0-109,-37-36 78,36 36-63,0 0 47,0 0 0,1 0-31,-1 0 31,0 0-15,-36-36-17,37 36-30,-1 0 15,-36-37-15,36 37 31,0 0 47,-36-36-1,37 36-15,-37-36-31,36 36 16,0 0-1,-36-37-46,37 37 62,-1-36 47,-36 0 63,0 0-110,0-1-16,36 37-46,0-36 46,-36 0 1,37 36-16,-37-37-47,0 1 31,36 36 0,-36-36 0,36 36 16</inkml:trace>
          <inkml:trace contextRef="#ctx0" brushRef="#br0" timeOffset="41812.87">4826 1089 0,'37'-36'563,"-1"-1"-485,-36 1-47,36 36 16,-36-36-16,36 36 32,-36-37-32,37 37 0,-1 0 110,-36-36-125,0 0 30,36 36-30,-36-36 93,0-1 63,0 1 16,0 0-157,37 36-15,-37-37 31,36 37-16</inkml:trace>
          <inkml:trace contextRef="#ctx0" brushRef="#br0" timeOffset="80271.02">4681 980 0,'0'36'172,"0"1"-141,-36-1 16,36 0-16,-36-36 0,36 36-15,0 1 31,-37-37-47,37 36 47,-36-36-32,36 36 1,-36-36 0,36 37 30,-37-37-30,37 36 47,-36-36-63,0 36 62,0 0-31,-1 1 32,1-37-16,36 36-16,-36-36 0,-1 0 0,1 0 16,0 36 0,0-36 16,-1 0-32,1 37 0,0-37 0,-1 0 1,1 0-17,36 36 1,-36-36 0,0 0 15,-1 0 0,1 0-15,0 0 15,-1 0 0,1 36 0,0-36-15,0 0 15,-1 0-15,1 0 15,0 0 0,-1 0-15,1 0 15,0 0 1,0 0-1,-1 0-16,1 0 32,0 0 0,-1 0-31,1 0 15,0 0 0,0 0 1,-1 0-17,1 0 1,36 36-1,-36-36 1,-1 0 15,1 0 1,0 0-17,0 0 16,-1 0 1,1 0-1,0 0-31,-1 0 31,1 0 0,0 0 1,0 0-17,-1 0 17,1 0-1,0 0 0,-1 0 0,1 0-15,0 0 15,0 0-15,-1 0 15,1 0-15,0 0-1,-1 0 17,1 0-17,0 0 16,0 0 1,-1 0-17,1 0 17,0 0-17,-1 0 16,1 0-15,0 0 0,0 0 15,-1 0-31,1-36 31,0 36-31,-1 0 16,1 0 15,36-36-31,-36 36 16,0 0-1,36-36-15,-37 36 16,1 0 0,0-37 15,-37 37-16,37-36 17,0 36-1,-1 0-31,37-36 16,-36 36-1,36-37 1,-36 37-1,-1 0 17,1 0-17,36-36-15,-36 36 16,0 0 15,36-36-15,-37 36-1,1 0 17,36-36-17,-36 36-15,36-37 32,-37 37-32,1 0 31,0 0-16,36-36 1,-36 36 0,-1 0 15,37-36-31,-36 36 31,0 0-31,36-37 31,-37 37-31,37-36 16,-36 36 0,36-36-1,-36 36 1,0 0 15,-1-36-15,1-1-1,36 1 17,-36 36-32,36-36 15,-37 36 1,1-37 15,36 1-15,0 0-1,-36 36 1,36-36 0,0-1-1,-36 1 17,36 0-17,0-1 1,-37 1 15,37 0-15,0 0-1,0-1 1,-36 37 0,36-36-1,0 0 16,0-1 1,0 1-32,0 0 31,0 0 0,-36-1 0,36 1-15,0 0 31,0-1 15,0 74 110,36-1-140,-36 0-17,36-36-15,-36 37 31,0-1 1,37-36-32,-37 36 31,0 0-31,36-36 31,-36 37-15,0-1 31,0 0 15,36-36-46,-36 37 31,36-37-32,-36 36 1,0 0 46,37-36-30,-37 36-1,36-36 16,-36 37-47,0-1 31,36-36 0,1 36 1,-1 1 30,0-1 1,-36 0-32,36-36 0,-36 36 0,37-36-15,-1 0 15,-36 37 0,36-37 1,1 0 30,-1 36 1,0-36-32,0 36 16,1-36 15,-37 37-46,36-37 15,0 0-15,-36 36 31,37-36-32,-1 0 32,-36 36-16,36-36-31,0 0 32,-36 36-32,37-36 47,-1 0-1,-36 37-30,36-37 15,1 0 1,-1 36-1,0-36 31,0 0-30,1 0-1,-1 36 0,-36 1 0,36-37-31,1 0 47,-1 0-16,0 0 1,-36 36-32,36-36 15,1 0 17,-1 0-17,0 0 16,-36 36-31,37-36 32,-1 0-1,0 0 0,0 0-15,1 0 15,-1 0 0,0 0 1,1 0-17,-1 0 16,0 0 1,0 0-17,1 0 1,-1 0 15,-36 36 0,36-36-15,1 0 15,-1 0-15,-36 37-16,36-37 31,0 0 0,1 0 1,-1 0-17,-36 36-15,36-36 32,1 0-1,-1 0 16,0 0-32,0 0 32,1 0 0,-1 0-16,0 0 1,1 0 14,-1 0 1,0 0-15,0 0 14,1 0-30,-1 0 15,0 0-15,1 0 15,-1 0 0,0 0-15,0 0 15,1 0 1,-1 0-17,0 0 16,1 0 1,-1 0-1,0 0-15,0 36 15,1-36 0,-1 0 0,0 0-31,1 0 47,-1 0-16,0 0 16,0 0-15</inkml:trace>
        </inkml:traceGroup>
      </inkml:traceGroup>
    </inkml:traceGroup>
    <inkml:traceGroup>
      <inkml:annotationXML>
        <emma:emma xmlns:emma="http://www.w3.org/2003/04/emma" version="1.0">
          <emma:interpretation id="{6198C548-16CA-477D-8F1B-C15D1EBC4D80}" emma:medium="tactile" emma:mode="ink">
            <msink:context xmlns:msink="http://schemas.microsoft.com/ink/2010/main" type="paragraph" rotatedBoundingBox="8781,16401 13752,16401 13752,18977 8781,18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BC3F37-F7D0-4A26-87B2-EEE82489A403}" emma:medium="tactile" emma:mode="ink">
              <msink:context xmlns:msink="http://schemas.microsoft.com/ink/2010/main" type="inkBullet" rotatedBoundingBox="8655,17053 13752,16400 14041,18662 8944,19314"/>
            </emma:interpretation>
            <emma:one-of disjunction-type="recognition" id="oneOf2">
              <emma:interpretation id="interp2" emma:lang="" emma:confidence="0">
                <emma:literal>↳</emma:literal>
              </emma:interpretation>
            </emma:one-of>
          </emma:emma>
        </inkml:annotationXML>
        <inkml:trace contextRef="#ctx0" brushRef="#br0" timeOffset="-3577.35">-9579 1706 0,'0'36'156,"0"0"-78,0 1-46,0-1 30,0 0 1,0 0 30,36-36 79,-36 37-141,0-1 48,36-36-64,1 0 48,-1 0 46,-36 36-109,0 1 78,36-37-47,-36 36 32,0 0-16,37-36-32,-37 36 48,36-36 15,-36 37 63,36-37-32,0 0 0,-36 36-109,0 0 47,37-36 31,-1 0 16,-36 37 0,36-37-78,1 0 62,-1 36 0,0-36-47,0 0 32,-36 36-32,37-36 0,-37 36 16,36-36 47,0 0-47,-36 37-1,37-37 17,-1 0 78,-36 36-63,36-36-16,-36 36 1,36-36-48,-36 37 17,37-37-17,-1 36 79,0-36 15,1 0 16,-1 0-93,-36 36-17,-36-36 220,-1 0-173,1 0-15,0 0-16,-1 0-15,1 0 15,0 0 32,0 0-1,36-36-31,-37 36 1,1 0-1,36-36-31,0-1 31,-36 37-15,36-36 31,-37 36-32,37-36 32,-36 36-16,36-37 1,-36 37-32,36-36 15,-36 36 48,36-36-32,-37 36 16,37-36 0,-36 36-32,0 0 17,36-37 14,-37 37-30,37-36-16,-36 36 63,36-36-32,-36 36 0,36-37-15,-36 37-1,36-36 32,-37 0-16,37 0 32,-36 36-1,36-37-30,0 1 15,0 0-16,0-1 31,0 1 1,-36 36-48,36-36 32,-37 36-15,1 0 46,36-36-63,0-1 32,0 1 31,0 0-15,-36 36-32,36-37-15,0 1 15,0 0 31,0 0 1,-36 36-1,36-37-15,0 1-31,0 0 62,-37 36-78,37-37 63,0 1 15,0 0-47,0 0 31,-36 36-15,36-37-31,0 1 46,0 0-30,0-1 30,0 1 1,0 0-1,0 0-31,0-1 32,0 1-1,0 0-15,0-1-15,0 1 30,0 0 1,0 72 280,0 0-280,0 1-32,0-1 16,0 0-16,0 1 0,0-1-15,0 0 15,0 0 32,0 1-1,0-1-30,0 0 30,0 1 1,0-1 30,0 0-61,0 0 14,0 1 17,0-1-1,0 0-30,0 1 124,0-1 0,0 0-78,0 0-31,0 1 31,0-1-15,0 0 15,0 1-16,36-37 63,-36 36-109,37-36 31,-37 36 15,36-36-30,0 36 93,0-36-78,-36 37-32,0-1 16,37-36 16,-37 36-15,36-36 61,-36 37-93,36-37 94,-36 36-78,0 0 31,37-36-32,-1 0 16,-36 36-15,36-36 47,0 37-17,1-1 17,-1 0-32,0 1 32,1-1 30,-1-36 32,-36 36-109,36-36 0,0 36 46,1-36-15,-37 37-31,36-37 31,0 0-32,-36 36 1,37-36 15,-1 0 0,-36 36-31,36-36 32,0 0 30,1 0-46,-1 0 46,-36 37-31,36-37-15,1 0 31,-1 0-31,0 0 15,-36 36-16,36-36 17,1 0 15,-1 0-16,0 0 0,-36 36-15,37-36 15,-1 0 31,0 0-46,-36 36 15,36-36-15,1 0 31,-1 0-16,0 0-15,1 0 46,-1 0-15,0 0-16,0 0-15,1 0 46,-1 0 1,0 0-1,1 0-30,-1 0 30,0 0-31,0 0-15,1 0 15,-1 0-15,0 0 15,1 0 0,-1 0 1,0 0-32,0 0 31,1 0 0,-1 0 0,0 0-15,1 0 15,-1 0 16,0 0 16,0 0-32,1 0 31,-1 0-30,0 0-1,1 0-15,-1 0 15,0 0 0,0 0 0,1 0-31,-1 0 32,0 0 14,1 0-14,-1 0-17,0 0 32,0 0 0,1 0-16,-1 0-15,0 0 46,1 0-15,-1 0-15,-36-36-17,36 36 1,0 0 15,1 0 0,-1 0 32,0 0-16,1 0-16,-37-36-15,36 36 30,0 0 17,-36-36-63,0-1 31,36 37-15,1 0 15,-37-36-15,36 36 31,0 0 15,-36-36-46,37 36 31,-37-37-16,36 37-31,0 0 62,0 0 16,-36-36-62,37 36 47,-1 0-17,-36-36-30,36 36 31,-36-36-31,0-1 46,0 1-31,37 36 16,-37-36-31,0-1 46,36 37-30,0-36-1,-36 0 16,36 36-32,1 0 48,-1-36-1,0 36-30,1-37 14,-1 37 17,0-36-1,0 0-30,-36-1 30,0 1 1,0 0-1,37 36-46,-37-36 31,36-1-16,-36 1 31,36 36-15,-36-36-15,37 36 77,-37-37-93,36 37 46,-36-36-46,36 36 62,-36-36-47,36 36 32,-36-36-1,37 36-46,-1 0 31,-36-37-16,0 1 31,0 0 16,36 36-46,-36-37 15,0 1 15,0 0-15,37 36 0,-37-36-32,0-1 48,36 37-32,-36-36 0,36 36-15,-36-36 0,0-1 46,36 37-15,-36-36-47,0 0 63,0 0-32,0-1 0,0 1 0,0 0 1,0-1-32,0 1 46,0 0-14,0 0-1,37-1 16,-37 1-32,0 0 32,36 36-31,-36-37 15,36 1 16,-36 0-31,0 0 31,37-1-1,-37 1-14,0 0-1,0-1 0,0 1 16,0 0 0,0 0-31,36 36-1,-36-37 16,0 1 32,36 36-16,-36-36-32,0 72 189,0 0-158,0 1 1,0-1-31,0 0 15,0 0 0,0 1-15,0-1 15,0 0-15,0 1 15,0-1 32,0 0-48,0 0 48,0 1-16,-36-37-32,36 36 32,-36 0-16,36 1 32,-37-1-1,1-36-15,36 36-31,0 0 46,0 1-46,0-1 47,-36-36-48,36 36 32,0 1 16,-37-37-48,37 36 1,0 0 46,-36-36-46,36 36 15,-36 1 32,36-1-32,-36 0 47,36 1-15,-37-37-1,37 36-62,0 0 31,-36-36 47,36 36-78,-36-36 32,36 37 15,-37-37-16,37 36 16,-36-36-32,36 36 1,-36-36 15,36 37 0,-36-37-15,36 36 31,-37-36-31,37 36 46,0 0-31,-36-36-15,36 37 31,0-1 31,-36-36-62,36 36 30,0 1 1,-37-37-31,1 0 31,36 36-16,-36 0 47,36 0-15,-36-36-48,36 37 32,-37-1-16,1-36 1,36 36-1,0 1 16,-36-37-32,36 36 64,-37-36-64,37 36 16,-36-36 32,0 0-16,36 36-32,-36 1 48,36-1 15,-37-36-78,37 36 31,-36-36 16,0 0-16,36 37 1,-37-37 30,37 36-46,-36-36 46,36 36-30,-36-36-17,0 36 48,-1-36-16,1 0 15,36 37-15,-36-37-31,-1 0 15,1 0 31,36 36-30,-36-36-1,0 0 16,-1 0-16,37 36 0,-36-36 0,36 37-15,-36-37 31,-1 0 0,1 0-32,36 36 32,-36-36-31,0 0 31,-1 0-16,1 0 16,0 0-31,-1 0 46,37 36-15,-36-36-31,0 0 30,0 0-14,-1 0-1,37 36 0,-36-36 0,0 0 16,-1 0-15,37 37 14,-36-37-46,0 0 47,0 0 16,-1 0-48,1 0 17,0 0-1,-1 0 0,1 0-31,0 0 31,0 0-15</inkml:trace>
        <inkml:trace contextRef="#ctx0" brushRef="#br0" timeOffset="-69251.7">-6894 2758 0,'-36'0'250,"-1"0"-188,1 0 1,0 0-32,0 0 31,-1 0-15,1 0 16,0 0-32,-1 0 16,1 0-16,0 0 16,0 0-31,-1 0 15,1 0 16,0 0 0,-1 0-16,1 0-31,0 0 47,0 0 0,-1 0-16,1 0-16,0 0 17,-1 0 15,1 0-1,0 0-30,0 0 31,-1 0 0,1 0 0,0 0-32,-1 0 32,1 0-16,0 0 1,0 0-17,-1 0 17,1 0-1,0 0 16,-1 0-47,1 0 47,0 0-16,0 0 16,-1 0-32,1 0 32,0 0-16,-1 0 32,1-37-47,0 37 15,0 0 16</inkml:trace>
        <inkml:trace contextRef="#ctx0" brushRef="#br0" timeOffset="-73203.71">-5406 1815 0,'0'36'406,"0"0"-390,0 1-1,-37-37 1,37 36 0,0 0 15,-36-36-16,36 36 1,0 1 0,-36-37 15,36 36-15,-36-36-1,36 36 16,-37-36 1,37 37-1,-36-37 0,36 36-31,-36-36 47,36 36-31,-37-36-1,37 36 32,-36-36-31,0 0 46,36 37-15,-36-37-31,-1 0 15,37 36 0,-36-36 16,36 36-16,-36-36 1,36 37-1,-37-37 0,1 0 0,36 36 1,-36-36-1,36 36-31,-36-36 47,36 36-16,-37-36 0,1 0 1,0 0 30,-1 0 1,1 0-1,0 37 16,0-37-31,36 36 16,-37-36-48,37 36-15,0 1 78,-36-37-62,0 0 78,-1 0-32,1 0 48,0 0-32,0 0 0,-1 0-47,37 36 32,-36-36-17,0 0 64,-1 0 46,1 0-93,0 0 62,0 0 46</inkml:trace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50D8C-4BD4-402D-BA70-09597C8D9EE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5276A-E323-4308-997D-9D7E9EEC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0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5276A-E323-4308-997D-9D7E9EECAC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9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1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6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8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5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9C323-04B8-447C-A100-52CD46DF20F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76530-1743-4C7B-BCDB-A4102F17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customXml" Target="../ink/ink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2" y="0"/>
            <a:ext cx="12295032" cy="6857999"/>
          </a:xfrm>
          <a:prstGeom prst="rect">
            <a:avLst/>
          </a:prstGeom>
        </p:spPr>
      </p:pic>
      <p:pic>
        <p:nvPicPr>
          <p:cNvPr id="6" name="EL GRAN TESORO  - Cap 6 Es tan hermoso pedir perdón y saberse perdonad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4903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&lt;strong&gt;Baby&lt;/strong&gt; &lt;strong&gt;Blue&lt;/strong&gt; Canvas Fabric Texture Picture | Free Photograph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247560"/>
            <a:ext cx="3067595" cy="1325563"/>
          </a:xfrm>
        </p:spPr>
        <p:txBody>
          <a:bodyPr/>
          <a:lstStyle/>
          <a:p>
            <a:r>
              <a:rPr lang="es-NI" dirty="0">
                <a:solidFill>
                  <a:srgbClr val="CC66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También…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95" y="1354478"/>
            <a:ext cx="6725194" cy="3220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NI" sz="3600" dirty="0">
                <a:solidFill>
                  <a:srgbClr val="99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 puede cometer pecados cuando dejamos de hacer nuestros deberes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695" y="3625223"/>
            <a:ext cx="834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1400" dirty="0"/>
              <a:t> </a:t>
            </a:r>
            <a:r>
              <a:rPr lang="es-NI" sz="3600" dirty="0">
                <a:solidFill>
                  <a:srgbClr val="99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 llaman </a:t>
            </a:r>
            <a:endParaRPr lang="es-NI" sz="2800" dirty="0">
              <a:solidFill>
                <a:srgbClr val="99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695" y="4100324"/>
            <a:ext cx="510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3600" dirty="0">
                <a:solidFill>
                  <a:srgbClr val="99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Pecados de omisión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17" y="2661897"/>
            <a:ext cx="5740582" cy="382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Baby&lt;/strong&gt; &lt;strong&gt;Blue&lt;/strong&gt; Canvas Fabric Texture Picture | Free Photograph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NI" sz="4000" dirty="0">
                <a:latin typeface="MV Boli" panose="02000500030200090000" pitchFamily="2" charset="0"/>
                <a:cs typeface="MV Boli" panose="02000500030200090000" pitchFamily="2" charset="0"/>
              </a:rPr>
              <a:t>Dios siempre nos invita a cambiar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6985"/>
            <a:ext cx="10515600" cy="74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NI" sz="4000" dirty="0">
                <a:latin typeface="MV Boli" panose="02000500030200090000" pitchFamily="2" charset="0"/>
                <a:cs typeface="MV Boli" panose="02000500030200090000" pitchFamily="2" charset="0"/>
              </a:rPr>
              <a:t>y esta dispuesto a perdonarnos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78" y="1933302"/>
            <a:ext cx="3463290" cy="458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32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08" y="352062"/>
            <a:ext cx="11088189" cy="1325563"/>
          </a:xfrm>
        </p:spPr>
        <p:txBody>
          <a:bodyPr/>
          <a:lstStyle/>
          <a:p>
            <a:r>
              <a:rPr lang="es-NI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Pero es importante que recordes algo…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802" y="1969317"/>
            <a:ext cx="10515600" cy="9567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NI" sz="36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Hay pecados que son especialmente dolorosos para Jesús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802" y="3608612"/>
            <a:ext cx="909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36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 llaman pecados grandes o mortales</a:t>
            </a:r>
          </a:p>
        </p:txBody>
      </p:sp>
    </p:spTree>
    <p:extLst>
      <p:ext uri="{BB962C8B-B14F-4D97-AF65-F5344CB8AC3E}">
        <p14:creationId xmlns:p14="http://schemas.microsoft.com/office/powerpoint/2010/main" val="197617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07" y="443503"/>
            <a:ext cx="8266611" cy="836658"/>
          </a:xfrm>
        </p:spPr>
        <p:txBody>
          <a:bodyPr>
            <a:normAutofit/>
          </a:bodyPr>
          <a:lstStyle/>
          <a:p>
            <a: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  <a:t>Ofenden gravemente a Jesús</a:t>
            </a:r>
          </a:p>
        </p:txBody>
      </p:sp>
      <p:pic>
        <p:nvPicPr>
          <p:cNvPr id="4" name="Content Placeholder 3" descr="preacher Clipart - &lt;strong&gt;Cartoon&lt;/strong&gt; Vector Images - FriendlyStock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66" y="2103757"/>
            <a:ext cx="1491887" cy="4351338"/>
          </a:xfrm>
        </p:spPr>
      </p:pic>
      <p:sp>
        <p:nvSpPr>
          <p:cNvPr id="6" name="TextBox 5"/>
          <p:cNvSpPr txBox="1"/>
          <p:nvPr/>
        </p:nvSpPr>
        <p:spPr>
          <a:xfrm>
            <a:off x="694507" y="1267099"/>
            <a:ext cx="7574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dirty="0"/>
              <a:t> </a:t>
            </a:r>
            <a:r>
              <a:rPr lang="es-NI" sz="4400" dirty="0">
                <a:latin typeface="MV Boli" panose="02000500030200090000" pitchFamily="2" charset="0"/>
                <a:cs typeface="MV Boli" panose="02000500030200090000" pitchFamily="2" charset="0"/>
              </a:rPr>
              <a:t>Y nos hace perder la amistad con el</a:t>
            </a:r>
          </a:p>
        </p:txBody>
      </p:sp>
    </p:spTree>
    <p:extLst>
      <p:ext uri="{BB962C8B-B14F-4D97-AF65-F5344CB8AC3E}">
        <p14:creationId xmlns:p14="http://schemas.microsoft.com/office/powerpoint/2010/main" val="37501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83" y="3429000"/>
            <a:ext cx="11088189" cy="3122658"/>
          </a:xfrm>
        </p:spPr>
        <p:txBody>
          <a:bodyPr>
            <a:normAutofit/>
          </a:bodyPr>
          <a:lstStyle/>
          <a:p>
            <a:r>
              <a:rPr lang="es-NI" sz="6000" b="1" dirty="0"/>
              <a:t>Si cometemos uno de ellos perdemos la amistad con Dios, también llamada gracia de Dios</a:t>
            </a:r>
          </a:p>
        </p:txBody>
      </p:sp>
    </p:spTree>
    <p:extLst>
      <p:ext uri="{BB962C8B-B14F-4D97-AF65-F5344CB8AC3E}">
        <p14:creationId xmlns:p14="http://schemas.microsoft.com/office/powerpoint/2010/main" val="149532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Esos pecados solo se perdonan en la confesión </a:t>
            </a:r>
          </a:p>
        </p:txBody>
      </p:sp>
    </p:spTree>
    <p:extLst>
      <p:ext uri="{BB962C8B-B14F-4D97-AF65-F5344CB8AC3E}">
        <p14:creationId xmlns:p14="http://schemas.microsoft.com/office/powerpoint/2010/main" val="264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45747"/>
            <a:ext cx="3677356" cy="1325563"/>
          </a:xfrm>
        </p:spPr>
        <p:txBody>
          <a:bodyPr/>
          <a:lstStyle/>
          <a:p>
            <a: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  <a:t>Es decir…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67" y="2747320"/>
            <a:ext cx="5035130" cy="2842198"/>
          </a:xfrm>
        </p:spPr>
      </p:pic>
      <p:sp>
        <p:nvSpPr>
          <p:cNvPr id="5" name="TextBox 4"/>
          <p:cNvSpPr txBox="1"/>
          <p:nvPr/>
        </p:nvSpPr>
        <p:spPr>
          <a:xfrm>
            <a:off x="0" y="2746687"/>
            <a:ext cx="663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4000" dirty="0">
                <a:latin typeface="MV Boli" panose="02000500030200090000" pitchFamily="2" charset="0"/>
                <a:cs typeface="MV Boli" panose="02000500030200090000" pitchFamily="2" charset="0"/>
              </a:rPr>
              <a:t>Contándoselos al sacerdote </a:t>
            </a:r>
          </a:p>
        </p:txBody>
      </p:sp>
      <p:pic>
        <p:nvPicPr>
          <p:cNvPr id="6" name="Picture 5" descr="Imagem vetorial gratis: Seta, Blue, Curva, Curvo, Fantasia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33" y="1397250"/>
            <a:ext cx="2524700" cy="12662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13811"/>
            <a:ext cx="6431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4000" dirty="0"/>
              <a:t> </a:t>
            </a:r>
            <a:r>
              <a:rPr lang="es-NI" sz="4000" dirty="0">
                <a:latin typeface="MV Boli" panose="02000500030200090000" pitchFamily="2" charset="0"/>
                <a:cs typeface="MV Boli" panose="02000500030200090000" pitchFamily="2" charset="0"/>
              </a:rPr>
              <a:t>y recibiendo de el, el perdon</a:t>
            </a:r>
          </a:p>
        </p:txBody>
      </p:sp>
      <p:pic>
        <p:nvPicPr>
          <p:cNvPr id="8" name="Picture 7" descr="&lt;strong&gt;Arrow&lt;/strong&gt; PNG Transparent Images | PNG 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31" y="4654810"/>
            <a:ext cx="2267670" cy="14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ight &lt;strong&gt;Purple&lt;/strong&gt; Wallpaper (59+ images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78" y="0"/>
            <a:ext cx="12241877" cy="6870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NI" sz="3600" dirty="0">
                <a:latin typeface="MV Boli" panose="02000500030200090000" pitchFamily="2" charset="0"/>
                <a:cs typeface="MV Boli" panose="02000500030200090000" pitchFamily="2" charset="0"/>
              </a:rPr>
              <a:t>Existen además otros pecados llamados: pecados leves o veniales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549383"/>
            <a:ext cx="865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3600" dirty="0">
                <a:latin typeface="MV Boli" panose="02000500030200090000" pitchFamily="2" charset="0"/>
                <a:cs typeface="MV Boli" panose="02000500030200090000" pitchFamily="2" charset="0"/>
              </a:rPr>
              <a:t>Estos pecado también ofenden a Jesús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4058221"/>
            <a:ext cx="80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sz="3600" dirty="0">
                <a:latin typeface="MV Boli" panose="02000500030200090000" pitchFamily="2" charset="0"/>
                <a:cs typeface="MV Boli" panose="02000500030200090000" pitchFamily="2" charset="0"/>
              </a:rPr>
              <a:t>Pero no nos hacen perder la gracia de Dios</a:t>
            </a:r>
          </a:p>
        </p:txBody>
      </p:sp>
    </p:spTree>
    <p:extLst>
      <p:ext uri="{BB962C8B-B14F-4D97-AF65-F5344CB8AC3E}">
        <p14:creationId xmlns:p14="http://schemas.microsoft.com/office/powerpoint/2010/main" val="244943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4" y="365125"/>
            <a:ext cx="10966172" cy="61532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7" y="365125"/>
            <a:ext cx="11179629" cy="3462292"/>
          </a:xfrm>
        </p:spPr>
        <p:txBody>
          <a:bodyPr>
            <a:normAutofit/>
          </a:bodyPr>
          <a:lstStyle/>
          <a:p>
            <a:pPr algn="ctr"/>
            <a:r>
              <a:rPr lang="es-NI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Esos pecados son perdonados al inicio de la misa si rezamos la oración propuesta por el sacerdote con verdadero arrepentimiento </a:t>
            </a:r>
          </a:p>
        </p:txBody>
      </p:sp>
    </p:spTree>
    <p:extLst>
      <p:ext uri="{BB962C8B-B14F-4D97-AF65-F5344CB8AC3E}">
        <p14:creationId xmlns:p14="http://schemas.microsoft.com/office/powerpoint/2010/main" val="78187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3" y="427337"/>
            <a:ext cx="11393385" cy="1325563"/>
          </a:xfrm>
        </p:spPr>
        <p:txBody>
          <a:bodyPr>
            <a:noAutofit/>
          </a:bodyPr>
          <a:lstStyle/>
          <a:p>
            <a: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  <a:t>Cantamos o decimos: el señor ten piedad</a:t>
            </a:r>
            <a:b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  <a:t>Con corazón humilde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1562895"/>
            <a:ext cx="4302166" cy="4302166"/>
          </a:xfrm>
        </p:spPr>
      </p:pic>
    </p:spTree>
    <p:extLst>
      <p:ext uri="{BB962C8B-B14F-4D97-AF65-F5344CB8AC3E}">
        <p14:creationId xmlns:p14="http://schemas.microsoft.com/office/powerpoint/2010/main" val="339403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&lt;strong&gt;Table&lt;/strong&gt; Furniture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3" y="2305503"/>
            <a:ext cx="4508500" cy="37570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438" y="379978"/>
            <a:ext cx="10451028" cy="542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Lucida Handwriting" panose="03010101010101010101" pitchFamily="66" charset="0"/>
              </a:rPr>
              <a:t>Incluso las personas que mas cerca esten de Dios </a:t>
            </a:r>
          </a:p>
        </p:txBody>
      </p:sp>
      <p:pic>
        <p:nvPicPr>
          <p:cNvPr id="2" name="Picture 1" descr="&lt;strong&gt;Cartoon&lt;/strong&gt; woman &lt;strong&gt;praying&lt;/strong&gt; Royalty Free Vector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/>
        </p:blipFill>
        <p:spPr>
          <a:xfrm>
            <a:off x="6654927" y="2305502"/>
            <a:ext cx="2682256" cy="3826951"/>
          </a:xfrm>
          <a:prstGeom prst="rect">
            <a:avLst/>
          </a:prstGeom>
        </p:spPr>
      </p:pic>
      <p:pic>
        <p:nvPicPr>
          <p:cNvPr id="9" name="Picture 8" descr="Whizzers's Place: Islam and the Wes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3738">
            <a:off x="1721249" y="2690352"/>
            <a:ext cx="1167600" cy="1477597"/>
          </a:xfrm>
          <a:prstGeom prst="rect">
            <a:avLst/>
          </a:prstGeom>
        </p:spPr>
      </p:pic>
      <p:pic>
        <p:nvPicPr>
          <p:cNvPr id="17" name="Picture 16" descr="Simple &lt;strong&gt;cartoon&lt;/strong&gt; &lt;strong&gt;Jesus&lt;/strong&gt; speaking by Matiseli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8680" y="1289702"/>
            <a:ext cx="1366463" cy="2139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0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2" y="213766"/>
            <a:ext cx="10967655" cy="61513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72" y="213766"/>
            <a:ext cx="10515600" cy="1325563"/>
          </a:xfrm>
          <a:solidFill>
            <a:schemeClr val="bg1">
              <a:alpha val="91000"/>
            </a:schemeClr>
          </a:solidFill>
          <a:scene3d>
            <a:camera prst="orthographicFront"/>
            <a:lightRig rig="threePt" dir="t"/>
          </a:scene3d>
          <a:sp3d>
            <a:bevelB prst="angle"/>
          </a:sp3d>
        </p:spPr>
        <p:txBody>
          <a:bodyPr>
            <a:normAutofit/>
          </a:bodyPr>
          <a:lstStyle/>
          <a:p>
            <a:r>
              <a:rPr lang="es-NI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 das cuenta porque entre otras cosas es importante llegar temprano a misa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72" y="1756486"/>
            <a:ext cx="10515600" cy="1463840"/>
          </a:xfrm>
          <a:solidFill>
            <a:schemeClr val="bg1">
              <a:alpha val="78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NI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 te demoras 5 minutos, te pierdes ese momento que nos hace falta</a:t>
            </a:r>
          </a:p>
        </p:txBody>
      </p:sp>
    </p:spTree>
    <p:extLst>
      <p:ext uri="{BB962C8B-B14F-4D97-AF65-F5344CB8AC3E}">
        <p14:creationId xmlns:p14="http://schemas.microsoft.com/office/powerpoint/2010/main" val="15614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>
            <a:softEdge rad="1524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NI" dirty="0">
                <a:latin typeface="MV Boli" panose="02000500030200090000" pitchFamily="2" charset="0"/>
                <a:cs typeface="MV Boli" panose="02000500030200090000" pitchFamily="2" charset="0"/>
              </a:rPr>
              <a:t>Para ingresar en la presencia de Jesús con el corazón puro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66" y="1831112"/>
            <a:ext cx="4553463" cy="4094587"/>
          </a:xfrm>
        </p:spPr>
      </p:pic>
    </p:spTree>
    <p:extLst>
      <p:ext uri="{BB962C8B-B14F-4D97-AF65-F5344CB8AC3E}">
        <p14:creationId xmlns:p14="http://schemas.microsoft.com/office/powerpoint/2010/main" val="21084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006"/>
            <a:ext cx="11274631" cy="1325563"/>
          </a:xfrm>
        </p:spPr>
        <p:txBody>
          <a:bodyPr>
            <a:noAutofit/>
          </a:bodyPr>
          <a:lstStyle/>
          <a:p>
            <a:r>
              <a:rPr lang="es-NI" sz="48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Ese momento donde experimentamos la alegría de ser perdonados por un padre tan bueno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53" y="2108664"/>
            <a:ext cx="5488378" cy="4116284"/>
          </a:xfrm>
        </p:spPr>
      </p:pic>
    </p:spTree>
    <p:extLst>
      <p:ext uri="{BB962C8B-B14F-4D97-AF65-F5344CB8AC3E}">
        <p14:creationId xmlns:p14="http://schemas.microsoft.com/office/powerpoint/2010/main" val="13251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23" y="399246"/>
            <a:ext cx="10515600" cy="58310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Lucida Handwriting" panose="03010101010101010101" pitchFamily="66" charset="0"/>
              </a:rPr>
              <a:t>Suelen equivocarse en cada dia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94467" y="6154514"/>
            <a:ext cx="2099256" cy="220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(Hablando de ella)</a:t>
            </a:r>
          </a:p>
        </p:txBody>
      </p:sp>
      <p:pic>
        <p:nvPicPr>
          <p:cNvPr id="6" name="Picture 5" descr="Childhood Bullying Increases the Risk of Substance Abus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0" y="1350650"/>
            <a:ext cx="7272269" cy="55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rlin Germany &lt;strong&gt;Church&lt;/strong&gt; · Free photo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0"/>
            <a:ext cx="1077961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4829577"/>
            <a:ext cx="10515600" cy="4351338"/>
          </a:xfrm>
        </p:spPr>
        <p:txBody>
          <a:bodyPr/>
          <a:lstStyle/>
          <a:p>
            <a:r>
              <a:rPr lang="en-US" dirty="0"/>
              <a:t>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73614" y="1419337"/>
            <a:ext cx="8128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Por eso siempre que </a:t>
            </a:r>
            <a:r>
              <a:rPr lang="en-US" sz="28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vayas</a:t>
            </a: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 a misa, </a:t>
            </a:r>
            <a:r>
              <a:rPr lang="en-US" sz="28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notaras</a:t>
            </a: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 que  el </a:t>
            </a:r>
            <a:r>
              <a:rPr lang="en-US" sz="28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sace</a:t>
            </a:r>
            <a:r>
              <a:rPr lang="en-US" sz="2800" u="sng" dirty="0" err="1">
                <a:solidFill>
                  <a:srgbClr val="FFFFFF"/>
                </a:solidFill>
                <a:latin typeface="Lucida Handwriting" panose="03010101010101010101" pitchFamily="66" charset="0"/>
              </a:rPr>
              <a:t>rdote</a:t>
            </a:r>
            <a:r>
              <a:rPr lang="en-US" sz="2800" u="sng" dirty="0">
                <a:solidFill>
                  <a:srgbClr val="FFFFFF"/>
                </a:solidFill>
                <a:latin typeface="Lucida Handwriting" panose="03010101010101010101" pitchFamily="66" charset="0"/>
              </a:rPr>
              <a:t> invita a todos a pedir perdon por sus pecados</a:t>
            </a:r>
          </a:p>
        </p:txBody>
      </p:sp>
    </p:spTree>
    <p:extLst>
      <p:ext uri="{BB962C8B-B14F-4D97-AF65-F5344CB8AC3E}">
        <p14:creationId xmlns:p14="http://schemas.microsoft.com/office/powerpoint/2010/main" val="5913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93" y="2363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Que son los pecados?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4736" y="1870408"/>
            <a:ext cx="4201733" cy="1278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en-US" sz="3600" dirty="0" err="1">
                <a:latin typeface="MV Boli" panose="02000500030200090000" pitchFamily="2" charset="0"/>
                <a:cs typeface="MV Boli" panose="02000500030200090000" pitchFamily="2" charset="0"/>
              </a:rPr>
              <a:t>Pensamientos</a:t>
            </a:r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</p:txBody>
      </p:sp>
      <p:pic>
        <p:nvPicPr>
          <p:cNvPr id="5" name="Picture 4" descr="How &lt;strong&gt;Bad&lt;/strong&gt; Could a &lt;strong&gt;Negative&lt;/strong&gt; &lt;strong&gt;Thought&lt;/strong&gt; Really Be?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" y="2352809"/>
            <a:ext cx="2628900" cy="4286250"/>
          </a:xfrm>
          <a:prstGeom prst="rect">
            <a:avLst/>
          </a:prstGeom>
        </p:spPr>
      </p:pic>
      <p:pic>
        <p:nvPicPr>
          <p:cNvPr id="7" name="Picture 6" descr="comics | Turn the P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26" y="2509500"/>
            <a:ext cx="3067283" cy="29817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3656" y="1873379"/>
            <a:ext cx="335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Palabras  y</a:t>
            </a:r>
          </a:p>
        </p:txBody>
      </p:sp>
      <p:pic>
        <p:nvPicPr>
          <p:cNvPr id="10" name="Picture 9" descr="Robber Clip Art Free | Clipart Panda - Free Clipart Imag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137" y="2396297"/>
            <a:ext cx="2857500" cy="2800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8808" y="1870408"/>
            <a:ext cx="165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Obras</a:t>
            </a:r>
          </a:p>
        </p:txBody>
      </p:sp>
    </p:spTree>
    <p:extLst>
      <p:ext uri="{BB962C8B-B14F-4D97-AF65-F5344CB8AC3E}">
        <p14:creationId xmlns:p14="http://schemas.microsoft.com/office/powerpoint/2010/main" val="36400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D919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Contrarios a los mandamientos de Dios</a:t>
            </a:r>
          </a:p>
        </p:txBody>
      </p:sp>
      <p:pic>
        <p:nvPicPr>
          <p:cNvPr id="4" name="Content Placeholder 3" descr="los diez &lt;strong&gt;mandamientos&lt;/strong&gt;- tema cristiano- dan quezada - YouTub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12559" r="13193" b="12699"/>
          <a:stretch/>
        </p:blipFill>
        <p:spPr>
          <a:xfrm>
            <a:off x="2125013" y="1690687"/>
            <a:ext cx="6787167" cy="5155141"/>
          </a:xfrm>
        </p:spPr>
      </p:pic>
    </p:spTree>
    <p:extLst>
      <p:ext uri="{BB962C8B-B14F-4D97-AF65-F5344CB8AC3E}">
        <p14:creationId xmlns:p14="http://schemas.microsoft.com/office/powerpoint/2010/main" val="15683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233263" cy="862784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Sentirse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mejores que los demas,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6" y="2895600"/>
            <a:ext cx="7620000" cy="3962400"/>
          </a:xfrm>
        </p:spPr>
      </p:pic>
      <p:sp>
        <p:nvSpPr>
          <p:cNvPr id="5" name="TextBox 4"/>
          <p:cNvSpPr txBox="1"/>
          <p:nvPr/>
        </p:nvSpPr>
        <p:spPr>
          <a:xfrm>
            <a:off x="838200" y="1012990"/>
            <a:ext cx="9771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 despreciarlos es un pecado de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725046"/>
            <a:ext cx="377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pensamiento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/>
              <p14:cNvContentPartPr/>
              <p14:nvPr/>
            </p14:nvContentPartPr>
            <p14:xfrm>
              <a:off x="6675171" y="5238154"/>
              <a:ext cx="1843200" cy="968555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7011" y="5199988"/>
                <a:ext cx="1919520" cy="1044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 38"/>
              <p14:cNvContentPartPr/>
              <p14:nvPr/>
            </p14:nvContentPartPr>
            <p14:xfrm>
              <a:off x="2820291" y="5590851"/>
              <a:ext cx="5684040" cy="1256658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2131" y="5571767"/>
                <a:ext cx="5760360" cy="13139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92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" y="0"/>
            <a:ext cx="11427824" cy="6856694"/>
          </a:xfrm>
        </p:spPr>
      </p:pic>
      <p:sp>
        <p:nvSpPr>
          <p:cNvPr id="5" name="TextBox 4"/>
          <p:cNvSpPr txBox="1"/>
          <p:nvPr/>
        </p:nvSpPr>
        <p:spPr>
          <a:xfrm>
            <a:off x="382088" y="117566"/>
            <a:ext cx="9233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Burlarse de una amiga por su </a:t>
            </a:r>
            <a:r>
              <a:rPr lang="en-US" sz="400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aspecto </a:t>
            </a: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fisico es un pecado 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2490" y="673963"/>
            <a:ext cx="289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palabra</a:t>
            </a:r>
          </a:p>
        </p:txBody>
      </p:sp>
    </p:spTree>
    <p:extLst>
      <p:ext uri="{BB962C8B-B14F-4D97-AF65-F5344CB8AC3E}">
        <p14:creationId xmlns:p14="http://schemas.microsoft.com/office/powerpoint/2010/main" val="31435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lt;strong&gt;Baby&lt;/strong&gt; &lt;strong&gt;Blue&lt;/strong&gt; Canvas Fabric Texture Picture | Free Photograph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0"/>
            <a:ext cx="124227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84" y="613319"/>
            <a:ext cx="7197634" cy="132556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MV Boli" panose="02000500030200090000" pitchFamily="2" charset="0"/>
                <a:cs typeface="MV Boli" panose="02000500030200090000" pitchFamily="2" charset="0"/>
              </a:rPr>
              <a:t>Golpear a </a:t>
            </a:r>
            <a:r>
              <a:rPr lang="es-NI" sz="4800" noProof="1">
                <a:latin typeface="MV Boli" panose="02000500030200090000" pitchFamily="2" charset="0"/>
                <a:cs typeface="MV Boli" panose="02000500030200090000" pitchFamily="2" charset="0"/>
              </a:rPr>
              <a:t>tu</a:t>
            </a:r>
            <a:r>
              <a:rPr lang="en-US" sz="4800" dirty="0">
                <a:latin typeface="MV Boli" panose="02000500030200090000" pitchFamily="2" charset="0"/>
                <a:cs typeface="MV Boli" panose="02000500030200090000" pitchFamily="2" charset="0"/>
              </a:rPr>
              <a:t> hermanito menor es un pecado de obra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572544"/>
            <a:ext cx="2857500" cy="2857500"/>
          </a:xfrm>
        </p:spPr>
      </p:pic>
    </p:spTree>
    <p:extLst>
      <p:ext uri="{BB962C8B-B14F-4D97-AF65-F5344CB8AC3E}">
        <p14:creationId xmlns:p14="http://schemas.microsoft.com/office/powerpoint/2010/main" val="27850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</TotalTime>
  <Words>306</Words>
  <Application>Microsoft Office PowerPoint</Application>
  <PresentationFormat>Widescreen</PresentationFormat>
  <Paragraphs>43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Lucida Handwriting</vt:lpstr>
      <vt:lpstr>MV Boli</vt:lpstr>
      <vt:lpstr>Office Theme</vt:lpstr>
      <vt:lpstr>PowerPoint Presentation</vt:lpstr>
      <vt:lpstr>PowerPoint Presentation</vt:lpstr>
      <vt:lpstr>Suelen equivocarse en cada dia</vt:lpstr>
      <vt:lpstr>PowerPoint Presentation</vt:lpstr>
      <vt:lpstr>Que son los pecados?</vt:lpstr>
      <vt:lpstr>Contrarios a los mandamientos de Dios</vt:lpstr>
      <vt:lpstr>Sentirse mejores que los demas,</vt:lpstr>
      <vt:lpstr>PowerPoint Presentation</vt:lpstr>
      <vt:lpstr>Golpear a tu hermanito menor es un pecado de obra</vt:lpstr>
      <vt:lpstr>También…</vt:lpstr>
      <vt:lpstr>Dios siempre nos invita a cambiar</vt:lpstr>
      <vt:lpstr>Pero es importante que recordes algo…</vt:lpstr>
      <vt:lpstr>Ofenden gravemente a Jesús</vt:lpstr>
      <vt:lpstr>Si cometemos uno de ellos perdemos la amistad con Dios, también llamada gracia de Dios</vt:lpstr>
      <vt:lpstr>Esos pecados solo se perdonan en la confesión </vt:lpstr>
      <vt:lpstr>Es decir…</vt:lpstr>
      <vt:lpstr>Existen además otros pecados llamados: pecados leves o veniales</vt:lpstr>
      <vt:lpstr>Esos pecados son perdonados al inicio de la misa si rezamos la oración propuesta por el sacerdote con verdadero arrepentimiento </vt:lpstr>
      <vt:lpstr>Cantamos o decimos: el señor ten piedad  Con corazón humilde </vt:lpstr>
      <vt:lpstr>Te das cuenta porque entre otras cosas es importante llegar temprano a misa</vt:lpstr>
      <vt:lpstr>Para ingresar en la presencia de Jesús con el corazón puro</vt:lpstr>
      <vt:lpstr>Ese momento donde experimentamos la alegría de ser perdonados por un padre tan bueno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Maria Varona</cp:lastModifiedBy>
  <cp:revision>50</cp:revision>
  <dcterms:created xsi:type="dcterms:W3CDTF">2020-07-14T12:56:08Z</dcterms:created>
  <dcterms:modified xsi:type="dcterms:W3CDTF">2021-09-02T23:04:42Z</dcterms:modified>
</cp:coreProperties>
</file>