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7" r:id="rId2"/>
    <p:sldId id="256" r:id="rId3"/>
    <p:sldId id="258" r:id="rId4"/>
    <p:sldId id="25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18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3663B1-65E3-67F8-818B-F9A5FBCAD60A}" v="11" dt="2020-07-23T18:48:22.219"/>
    <p1510:client id="{6EF05101-C66B-CE98-AA7D-C307D8DFAC8D}" v="39" dt="2020-07-30T18:55:13.398"/>
    <p1510:client id="{76119341-18BE-DF5C-FF18-8D179AB0EDA4}" v="242" dt="2020-07-28T16:04:46.438"/>
    <p1510:client id="{B47A9AFD-31F0-D184-0D40-C34B1927A0F5}" v="1" dt="2020-07-28T22:36:17.733"/>
    <p1510:client id="{BB92A870-E854-6745-0504-EA529DC04EBC}" v="4701" dt="2020-07-21T17:43:42.4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gardening.stackexchange.com/questions/30304/help-identify-blue-flowers-that-look-like-hydrangea/30310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hamann-english.wikidot.com/jazmine-puello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egustalaclasedereligion.blogspot.com/2012/02/bebes-preciosos-momentos-ii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5" descr="A close up of a curtain&#10;&#10;Description automatically generated">
            <a:extLst>
              <a:ext uri="{FF2B5EF4-FFF2-40B4-BE49-F238E27FC236}">
                <a16:creationId xmlns:a16="http://schemas.microsoft.com/office/drawing/2014/main" id="{F3122F6F-8907-4494-8C05-E2CF7A46F9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08" b="490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6219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026340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9B1C25-5ED6-447A-9231-D190CD7811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2288833"/>
            <a:ext cx="4800600" cy="371157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Cooper Black"/>
                <a:cs typeface="Calibri" panose="020F0502020204030204"/>
              </a:rPr>
              <a:t>Podemos </a:t>
            </a:r>
            <a:r>
              <a:rPr lang="en-US" dirty="0" err="1">
                <a:solidFill>
                  <a:schemeClr val="bg1"/>
                </a:solidFill>
                <a:latin typeface="Cooper Black"/>
                <a:cs typeface="Calibri" panose="020F0502020204030204"/>
              </a:rPr>
              <a:t>traer</a:t>
            </a:r>
            <a:r>
              <a:rPr lang="en-US" dirty="0">
                <a:solidFill>
                  <a:schemeClr val="bg1"/>
                </a:solidFill>
                <a:latin typeface="Cooper Black"/>
                <a:cs typeface="Calibri" panose="020F0502020204030204"/>
              </a:rPr>
              <a:t> a Misa </a:t>
            </a:r>
            <a:r>
              <a:rPr lang="en-US" dirty="0" err="1">
                <a:solidFill>
                  <a:schemeClr val="bg1"/>
                </a:solidFill>
                <a:latin typeface="Cooper Black"/>
                <a:cs typeface="Calibri" panose="020F0502020204030204"/>
              </a:rPr>
              <a:t>todas</a:t>
            </a:r>
            <a:r>
              <a:rPr lang="en-US" dirty="0">
                <a:solidFill>
                  <a:schemeClr val="bg1"/>
                </a:solidFill>
                <a:latin typeface="Cooper Black"/>
                <a:cs typeface="Calibri" panose="020F0502020204030204"/>
              </a:rPr>
              <a:t> las </a:t>
            </a:r>
            <a:r>
              <a:rPr lang="en-US" dirty="0" err="1">
                <a:solidFill>
                  <a:schemeClr val="bg1"/>
                </a:solidFill>
                <a:latin typeface="Cooper Black"/>
                <a:cs typeface="Calibri" panose="020F0502020204030204"/>
              </a:rPr>
              <a:t>necesidades</a:t>
            </a:r>
            <a:r>
              <a:rPr lang="en-US" dirty="0">
                <a:solidFill>
                  <a:schemeClr val="bg1"/>
                </a:solidFill>
                <a:latin typeface="Cooper Black"/>
                <a:cs typeface="Calibri" panose="020F0502020204030204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ooper Black"/>
                <a:cs typeface="Calibri" panose="020F0502020204030204"/>
              </a:rPr>
              <a:t>nuestras</a:t>
            </a:r>
            <a:r>
              <a:rPr lang="en-US" dirty="0">
                <a:solidFill>
                  <a:schemeClr val="bg1"/>
                </a:solidFill>
                <a:latin typeface="Cooper Black"/>
                <a:cs typeface="Calibri" panose="020F0502020204030204"/>
              </a:rPr>
              <a:t> y las de los que </a:t>
            </a:r>
            <a:r>
              <a:rPr lang="en-US" dirty="0" err="1">
                <a:solidFill>
                  <a:schemeClr val="bg1"/>
                </a:solidFill>
                <a:latin typeface="Cooper Black"/>
                <a:cs typeface="Calibri" panose="020F0502020204030204"/>
              </a:rPr>
              <a:t>amamos</a:t>
            </a:r>
            <a:r>
              <a:rPr lang="en-US" dirty="0">
                <a:solidFill>
                  <a:schemeClr val="bg1"/>
                </a:solidFill>
                <a:latin typeface="Cooper Black"/>
                <a:cs typeface="Calibri" panose="020F0502020204030204"/>
              </a:rPr>
              <a:t>. Podemos </a:t>
            </a:r>
            <a:r>
              <a:rPr lang="en-US" dirty="0" err="1">
                <a:solidFill>
                  <a:schemeClr val="bg1"/>
                </a:solidFill>
                <a:latin typeface="Cooper Black"/>
                <a:cs typeface="Calibri" panose="020F0502020204030204"/>
              </a:rPr>
              <a:t>pedir</a:t>
            </a:r>
            <a:r>
              <a:rPr lang="en-US" dirty="0">
                <a:solidFill>
                  <a:schemeClr val="bg1"/>
                </a:solidFill>
                <a:latin typeface="Cooper Black"/>
                <a:cs typeface="Calibri" panose="020F0502020204030204"/>
              </a:rPr>
              <a:t> por </a:t>
            </a:r>
            <a:r>
              <a:rPr lang="en-US" dirty="0" err="1">
                <a:solidFill>
                  <a:schemeClr val="bg1"/>
                </a:solidFill>
                <a:latin typeface="Cooper Black"/>
                <a:cs typeface="Calibri" panose="020F0502020204030204"/>
              </a:rPr>
              <a:t>nuestras</a:t>
            </a:r>
            <a:r>
              <a:rPr lang="en-US" dirty="0">
                <a:solidFill>
                  <a:schemeClr val="bg1"/>
                </a:solidFill>
                <a:latin typeface="Cooper Black"/>
                <a:cs typeface="Calibri" panose="020F0502020204030204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ooper Black"/>
                <a:cs typeface="Calibri" panose="020F0502020204030204"/>
              </a:rPr>
              <a:t>familias</a:t>
            </a:r>
            <a:r>
              <a:rPr lang="en-US" dirty="0">
                <a:solidFill>
                  <a:schemeClr val="bg1"/>
                </a:solidFill>
                <a:latin typeface="Cooper Black"/>
                <a:cs typeface="Calibri" panose="020F0502020204030204"/>
              </a:rPr>
              <a:t>, por </a:t>
            </a:r>
            <a:r>
              <a:rPr lang="en-US" dirty="0" err="1">
                <a:solidFill>
                  <a:schemeClr val="bg1"/>
                </a:solidFill>
                <a:latin typeface="Cooper Black"/>
                <a:cs typeface="Calibri" panose="020F0502020204030204"/>
              </a:rPr>
              <a:t>nuestros</a:t>
            </a:r>
            <a:r>
              <a:rPr lang="en-US" dirty="0">
                <a:solidFill>
                  <a:schemeClr val="bg1"/>
                </a:solidFill>
                <a:latin typeface="Cooper Black"/>
                <a:cs typeface="Calibri" panose="020F0502020204030204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ooper Black"/>
                <a:cs typeface="Calibri" panose="020F0502020204030204"/>
              </a:rPr>
              <a:t>compañeros</a:t>
            </a:r>
            <a:r>
              <a:rPr lang="en-US" dirty="0">
                <a:solidFill>
                  <a:schemeClr val="bg1"/>
                </a:solidFill>
                <a:latin typeface="Cooper Black"/>
                <a:cs typeface="Calibri" panose="020F0502020204030204"/>
              </a:rPr>
              <a:t> de </a:t>
            </a:r>
            <a:r>
              <a:rPr lang="en-US" dirty="0" err="1">
                <a:solidFill>
                  <a:schemeClr val="bg1"/>
                </a:solidFill>
                <a:latin typeface="Cooper Black"/>
                <a:cs typeface="Calibri" panose="020F0502020204030204"/>
              </a:rPr>
              <a:t>escuela</a:t>
            </a:r>
            <a:r>
              <a:rPr lang="en-US" dirty="0">
                <a:solidFill>
                  <a:schemeClr val="bg1"/>
                </a:solidFill>
                <a:latin typeface="Cooper Black"/>
                <a:cs typeface="Calibri" panose="020F0502020204030204"/>
              </a:rPr>
              <a:t>, las personas </a:t>
            </a:r>
            <a:r>
              <a:rPr lang="en-US" dirty="0" err="1">
                <a:solidFill>
                  <a:schemeClr val="bg1"/>
                </a:solidFill>
                <a:latin typeface="Cooper Black"/>
                <a:cs typeface="Calibri" panose="020F0502020204030204"/>
              </a:rPr>
              <a:t>enfermas</a:t>
            </a:r>
            <a:r>
              <a:rPr lang="en-US" dirty="0">
                <a:solidFill>
                  <a:schemeClr val="bg1"/>
                </a:solidFill>
                <a:latin typeface="Cooper Black"/>
                <a:cs typeface="Calibri" panose="020F0502020204030204"/>
              </a:rPr>
              <a:t>...</a:t>
            </a:r>
          </a:p>
        </p:txBody>
      </p:sp>
      <p:pic>
        <p:nvPicPr>
          <p:cNvPr id="2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22C7A5EB-3880-48BD-A24E-FFDC215B4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988" y="369913"/>
            <a:ext cx="2495050" cy="278453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7417AF-190E-4D6E-AFA6-7D3E84B0B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1603" y="182859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E23FEDE9-C6C2-4AFF-AD1C-FDE07B069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8661" y="4234345"/>
            <a:ext cx="3588640" cy="177637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0B30ED8-273E-4C07-8568-2FE5CC5C4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5071" y="3543213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21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close up of a flower&#10;&#10;Description automatically generated">
            <a:extLst>
              <a:ext uri="{FF2B5EF4-FFF2-40B4-BE49-F238E27FC236}">
                <a16:creationId xmlns:a16="http://schemas.microsoft.com/office/drawing/2014/main" id="{47C76E5B-CB5C-4F8E-B891-D90A18569C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55" t="2402" r="4776" b="1201"/>
          <a:stretch/>
        </p:blipFill>
        <p:spPr>
          <a:xfrm>
            <a:off x="-1139" y="1439"/>
            <a:ext cx="12199264" cy="685470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9B1C25-5ED6-447A-9231-D190CD7811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407" y="1149890"/>
            <a:ext cx="10386203" cy="2396016"/>
          </a:xfr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b="1" dirty="0">
                <a:latin typeface="Cooper Black"/>
                <a:cs typeface="Calibri" panose="020F0502020204030204"/>
              </a:rPr>
              <a:t>Podemos</a:t>
            </a:r>
            <a:r>
              <a:rPr lang="en-US" sz="2400" b="1" dirty="0">
                <a:latin typeface="Cooper Black"/>
                <a:ea typeface="+mn-lt"/>
                <a:cs typeface="+mn-lt"/>
              </a:rPr>
              <a:t> </a:t>
            </a:r>
            <a:r>
              <a:rPr lang="en-US" sz="2400" b="1" dirty="0" err="1">
                <a:latin typeface="Cooper Black"/>
                <a:ea typeface="+mn-lt"/>
                <a:cs typeface="+mn-lt"/>
              </a:rPr>
              <a:t>pedirle</a:t>
            </a:r>
            <a:r>
              <a:rPr lang="en-US" sz="2400" b="1" dirty="0">
                <a:latin typeface="Cooper Black"/>
                <a:ea typeface="+mn-lt"/>
                <a:cs typeface="+mn-lt"/>
              </a:rPr>
              <a:t> a Jesus que </a:t>
            </a:r>
            <a:r>
              <a:rPr lang="en-US" sz="2400" b="1" dirty="0" err="1">
                <a:latin typeface="Cooper Black"/>
                <a:ea typeface="+mn-lt"/>
                <a:cs typeface="+mn-lt"/>
              </a:rPr>
              <a:t>nos</a:t>
            </a:r>
            <a:r>
              <a:rPr lang="en-US" sz="2400" b="1" dirty="0">
                <a:latin typeface="Cooper Black"/>
                <a:ea typeface="+mn-lt"/>
                <a:cs typeface="+mn-lt"/>
              </a:rPr>
              <a:t> </a:t>
            </a:r>
            <a:r>
              <a:rPr lang="en-US" sz="2400" b="1" dirty="0" err="1">
                <a:latin typeface="Cooper Black"/>
                <a:ea typeface="+mn-lt"/>
                <a:cs typeface="+mn-lt"/>
              </a:rPr>
              <a:t>ayude</a:t>
            </a:r>
            <a:r>
              <a:rPr lang="en-US" sz="2400" b="1" dirty="0">
                <a:latin typeface="Cooper Black"/>
                <a:ea typeface="+mn-lt"/>
                <a:cs typeface="+mn-lt"/>
              </a:rPr>
              <a:t> en una </a:t>
            </a:r>
            <a:r>
              <a:rPr lang="en-US" sz="2400" b="1" dirty="0" err="1">
                <a:latin typeface="Cooper Black"/>
                <a:ea typeface="+mn-lt"/>
                <a:cs typeface="+mn-lt"/>
              </a:rPr>
              <a:t>prueba</a:t>
            </a:r>
            <a:r>
              <a:rPr lang="en-US" sz="2400" b="1" dirty="0">
                <a:latin typeface="Cooper Black"/>
                <a:ea typeface="+mn-lt"/>
                <a:cs typeface="+mn-lt"/>
              </a:rPr>
              <a:t> o que </a:t>
            </a:r>
            <a:r>
              <a:rPr lang="en-US" sz="2400" b="1" dirty="0" err="1">
                <a:latin typeface="Cooper Black"/>
                <a:ea typeface="+mn-lt"/>
                <a:cs typeface="+mn-lt"/>
              </a:rPr>
              <a:t>cuando</a:t>
            </a:r>
            <a:r>
              <a:rPr lang="en-US" sz="2400" b="1" dirty="0">
                <a:latin typeface="Cooper Black"/>
                <a:ea typeface="+mn-lt"/>
                <a:cs typeface="+mn-lt"/>
              </a:rPr>
              <a:t> </a:t>
            </a:r>
            <a:r>
              <a:rPr lang="en-US" sz="2400" b="1" dirty="0" err="1">
                <a:latin typeface="Cooper Black"/>
                <a:ea typeface="+mn-lt"/>
                <a:cs typeface="+mn-lt"/>
              </a:rPr>
              <a:t>compitamos</a:t>
            </a:r>
            <a:r>
              <a:rPr lang="en-US" sz="2400" b="1" dirty="0">
                <a:latin typeface="Cooper Black"/>
                <a:ea typeface="+mn-lt"/>
                <a:cs typeface="+mn-lt"/>
              </a:rPr>
              <a:t> </a:t>
            </a:r>
            <a:r>
              <a:rPr lang="en-US" sz="2400" b="1" dirty="0" err="1">
                <a:latin typeface="Cooper Black"/>
                <a:ea typeface="+mn-lt"/>
                <a:cs typeface="+mn-lt"/>
              </a:rPr>
              <a:t>nuestro</a:t>
            </a:r>
            <a:r>
              <a:rPr lang="en-US" sz="2400" b="1" dirty="0">
                <a:latin typeface="Cooper Black"/>
                <a:ea typeface="+mn-lt"/>
                <a:cs typeface="+mn-lt"/>
              </a:rPr>
              <a:t> </a:t>
            </a:r>
            <a:r>
              <a:rPr lang="en-US" sz="2400" b="1" dirty="0" err="1">
                <a:latin typeface="Cooper Black"/>
                <a:ea typeface="+mn-lt"/>
                <a:cs typeface="+mn-lt"/>
              </a:rPr>
              <a:t>deporte</a:t>
            </a:r>
            <a:r>
              <a:rPr lang="en-US" sz="2400" b="1" dirty="0">
                <a:latin typeface="Cooper Black"/>
                <a:ea typeface="+mn-lt"/>
                <a:cs typeface="+mn-lt"/>
              </a:rPr>
              <a:t> </a:t>
            </a:r>
            <a:r>
              <a:rPr lang="en-US" sz="2400" b="1" dirty="0" err="1">
                <a:latin typeface="Cooper Black"/>
                <a:ea typeface="+mn-lt"/>
                <a:cs typeface="+mn-lt"/>
              </a:rPr>
              <a:t>favorito</a:t>
            </a:r>
            <a:r>
              <a:rPr lang="en-US" sz="2400" b="1" dirty="0">
                <a:latin typeface="Cooper Black"/>
                <a:ea typeface="+mn-lt"/>
                <a:cs typeface="+mn-lt"/>
              </a:rPr>
              <a:t> </a:t>
            </a:r>
            <a:r>
              <a:rPr lang="en-US" sz="2400" b="1" dirty="0" err="1">
                <a:latin typeface="Cooper Black"/>
                <a:ea typeface="+mn-lt"/>
                <a:cs typeface="+mn-lt"/>
              </a:rPr>
              <a:t>nos</a:t>
            </a:r>
            <a:r>
              <a:rPr lang="en-US" sz="2400" b="1" dirty="0">
                <a:latin typeface="Cooper Black"/>
                <a:ea typeface="+mn-lt"/>
                <a:cs typeface="+mn-lt"/>
              </a:rPr>
              <a:t> </a:t>
            </a:r>
            <a:r>
              <a:rPr lang="en-US" sz="2400" b="1" dirty="0" err="1">
                <a:latin typeface="Cooper Black"/>
                <a:ea typeface="+mn-lt"/>
                <a:cs typeface="+mn-lt"/>
              </a:rPr>
              <a:t>vaya</a:t>
            </a:r>
            <a:r>
              <a:rPr lang="en-US" sz="2400" b="1" dirty="0">
                <a:latin typeface="Cooper Black"/>
                <a:ea typeface="+mn-lt"/>
                <a:cs typeface="+mn-lt"/>
              </a:rPr>
              <a:t> bien. Pero </a:t>
            </a:r>
            <a:r>
              <a:rPr lang="en-US" sz="2400" b="1" dirty="0" err="1">
                <a:latin typeface="Cooper Black"/>
                <a:ea typeface="+mn-lt"/>
                <a:cs typeface="+mn-lt"/>
              </a:rPr>
              <a:t>podemos</a:t>
            </a:r>
            <a:r>
              <a:rPr lang="en-US" sz="2400" b="1" dirty="0">
                <a:latin typeface="Cooper Black"/>
                <a:ea typeface="+mn-lt"/>
                <a:cs typeface="+mn-lt"/>
              </a:rPr>
              <a:t> </a:t>
            </a:r>
            <a:r>
              <a:rPr lang="en-US" sz="2400" b="1" dirty="0" err="1">
                <a:latin typeface="Cooper Black"/>
                <a:ea typeface="+mn-lt"/>
                <a:cs typeface="+mn-lt"/>
              </a:rPr>
              <a:t>ensanchar</a:t>
            </a:r>
            <a:r>
              <a:rPr lang="en-US" sz="2400" b="1" dirty="0">
                <a:latin typeface="Cooper Black"/>
                <a:ea typeface="+mn-lt"/>
                <a:cs typeface="+mn-lt"/>
              </a:rPr>
              <a:t> </a:t>
            </a:r>
            <a:r>
              <a:rPr lang="en-US" sz="2400" b="1" dirty="0" err="1">
                <a:latin typeface="Cooper Black"/>
                <a:ea typeface="+mn-lt"/>
                <a:cs typeface="+mn-lt"/>
              </a:rPr>
              <a:t>aun</a:t>
            </a:r>
            <a:r>
              <a:rPr lang="en-US" sz="2400" b="1" dirty="0">
                <a:latin typeface="Cooper Black"/>
                <a:ea typeface="+mn-lt"/>
                <a:cs typeface="+mn-lt"/>
              </a:rPr>
              <a:t> mas </a:t>
            </a:r>
            <a:r>
              <a:rPr lang="en-US" sz="2400" b="1" dirty="0" err="1">
                <a:latin typeface="Cooper Black"/>
                <a:ea typeface="+mn-lt"/>
                <a:cs typeface="+mn-lt"/>
              </a:rPr>
              <a:t>nuestro</a:t>
            </a:r>
            <a:r>
              <a:rPr lang="en-US" sz="2400" b="1" dirty="0">
                <a:latin typeface="Cooper Black"/>
                <a:ea typeface="+mn-lt"/>
                <a:cs typeface="+mn-lt"/>
              </a:rPr>
              <a:t> </a:t>
            </a:r>
            <a:r>
              <a:rPr lang="en-US" sz="2400" b="1" dirty="0" err="1">
                <a:latin typeface="Cooper Black"/>
                <a:ea typeface="+mn-lt"/>
                <a:cs typeface="+mn-lt"/>
              </a:rPr>
              <a:t>ruego</a:t>
            </a:r>
            <a:r>
              <a:rPr lang="en-US" sz="2400" b="1" dirty="0">
                <a:latin typeface="Cooper Black"/>
                <a:ea typeface="+mn-lt"/>
                <a:cs typeface="+mn-lt"/>
              </a:rPr>
              <a:t> y </a:t>
            </a:r>
            <a:r>
              <a:rPr lang="en-US" sz="2400" b="1" dirty="0" err="1">
                <a:latin typeface="Cooper Black"/>
                <a:ea typeface="+mn-lt"/>
                <a:cs typeface="+mn-lt"/>
              </a:rPr>
              <a:t>pedir</a:t>
            </a:r>
            <a:r>
              <a:rPr lang="en-US" sz="2400" b="1" dirty="0">
                <a:latin typeface="Cooper Black"/>
                <a:ea typeface="+mn-lt"/>
                <a:cs typeface="+mn-lt"/>
              </a:rPr>
              <a:t> por los </a:t>
            </a:r>
            <a:r>
              <a:rPr lang="en-US" sz="2400" b="1" dirty="0" err="1">
                <a:latin typeface="Cooper Black"/>
                <a:ea typeface="+mn-lt"/>
                <a:cs typeface="+mn-lt"/>
              </a:rPr>
              <a:t>niños</a:t>
            </a:r>
            <a:r>
              <a:rPr lang="en-US" sz="2400" b="1" dirty="0">
                <a:latin typeface="Cooper Black"/>
                <a:ea typeface="+mn-lt"/>
                <a:cs typeface="+mn-lt"/>
              </a:rPr>
              <a:t> que </a:t>
            </a:r>
            <a:r>
              <a:rPr lang="en-US" sz="2400" b="1" dirty="0" err="1">
                <a:latin typeface="Cooper Black"/>
                <a:ea typeface="+mn-lt"/>
                <a:cs typeface="+mn-lt"/>
              </a:rPr>
              <a:t>mueren</a:t>
            </a:r>
            <a:r>
              <a:rPr lang="en-US" sz="2400" b="1" dirty="0">
                <a:latin typeface="Cooper Black"/>
                <a:ea typeface="+mn-lt"/>
                <a:cs typeface="+mn-lt"/>
              </a:rPr>
              <a:t> de </a:t>
            </a:r>
            <a:r>
              <a:rPr lang="en-US" sz="2400" b="1" dirty="0" err="1">
                <a:latin typeface="Cooper Black"/>
                <a:ea typeface="+mn-lt"/>
                <a:cs typeface="+mn-lt"/>
              </a:rPr>
              <a:t>hambre</a:t>
            </a:r>
            <a:r>
              <a:rPr lang="en-US" sz="2400" b="1" dirty="0">
                <a:latin typeface="Cooper Black"/>
                <a:ea typeface="+mn-lt"/>
                <a:cs typeface="+mn-lt"/>
              </a:rPr>
              <a:t> en </a:t>
            </a:r>
            <a:r>
              <a:rPr lang="en-US" sz="2400" b="1" dirty="0" err="1">
                <a:latin typeface="Cooper Black"/>
                <a:ea typeface="+mn-lt"/>
                <a:cs typeface="+mn-lt"/>
              </a:rPr>
              <a:t>otros</a:t>
            </a:r>
            <a:r>
              <a:rPr lang="en-US" sz="2400" b="1" dirty="0">
                <a:latin typeface="Cooper Black"/>
                <a:ea typeface="+mn-lt"/>
                <a:cs typeface="+mn-lt"/>
              </a:rPr>
              <a:t> </a:t>
            </a:r>
            <a:r>
              <a:rPr lang="en-US" sz="2400" b="1" dirty="0" err="1">
                <a:latin typeface="Cooper Black"/>
                <a:ea typeface="+mn-lt"/>
                <a:cs typeface="+mn-lt"/>
              </a:rPr>
              <a:t>paises</a:t>
            </a:r>
            <a:r>
              <a:rPr lang="en-US" sz="2400" b="1" dirty="0">
                <a:latin typeface="Cooper Black"/>
                <a:ea typeface="+mn-lt"/>
                <a:cs typeface="+mn-lt"/>
              </a:rPr>
              <a:t>, por los que son </a:t>
            </a:r>
            <a:r>
              <a:rPr lang="en-US" sz="2400" b="1" dirty="0" err="1">
                <a:latin typeface="Cooper Black"/>
                <a:ea typeface="+mn-lt"/>
                <a:cs typeface="+mn-lt"/>
              </a:rPr>
              <a:t>llevados</a:t>
            </a:r>
            <a:r>
              <a:rPr lang="en-US" sz="2400" b="1" dirty="0">
                <a:latin typeface="Cooper Black"/>
                <a:ea typeface="+mn-lt"/>
                <a:cs typeface="+mn-lt"/>
              </a:rPr>
              <a:t> a la </a:t>
            </a:r>
            <a:r>
              <a:rPr lang="en-US" sz="2400" b="1" dirty="0" err="1">
                <a:latin typeface="Cooper Black"/>
                <a:ea typeface="+mn-lt"/>
                <a:cs typeface="+mn-lt"/>
              </a:rPr>
              <a:t>guerra</a:t>
            </a:r>
            <a:r>
              <a:rPr lang="en-US" sz="2400" b="1" dirty="0">
                <a:latin typeface="Cooper Black"/>
                <a:ea typeface="+mn-lt"/>
                <a:cs typeface="+mn-lt"/>
              </a:rPr>
              <a:t>, o los que no son </a:t>
            </a:r>
            <a:r>
              <a:rPr lang="en-US" sz="2400" b="1" dirty="0" err="1">
                <a:latin typeface="Cooper Black"/>
                <a:ea typeface="+mn-lt"/>
                <a:cs typeface="+mn-lt"/>
              </a:rPr>
              <a:t>amados</a:t>
            </a:r>
            <a:r>
              <a:rPr lang="en-US" sz="2400" b="1" dirty="0">
                <a:latin typeface="Cooper Black"/>
                <a:ea typeface="+mn-lt"/>
                <a:cs typeface="+mn-lt"/>
              </a:rPr>
              <a:t>.</a:t>
            </a:r>
          </a:p>
          <a:p>
            <a:pPr marL="0" indent="0">
              <a:buNone/>
            </a:pPr>
            <a:endParaRPr lang="en-US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9640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group of people looking at each other&#10;&#10;Description automatically generated">
            <a:extLst>
              <a:ext uri="{FF2B5EF4-FFF2-40B4-BE49-F238E27FC236}">
                <a16:creationId xmlns:a16="http://schemas.microsoft.com/office/drawing/2014/main" id="{9B5DC6F7-69DC-4E2C-A25A-4FE20F27EC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11" r="1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50141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9B1C25-5ED6-447A-9231-D190CD7811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6050" y="811089"/>
            <a:ext cx="4062642" cy="370299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400" err="1">
                <a:latin typeface="Cooper Black"/>
                <a:cs typeface="Calibri"/>
              </a:rPr>
              <a:t>Atiende</a:t>
            </a:r>
            <a:r>
              <a:rPr lang="en-US" sz="2400" dirty="0">
                <a:latin typeface="Cooper Black"/>
                <a:cs typeface="Calibri"/>
              </a:rPr>
              <a:t> </a:t>
            </a:r>
            <a:r>
              <a:rPr lang="en-US" sz="2400" err="1">
                <a:latin typeface="Cooper Black"/>
                <a:cs typeface="Calibri"/>
              </a:rPr>
              <a:t>nuestras</a:t>
            </a:r>
            <a:r>
              <a:rPr lang="en-US" sz="2400" dirty="0">
                <a:latin typeface="Cooper Black"/>
                <a:cs typeface="Calibri"/>
              </a:rPr>
              <a:t> </a:t>
            </a:r>
            <a:r>
              <a:rPr lang="en-US" sz="2400" err="1">
                <a:latin typeface="Cooper Black"/>
                <a:cs typeface="Calibri"/>
              </a:rPr>
              <a:t>suplicas</a:t>
            </a:r>
            <a:r>
              <a:rPr lang="en-US" sz="2400" dirty="0">
                <a:latin typeface="Cooper Black"/>
                <a:cs typeface="Calibri"/>
              </a:rPr>
              <a:t>, dice la </a:t>
            </a:r>
            <a:r>
              <a:rPr lang="en-US" sz="2400" err="1">
                <a:latin typeface="Cooper Black"/>
                <a:cs typeface="Calibri"/>
              </a:rPr>
              <a:t>oracion</a:t>
            </a:r>
            <a:r>
              <a:rPr lang="en-US" sz="2400" dirty="0">
                <a:latin typeface="Cooper Black"/>
                <a:cs typeface="Calibri"/>
              </a:rPr>
              <a:t> </a:t>
            </a:r>
            <a:r>
              <a:rPr lang="en-US" sz="2400" err="1">
                <a:latin typeface="Cooper Black"/>
                <a:cs typeface="Calibri"/>
              </a:rPr>
              <a:t>recogiendo</a:t>
            </a:r>
            <a:r>
              <a:rPr lang="en-US" sz="2400" dirty="0">
                <a:latin typeface="Cooper Black"/>
                <a:cs typeface="Calibri"/>
              </a:rPr>
              <a:t> </a:t>
            </a:r>
            <a:r>
              <a:rPr lang="en-US" sz="2400" err="1">
                <a:latin typeface="Cooper Black"/>
                <a:cs typeface="Calibri"/>
              </a:rPr>
              <a:t>todo</a:t>
            </a:r>
            <a:r>
              <a:rPr lang="en-US" sz="2400" dirty="0">
                <a:latin typeface="Cooper Black"/>
                <a:cs typeface="Calibri"/>
              </a:rPr>
              <a:t> </a:t>
            </a:r>
            <a:r>
              <a:rPr lang="en-US" sz="2400" err="1">
                <a:latin typeface="Cooper Black"/>
                <a:cs typeface="Calibri"/>
              </a:rPr>
              <a:t>esto</a:t>
            </a:r>
            <a:r>
              <a:rPr lang="en-US" sz="2400" dirty="0">
                <a:latin typeface="Cooper Black"/>
                <a:cs typeface="Calibri"/>
              </a:rPr>
              <a:t> </a:t>
            </a:r>
            <a:r>
              <a:rPr lang="en-US" sz="2400" err="1">
                <a:latin typeface="Cooper Black"/>
                <a:cs typeface="Calibri"/>
              </a:rPr>
              <a:t>como</a:t>
            </a:r>
            <a:r>
              <a:rPr lang="en-US" sz="2400" dirty="0">
                <a:latin typeface="Cooper Black"/>
                <a:cs typeface="Calibri"/>
              </a:rPr>
              <a:t> un </a:t>
            </a:r>
            <a:r>
              <a:rPr lang="en-US" sz="2400" err="1">
                <a:latin typeface="Cooper Black"/>
                <a:cs typeface="Calibri"/>
              </a:rPr>
              <a:t>vacio</a:t>
            </a:r>
            <a:r>
              <a:rPr lang="en-US" sz="2400" dirty="0">
                <a:latin typeface="Cooper Black"/>
                <a:cs typeface="Calibri"/>
              </a:rPr>
              <a:t> que </a:t>
            </a:r>
            <a:r>
              <a:rPr lang="en-US" sz="2400" err="1">
                <a:latin typeface="Cooper Black"/>
                <a:cs typeface="Calibri"/>
              </a:rPr>
              <a:t>hermoso</a:t>
            </a:r>
            <a:r>
              <a:rPr lang="en-US" sz="2400" dirty="0">
                <a:latin typeface="Cooper Black"/>
                <a:cs typeface="Calibri"/>
              </a:rPr>
              <a:t> es </a:t>
            </a:r>
            <a:r>
              <a:rPr lang="en-US" sz="2400" err="1">
                <a:latin typeface="Cooper Black"/>
                <a:cs typeface="Calibri"/>
              </a:rPr>
              <a:t>darnos</a:t>
            </a:r>
            <a:r>
              <a:rPr lang="en-US" sz="2400" dirty="0">
                <a:latin typeface="Cooper Black"/>
                <a:cs typeface="Calibri"/>
              </a:rPr>
              <a:t> </a:t>
            </a:r>
            <a:r>
              <a:rPr lang="en-US" sz="2400" err="1">
                <a:latin typeface="Cooper Black"/>
                <a:cs typeface="Calibri"/>
              </a:rPr>
              <a:t>cuenta</a:t>
            </a:r>
            <a:r>
              <a:rPr lang="en-US" sz="2400" dirty="0">
                <a:latin typeface="Cooper Black"/>
                <a:cs typeface="Calibri"/>
              </a:rPr>
              <a:t> </a:t>
            </a:r>
            <a:r>
              <a:rPr lang="en-US" sz="2400" err="1">
                <a:latin typeface="Cooper Black"/>
                <a:cs typeface="Calibri"/>
              </a:rPr>
              <a:t>como</a:t>
            </a:r>
            <a:r>
              <a:rPr lang="en-US" sz="2400" dirty="0">
                <a:latin typeface="Cooper Black"/>
                <a:cs typeface="Calibri"/>
              </a:rPr>
              <a:t> </a:t>
            </a:r>
            <a:r>
              <a:rPr lang="en-US" sz="2400" err="1">
                <a:latin typeface="Cooper Black"/>
                <a:cs typeface="Calibri"/>
              </a:rPr>
              <a:t>esta</a:t>
            </a:r>
            <a:r>
              <a:rPr lang="en-US" sz="2400" dirty="0">
                <a:latin typeface="Cooper Black"/>
                <a:cs typeface="Calibri"/>
              </a:rPr>
              <a:t> </a:t>
            </a:r>
            <a:r>
              <a:rPr lang="en-US" sz="2400" err="1">
                <a:latin typeface="Cooper Black"/>
                <a:cs typeface="Calibri"/>
              </a:rPr>
              <a:t>oracion</a:t>
            </a:r>
            <a:r>
              <a:rPr lang="en-US" sz="2400" dirty="0">
                <a:latin typeface="Cooper Black"/>
                <a:cs typeface="Calibri"/>
              </a:rPr>
              <a:t> </a:t>
            </a:r>
            <a:r>
              <a:rPr lang="en-US" sz="2400" err="1">
                <a:latin typeface="Cooper Black"/>
                <a:cs typeface="Calibri"/>
              </a:rPr>
              <a:t>nos</a:t>
            </a:r>
            <a:r>
              <a:rPr lang="en-US" sz="2400" dirty="0">
                <a:latin typeface="Cooper Black"/>
                <a:cs typeface="Calibri"/>
              </a:rPr>
              <a:t> </a:t>
            </a:r>
            <a:r>
              <a:rPr lang="en-US" sz="2400" err="1">
                <a:latin typeface="Cooper Black"/>
                <a:cs typeface="Calibri"/>
              </a:rPr>
              <a:t>educa</a:t>
            </a:r>
            <a:r>
              <a:rPr lang="en-US" sz="2400" dirty="0">
                <a:latin typeface="Cooper Black"/>
                <a:cs typeface="Calibri"/>
              </a:rPr>
              <a:t> y </a:t>
            </a:r>
            <a:r>
              <a:rPr lang="en-US" sz="2400" err="1">
                <a:latin typeface="Cooper Black"/>
                <a:cs typeface="Calibri"/>
              </a:rPr>
              <a:t>nos</a:t>
            </a:r>
            <a:r>
              <a:rPr lang="en-US" sz="2400" dirty="0">
                <a:latin typeface="Cooper Black"/>
                <a:cs typeface="Calibri"/>
              </a:rPr>
              <a:t> </a:t>
            </a:r>
            <a:r>
              <a:rPr lang="en-US" sz="2400" err="1">
                <a:latin typeface="Cooper Black"/>
                <a:cs typeface="Calibri"/>
              </a:rPr>
              <a:t>enseña</a:t>
            </a:r>
            <a:r>
              <a:rPr lang="en-US" sz="2400" dirty="0">
                <a:latin typeface="Cooper Black"/>
                <a:cs typeface="Calibri"/>
              </a:rPr>
              <a:t> a ser </a:t>
            </a:r>
            <a:r>
              <a:rPr lang="en-US" sz="2400" err="1">
                <a:latin typeface="Cooper Black"/>
                <a:cs typeface="Calibri"/>
              </a:rPr>
              <a:t>agradecidos</a:t>
            </a:r>
            <a:r>
              <a:rPr lang="en-US" sz="2400" dirty="0">
                <a:latin typeface="Cooper Black"/>
                <a:cs typeface="Calibri"/>
              </a:rPr>
              <a:t> con </a:t>
            </a:r>
            <a:r>
              <a:rPr lang="en-US" sz="2400" err="1">
                <a:latin typeface="Cooper Black"/>
                <a:cs typeface="Calibri"/>
              </a:rPr>
              <a:t>todos</a:t>
            </a:r>
            <a:r>
              <a:rPr lang="en-US" sz="2400" dirty="0">
                <a:latin typeface="Cooper Black"/>
                <a:cs typeface="Calibri"/>
              </a:rPr>
              <a:t> y no </a:t>
            </a:r>
            <a:r>
              <a:rPr lang="en-US" sz="2400" err="1">
                <a:latin typeface="Cooper Black"/>
                <a:cs typeface="Calibri"/>
              </a:rPr>
              <a:t>siempre</a:t>
            </a:r>
            <a:r>
              <a:rPr lang="en-US" sz="2400" dirty="0">
                <a:latin typeface="Cooper Black"/>
                <a:cs typeface="Calibri"/>
              </a:rPr>
              <a:t> </a:t>
            </a:r>
            <a:r>
              <a:rPr lang="en-US" sz="2400" err="1">
                <a:latin typeface="Cooper Black"/>
                <a:cs typeface="Calibri"/>
              </a:rPr>
              <a:t>pedigüeños</a:t>
            </a:r>
            <a:r>
              <a:rPr lang="en-US" sz="2400" dirty="0">
                <a:latin typeface="Cooper Black"/>
                <a:ea typeface="+mn-lt"/>
                <a:cs typeface="+mn-lt"/>
              </a:rPr>
              <a:t> y </a:t>
            </a:r>
            <a:r>
              <a:rPr lang="en-US" sz="2400" err="1">
                <a:latin typeface="Cooper Black"/>
                <a:ea typeface="+mn-lt"/>
                <a:cs typeface="+mn-lt"/>
              </a:rPr>
              <a:t>demandantes</a:t>
            </a:r>
            <a:r>
              <a:rPr lang="en-US" sz="2400" dirty="0">
                <a:latin typeface="Cooper Black"/>
                <a:ea typeface="+mn-lt"/>
                <a:cs typeface="+mn-lt"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103390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CE9CC-8B92-46D1-9B1B-70A9422FC3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3759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Cooper Black"/>
                <a:cs typeface="Calibri"/>
              </a:rPr>
              <a:t>Que </a:t>
            </a:r>
            <a:r>
              <a:rPr lang="en-US" sz="2400" dirty="0" err="1">
                <a:latin typeface="Cooper Black"/>
                <a:cs typeface="Calibri"/>
              </a:rPr>
              <a:t>lindo</a:t>
            </a:r>
            <a:r>
              <a:rPr lang="en-US" sz="2400" dirty="0">
                <a:latin typeface="Cooper Black"/>
                <a:cs typeface="Calibri"/>
              </a:rPr>
              <a:t> es que no solo le </a:t>
            </a:r>
            <a:r>
              <a:rPr lang="en-US" sz="2400" dirty="0" err="1">
                <a:latin typeface="Cooper Black"/>
                <a:cs typeface="Calibri"/>
              </a:rPr>
              <a:t>pidas</a:t>
            </a:r>
            <a:r>
              <a:rPr lang="en-US" sz="2400" dirty="0">
                <a:latin typeface="Cooper Black"/>
                <a:cs typeface="Calibri"/>
              </a:rPr>
              <a:t> </a:t>
            </a:r>
            <a:r>
              <a:rPr lang="en-US" sz="2400" dirty="0" err="1">
                <a:latin typeface="Cooper Black"/>
                <a:cs typeface="Calibri"/>
              </a:rPr>
              <a:t>cosas</a:t>
            </a:r>
            <a:r>
              <a:rPr lang="en-US" sz="2400" dirty="0">
                <a:latin typeface="Cooper Black"/>
                <a:cs typeface="Calibri"/>
              </a:rPr>
              <a:t> a </a:t>
            </a:r>
            <a:r>
              <a:rPr lang="en-US" sz="2400" dirty="0" err="1">
                <a:latin typeface="Cooper Black"/>
                <a:cs typeface="Calibri"/>
              </a:rPr>
              <a:t>tus</a:t>
            </a:r>
            <a:r>
              <a:rPr lang="en-US" sz="2400" dirty="0">
                <a:latin typeface="Cooper Black"/>
                <a:cs typeface="Calibri"/>
              </a:rPr>
              <a:t> papas, </a:t>
            </a:r>
            <a:r>
              <a:rPr lang="en-US" sz="2400" dirty="0" err="1">
                <a:latin typeface="Cooper Black"/>
                <a:cs typeface="Calibri"/>
              </a:rPr>
              <a:t>sino</a:t>
            </a:r>
            <a:r>
              <a:rPr lang="en-US" sz="2400" dirty="0">
                <a:latin typeface="Cooper Black"/>
                <a:cs typeface="Calibri"/>
              </a:rPr>
              <a:t> que </a:t>
            </a:r>
            <a:r>
              <a:rPr lang="en-US" sz="2400" dirty="0" err="1">
                <a:latin typeface="Cooper Black"/>
                <a:cs typeface="Calibri"/>
              </a:rPr>
              <a:t>tambien</a:t>
            </a:r>
            <a:r>
              <a:rPr lang="en-US" sz="2400" dirty="0">
                <a:latin typeface="Cooper Black"/>
                <a:cs typeface="Calibri"/>
              </a:rPr>
              <a:t> los </a:t>
            </a:r>
            <a:r>
              <a:rPr lang="en-US" sz="2400" dirty="0" err="1">
                <a:latin typeface="Cooper Black"/>
                <a:cs typeface="Calibri"/>
              </a:rPr>
              <a:t>alabes</a:t>
            </a:r>
            <a:r>
              <a:rPr lang="en-US" sz="2400" dirty="0">
                <a:latin typeface="Cooper Black"/>
                <a:cs typeface="Calibri"/>
              </a:rPr>
              <a:t> y les </a:t>
            </a:r>
            <a:r>
              <a:rPr lang="en-US" sz="2400" dirty="0" err="1">
                <a:latin typeface="Cooper Black"/>
                <a:cs typeface="Calibri"/>
              </a:rPr>
              <a:t>agradezcas</a:t>
            </a:r>
            <a:r>
              <a:rPr lang="en-US" sz="2400" dirty="0">
                <a:latin typeface="Cooper Black"/>
                <a:cs typeface="Calibri"/>
              </a:rPr>
              <a:t>. </a:t>
            </a:r>
            <a:r>
              <a:rPr lang="en-US" sz="2400" dirty="0" err="1">
                <a:latin typeface="Cooper Black"/>
                <a:cs typeface="Calibri"/>
              </a:rPr>
              <a:t>Asi</a:t>
            </a:r>
            <a:r>
              <a:rPr lang="en-US" sz="2400" dirty="0">
                <a:latin typeface="Cooper Black"/>
                <a:cs typeface="Calibri"/>
              </a:rPr>
              <a:t>, </a:t>
            </a:r>
            <a:r>
              <a:rPr lang="en-US" sz="2400" dirty="0" err="1">
                <a:latin typeface="Cooper Black"/>
                <a:cs typeface="Calibri"/>
              </a:rPr>
              <a:t>su</a:t>
            </a:r>
            <a:r>
              <a:rPr lang="en-US" sz="2400" dirty="0">
                <a:latin typeface="Cooper Black"/>
                <a:cs typeface="Calibri"/>
              </a:rPr>
              <a:t> </a:t>
            </a:r>
            <a:r>
              <a:rPr lang="en-US" sz="2400" dirty="0" err="1">
                <a:latin typeface="Cooper Black"/>
                <a:cs typeface="Calibri"/>
              </a:rPr>
              <a:t>corazon</a:t>
            </a:r>
            <a:r>
              <a:rPr lang="en-US" sz="2400" dirty="0">
                <a:latin typeface="Cooper Black"/>
                <a:cs typeface="Calibri"/>
              </a:rPr>
              <a:t> se </a:t>
            </a:r>
            <a:r>
              <a:rPr lang="en-US" sz="2400" dirty="0" err="1">
                <a:latin typeface="Cooper Black"/>
                <a:cs typeface="Calibri"/>
              </a:rPr>
              <a:t>llenara</a:t>
            </a:r>
            <a:r>
              <a:rPr lang="en-US" sz="2400" dirty="0">
                <a:latin typeface="Cooper Black"/>
                <a:cs typeface="Calibri"/>
              </a:rPr>
              <a:t> de </a:t>
            </a:r>
            <a:r>
              <a:rPr lang="en-US" sz="2400" dirty="0" err="1">
                <a:latin typeface="Cooper Black"/>
                <a:cs typeface="Calibri"/>
              </a:rPr>
              <a:t>orgullo</a:t>
            </a:r>
            <a:r>
              <a:rPr lang="en-US" sz="2400" dirty="0">
                <a:latin typeface="Cooper Black"/>
                <a:cs typeface="Calibri"/>
              </a:rPr>
              <a:t> y de alegria por el </a:t>
            </a:r>
            <a:r>
              <a:rPr lang="en-US" sz="2400" dirty="0" err="1">
                <a:latin typeface="Cooper Black"/>
                <a:cs typeface="Calibri"/>
              </a:rPr>
              <a:t>buen</a:t>
            </a:r>
            <a:r>
              <a:rPr lang="en-US" sz="2400" dirty="0">
                <a:latin typeface="Cooper Black"/>
                <a:cs typeface="Calibri"/>
              </a:rPr>
              <a:t> </a:t>
            </a:r>
            <a:r>
              <a:rPr lang="en-US" sz="2400" dirty="0" err="1">
                <a:latin typeface="Cooper Black"/>
                <a:cs typeface="Calibri"/>
              </a:rPr>
              <a:t>corazon</a:t>
            </a:r>
            <a:r>
              <a:rPr lang="en-US" sz="2400" dirty="0">
                <a:latin typeface="Cooper Black"/>
                <a:cs typeface="Calibri"/>
              </a:rPr>
              <a:t> de sus </a:t>
            </a:r>
            <a:r>
              <a:rPr lang="en-US" sz="2400" dirty="0" err="1">
                <a:latin typeface="Cooper Black"/>
                <a:cs typeface="Calibri"/>
              </a:rPr>
              <a:t>hijos</a:t>
            </a:r>
            <a:r>
              <a:rPr lang="en-US" sz="2400" dirty="0">
                <a:latin typeface="Cooper Black"/>
                <a:cs typeface="Calibri"/>
              </a:rPr>
              <a:t> y </a:t>
            </a:r>
            <a:r>
              <a:rPr lang="en-US" sz="2400" dirty="0" err="1">
                <a:latin typeface="Cooper Black"/>
                <a:cs typeface="Calibri"/>
              </a:rPr>
              <a:t>habra</a:t>
            </a:r>
            <a:r>
              <a:rPr lang="en-US" sz="2400" dirty="0">
                <a:latin typeface="Cooper Black"/>
                <a:cs typeface="Calibri"/>
              </a:rPr>
              <a:t> </a:t>
            </a:r>
            <a:r>
              <a:rPr lang="en-US" sz="2400" dirty="0" err="1">
                <a:latin typeface="Cooper Black"/>
                <a:cs typeface="Calibri"/>
              </a:rPr>
              <a:t>paz</a:t>
            </a:r>
            <a:r>
              <a:rPr lang="en-US" sz="2400" dirty="0">
                <a:latin typeface="Cooper Black"/>
                <a:cs typeface="Calibri"/>
              </a:rPr>
              <a:t> en la tierra</a:t>
            </a:r>
            <a:r>
              <a:rPr lang="en-US" sz="2400" b="1" dirty="0">
                <a:latin typeface="Cooper Black"/>
                <a:cs typeface="Calibri"/>
              </a:rPr>
              <a:t>.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3" descr="A picture containing toy, doll, colorful, table&#10;&#10;Description automatically generated">
            <a:extLst>
              <a:ext uri="{FF2B5EF4-FFF2-40B4-BE49-F238E27FC236}">
                <a16:creationId xmlns:a16="http://schemas.microsoft.com/office/drawing/2014/main" id="{774B1270-9839-47AC-828F-BBB7F704D0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6" r="2" b="4936"/>
          <a:stretch/>
        </p:blipFill>
        <p:spPr>
          <a:xfrm>
            <a:off x="6707009" y="-2"/>
            <a:ext cx="5484991" cy="575558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4" name="Heart 3">
            <a:extLst>
              <a:ext uri="{FF2B5EF4-FFF2-40B4-BE49-F238E27FC236}">
                <a16:creationId xmlns:a16="http://schemas.microsoft.com/office/drawing/2014/main" id="{E206B19F-0705-4C8A-809F-D103E815190E}"/>
              </a:ext>
            </a:extLst>
          </p:cNvPr>
          <p:cNvSpPr/>
          <p:nvPr/>
        </p:nvSpPr>
        <p:spPr>
          <a:xfrm rot="540000">
            <a:off x="1713781" y="700177"/>
            <a:ext cx="920150" cy="920150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FA6F13AB-4626-4698-9F3D-E05568A6A8B6}"/>
              </a:ext>
            </a:extLst>
          </p:cNvPr>
          <p:cNvSpPr/>
          <p:nvPr/>
        </p:nvSpPr>
        <p:spPr>
          <a:xfrm rot="360000">
            <a:off x="7348807" y="2956524"/>
            <a:ext cx="675735" cy="733245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E7ADAF53-FBCA-4908-9E64-AAE4DE15F25A}"/>
              </a:ext>
            </a:extLst>
          </p:cNvPr>
          <p:cNvSpPr/>
          <p:nvPr/>
        </p:nvSpPr>
        <p:spPr>
          <a:xfrm rot="-540000">
            <a:off x="462052" y="5788863"/>
            <a:ext cx="920150" cy="920150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art 9">
            <a:extLst>
              <a:ext uri="{FF2B5EF4-FFF2-40B4-BE49-F238E27FC236}">
                <a16:creationId xmlns:a16="http://schemas.microsoft.com/office/drawing/2014/main" id="{575E8087-F836-4800-A49D-36F9EF04E4C6}"/>
              </a:ext>
            </a:extLst>
          </p:cNvPr>
          <p:cNvSpPr/>
          <p:nvPr/>
        </p:nvSpPr>
        <p:spPr>
          <a:xfrm rot="-420000">
            <a:off x="9088467" y="239202"/>
            <a:ext cx="761999" cy="762000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eart 10">
            <a:extLst>
              <a:ext uri="{FF2B5EF4-FFF2-40B4-BE49-F238E27FC236}">
                <a16:creationId xmlns:a16="http://schemas.microsoft.com/office/drawing/2014/main" id="{F5091954-A550-46C3-A7F5-35E833D7437E}"/>
              </a:ext>
            </a:extLst>
          </p:cNvPr>
          <p:cNvSpPr/>
          <p:nvPr/>
        </p:nvSpPr>
        <p:spPr>
          <a:xfrm rot="-600000">
            <a:off x="10080505" y="5831995"/>
            <a:ext cx="920150" cy="920150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C78BCB45-F220-412D-BE9C-CAFACDE22843}"/>
              </a:ext>
            </a:extLst>
          </p:cNvPr>
          <p:cNvSpPr/>
          <p:nvPr/>
        </p:nvSpPr>
        <p:spPr>
          <a:xfrm rot="-360000">
            <a:off x="11417599" y="2079504"/>
            <a:ext cx="675735" cy="675735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Heart 20">
            <a:extLst>
              <a:ext uri="{FF2B5EF4-FFF2-40B4-BE49-F238E27FC236}">
                <a16:creationId xmlns:a16="http://schemas.microsoft.com/office/drawing/2014/main" id="{AE68579C-9673-43DF-BCFB-CB75682C49A1}"/>
              </a:ext>
            </a:extLst>
          </p:cNvPr>
          <p:cNvSpPr/>
          <p:nvPr/>
        </p:nvSpPr>
        <p:spPr>
          <a:xfrm rot="21240000">
            <a:off x="4860748" y="5054884"/>
            <a:ext cx="948905" cy="97766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7767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6E15AFD1-34C5-49FC-9AA8-A27557D7A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0" y="1093"/>
            <a:ext cx="12203500" cy="685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close up of a flower&#10;&#10;Description automatically generated">
            <a:extLst>
              <a:ext uri="{FF2B5EF4-FFF2-40B4-BE49-F238E27FC236}">
                <a16:creationId xmlns:a16="http://schemas.microsoft.com/office/drawing/2014/main" id="{FAF779FE-A516-474F-AF0F-A5983C5B00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24" b="1190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6B32EF-AC26-488E-AE7F-A1739EBCB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487" y="1156146"/>
            <a:ext cx="3775095" cy="240903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s-CO" sz="2000" noProof="1">
                <a:latin typeface="Cooper Black"/>
                <a:cs typeface="Calibri"/>
              </a:rPr>
              <a:t>En las misas de los domingos, casi siempre luego de pedir perdon, se canta o se reza una larga oracion. Tal vez una de las que mas te cueste aprender por su extension y porque contiene palabras dificiles. Se llama </a:t>
            </a:r>
            <a:r>
              <a:rPr lang="es-CO" sz="2000" noProof="1">
                <a:highlight>
                  <a:srgbClr val="FFFF00"/>
                </a:highlight>
                <a:latin typeface="Cooper Black"/>
                <a:cs typeface="Calibri"/>
              </a:rPr>
              <a:t>El Gloria</a:t>
            </a:r>
            <a:r>
              <a:rPr lang="es-CO" sz="2000" noProof="1">
                <a:latin typeface="Cooper Black"/>
                <a:cs typeface="Calibri"/>
              </a:rPr>
              <a:t>. Es una oracion decisiva compuesta con muchs textos de La Biblia.</a:t>
            </a:r>
            <a:endParaRPr lang="es-CO" sz="2000" noProof="1">
              <a:highlight>
                <a:srgbClr val="FFFF00"/>
              </a:highlight>
              <a:latin typeface="Cooper Black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3405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close up of a flower&#10;&#10;Description automatically generated">
            <a:extLst>
              <a:ext uri="{FF2B5EF4-FFF2-40B4-BE49-F238E27FC236}">
                <a16:creationId xmlns:a16="http://schemas.microsoft.com/office/drawing/2014/main" id="{BF5CE00E-5941-4401-959E-224DF3FF6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0" y="-1724"/>
            <a:ext cx="12203500" cy="686144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6B32EF-AC26-488E-AE7F-A1739EBCB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5709" y="847965"/>
            <a:ext cx="10515600" cy="134647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b="1" dirty="0">
                <a:latin typeface="Cooper Black"/>
                <a:cs typeface="Calibri"/>
              </a:rPr>
              <a:t>La </a:t>
            </a:r>
            <a:r>
              <a:rPr lang="en-US" sz="2400" b="1" dirty="0" err="1">
                <a:latin typeface="Cooper Black"/>
                <a:cs typeface="Calibri"/>
              </a:rPr>
              <a:t>primera</a:t>
            </a:r>
            <a:r>
              <a:rPr lang="en-US" sz="2400" b="1" dirty="0">
                <a:latin typeface="Cooper Black"/>
                <a:cs typeface="Calibri"/>
              </a:rPr>
              <a:t> </a:t>
            </a:r>
            <a:r>
              <a:rPr lang="en-US" sz="2400" b="1" dirty="0" err="1">
                <a:latin typeface="Cooper Black"/>
                <a:cs typeface="Calibri"/>
              </a:rPr>
              <a:t>parte</a:t>
            </a:r>
            <a:r>
              <a:rPr lang="en-US" sz="2400" b="1" dirty="0">
                <a:latin typeface="Cooper Black"/>
                <a:cs typeface="Calibri"/>
              </a:rPr>
              <a:t> </a:t>
            </a:r>
            <a:r>
              <a:rPr lang="en-US" sz="2400" b="1" dirty="0" err="1">
                <a:latin typeface="Cooper Black"/>
                <a:cs typeface="Calibri"/>
              </a:rPr>
              <a:t>esta</a:t>
            </a:r>
            <a:r>
              <a:rPr lang="en-US" sz="2400" b="1" dirty="0">
                <a:latin typeface="Cooper Black"/>
                <a:cs typeface="Calibri"/>
              </a:rPr>
              <a:t> </a:t>
            </a:r>
            <a:r>
              <a:rPr lang="en-US" sz="2400" b="1" noProof="1">
                <a:latin typeface="Cooper Black"/>
                <a:cs typeface="Calibri"/>
              </a:rPr>
              <a:t>tomada</a:t>
            </a:r>
            <a:r>
              <a:rPr lang="en-US" sz="2400" b="1" dirty="0">
                <a:latin typeface="Cooper Black"/>
                <a:cs typeface="Calibri"/>
              </a:rPr>
              <a:t> del canto de los </a:t>
            </a:r>
            <a:r>
              <a:rPr lang="en-US" sz="2400" b="1" dirty="0" err="1">
                <a:latin typeface="Cooper Black"/>
                <a:cs typeface="Calibri"/>
              </a:rPr>
              <a:t>angeles</a:t>
            </a:r>
            <a:r>
              <a:rPr lang="en-US" sz="2400" b="1" dirty="0">
                <a:latin typeface="Cooper Black"/>
                <a:cs typeface="Calibri"/>
              </a:rPr>
              <a:t> en la </a:t>
            </a:r>
            <a:r>
              <a:rPr lang="en-US" sz="2400" b="1" dirty="0" err="1">
                <a:latin typeface="Cooper Black"/>
                <a:cs typeface="Calibri"/>
              </a:rPr>
              <a:t>noche</a:t>
            </a:r>
            <a:r>
              <a:rPr lang="en-US" sz="2400" b="1" dirty="0">
                <a:latin typeface="Cooper Black"/>
                <a:cs typeface="Calibri"/>
              </a:rPr>
              <a:t> en que </a:t>
            </a:r>
            <a:r>
              <a:rPr lang="en-US" sz="2400" b="1" dirty="0" err="1">
                <a:latin typeface="Cooper Black"/>
                <a:cs typeface="Calibri"/>
              </a:rPr>
              <a:t>nacio</a:t>
            </a:r>
            <a:r>
              <a:rPr lang="en-US" sz="2400" b="1" dirty="0">
                <a:latin typeface="Cooper Black"/>
                <a:cs typeface="Calibri"/>
              </a:rPr>
              <a:t> Jesus en Belen. </a:t>
            </a:r>
            <a:r>
              <a:rPr lang="en-US" sz="2400" b="1" dirty="0" err="1">
                <a:latin typeface="Cooper Black"/>
                <a:cs typeface="Calibri"/>
              </a:rPr>
              <a:t>Ellos</a:t>
            </a:r>
            <a:r>
              <a:rPr lang="en-US" sz="2400" b="1" dirty="0">
                <a:latin typeface="Cooper Black"/>
                <a:cs typeface="Calibri"/>
              </a:rPr>
              <a:t> </a:t>
            </a:r>
            <a:r>
              <a:rPr lang="en-US" sz="2400" b="1" dirty="0" err="1">
                <a:latin typeface="Cooper Black"/>
                <a:cs typeface="Calibri"/>
              </a:rPr>
              <a:t>alabaron</a:t>
            </a:r>
            <a:r>
              <a:rPr lang="en-US" sz="2400" b="1" dirty="0">
                <a:latin typeface="Cooper Black"/>
                <a:cs typeface="Calibri"/>
              </a:rPr>
              <a:t> a Dios </a:t>
            </a:r>
            <a:r>
              <a:rPr lang="en-US" sz="2400" b="1" dirty="0" err="1">
                <a:latin typeface="Cooper Black"/>
                <a:cs typeface="Calibri"/>
              </a:rPr>
              <a:t>porque</a:t>
            </a:r>
            <a:r>
              <a:rPr lang="en-US" sz="2400" b="1" dirty="0">
                <a:latin typeface="Cooper Black"/>
                <a:cs typeface="Calibri"/>
              </a:rPr>
              <a:t> </a:t>
            </a:r>
            <a:r>
              <a:rPr lang="en-US" sz="2400" b="1" dirty="0" err="1">
                <a:latin typeface="Cooper Black"/>
                <a:cs typeface="Calibri"/>
              </a:rPr>
              <a:t>desde</a:t>
            </a:r>
            <a:r>
              <a:rPr lang="en-US" sz="2400" b="1" dirty="0">
                <a:latin typeface="Cooper Black"/>
                <a:cs typeface="Calibri"/>
              </a:rPr>
              <a:t> que vino Jesus al </a:t>
            </a:r>
            <a:r>
              <a:rPr lang="en-US" sz="2400" b="1" dirty="0" err="1">
                <a:latin typeface="Cooper Black"/>
                <a:cs typeface="Calibri"/>
              </a:rPr>
              <a:t>mundo</a:t>
            </a:r>
            <a:r>
              <a:rPr lang="en-US" sz="2400" b="1" dirty="0">
                <a:latin typeface="Cooper Black"/>
                <a:cs typeface="Calibri"/>
              </a:rPr>
              <a:t>, el </a:t>
            </a:r>
            <a:r>
              <a:rPr lang="en-US" sz="2400" b="1" dirty="0" err="1">
                <a:latin typeface="Cooper Black"/>
                <a:cs typeface="Calibri"/>
              </a:rPr>
              <a:t>trajo</a:t>
            </a:r>
            <a:r>
              <a:rPr lang="en-US" sz="2400" b="1" dirty="0">
                <a:latin typeface="Cooper Black"/>
                <a:cs typeface="Calibri"/>
              </a:rPr>
              <a:t> la </a:t>
            </a:r>
            <a:r>
              <a:rPr lang="en-US" sz="2400" b="1" dirty="0" err="1">
                <a:latin typeface="Cooper Black"/>
                <a:cs typeface="Calibri"/>
              </a:rPr>
              <a:t>paz</a:t>
            </a:r>
            <a:r>
              <a:rPr lang="en-US" sz="2400" b="1" dirty="0">
                <a:latin typeface="Cooper Black"/>
                <a:cs typeface="Calibri"/>
              </a:rPr>
              <a:t> a los hombres. </a:t>
            </a:r>
          </a:p>
        </p:txBody>
      </p:sp>
      <p:pic>
        <p:nvPicPr>
          <p:cNvPr id="6" name="Picture 6" descr="A picture containing standing, table, group, display&#10;&#10;Description automatically generated">
            <a:extLst>
              <a:ext uri="{FF2B5EF4-FFF2-40B4-BE49-F238E27FC236}">
                <a16:creationId xmlns:a16="http://schemas.microsoft.com/office/drawing/2014/main" id="{EC2CC443-8BF7-4753-9452-FC05F9805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7494" y="3564867"/>
            <a:ext cx="3994030" cy="300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86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close up of an orange flower&#10;&#10;Description automatically generated">
            <a:extLst>
              <a:ext uri="{FF2B5EF4-FFF2-40B4-BE49-F238E27FC236}">
                <a16:creationId xmlns:a16="http://schemas.microsoft.com/office/drawing/2014/main" id="{B20EF8B1-D261-4136-BF15-72509DCC60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64" r="-118" b="3366"/>
          <a:stretch/>
        </p:blipFill>
        <p:spPr>
          <a:xfrm>
            <a:off x="-325" y="-2335"/>
            <a:ext cx="12189152" cy="685625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2F825-B4DC-43C4-9674-1BE379E1B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313" y="919851"/>
            <a:ext cx="10515600" cy="136084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>
                <a:latin typeface="Cooper Black"/>
                <a:cs typeface="Calibri" panose="020F0502020204030204"/>
              </a:rPr>
              <a:t>La </a:t>
            </a:r>
            <a:r>
              <a:rPr lang="en-US" sz="2400" b="1" dirty="0" err="1">
                <a:latin typeface="Cooper Black"/>
                <a:cs typeface="Calibri" panose="020F0502020204030204"/>
              </a:rPr>
              <a:t>oracion</a:t>
            </a:r>
            <a:r>
              <a:rPr lang="en-US" sz="2400" b="1" dirty="0">
                <a:latin typeface="Cooper Black"/>
                <a:cs typeface="Calibri" panose="020F0502020204030204"/>
              </a:rPr>
              <a:t> </a:t>
            </a:r>
            <a:r>
              <a:rPr lang="en-US" sz="2400" b="1" dirty="0" err="1">
                <a:latin typeface="Cooper Black"/>
                <a:cs typeface="Calibri" panose="020F0502020204030204"/>
              </a:rPr>
              <a:t>contiene</a:t>
            </a:r>
            <a:r>
              <a:rPr lang="en-US" sz="2400" b="1" dirty="0">
                <a:latin typeface="Cooper Black"/>
                <a:cs typeface="Calibri" panose="020F0502020204030204"/>
              </a:rPr>
              <a:t> </a:t>
            </a:r>
            <a:r>
              <a:rPr lang="en-US" sz="2400" b="1" dirty="0" err="1">
                <a:latin typeface="Cooper Black"/>
                <a:cs typeface="Calibri" panose="020F0502020204030204"/>
              </a:rPr>
              <a:t>tambien</a:t>
            </a:r>
            <a:r>
              <a:rPr lang="en-US" sz="2400" b="1" dirty="0">
                <a:latin typeface="Cooper Black"/>
                <a:cs typeface="Calibri" panose="020F0502020204030204"/>
              </a:rPr>
              <a:t> </a:t>
            </a:r>
            <a:r>
              <a:rPr lang="en-US" sz="2400" b="1" dirty="0" err="1">
                <a:latin typeface="Cooper Black"/>
                <a:cs typeface="Calibri" panose="020F0502020204030204"/>
              </a:rPr>
              <a:t>estas</a:t>
            </a:r>
            <a:r>
              <a:rPr lang="en-US" sz="2400" b="1" dirty="0">
                <a:latin typeface="Cooper Black"/>
                <a:cs typeface="Calibri" panose="020F0502020204030204"/>
              </a:rPr>
              <a:t> </a:t>
            </a:r>
            <a:r>
              <a:rPr lang="en-US" sz="2400" b="1" dirty="0" err="1">
                <a:latin typeface="Cooper Black"/>
                <a:cs typeface="Calibri" panose="020F0502020204030204"/>
              </a:rPr>
              <a:t>bellas</a:t>
            </a:r>
            <a:r>
              <a:rPr lang="en-US" sz="2400" b="1" dirty="0">
                <a:latin typeface="Cooper Black"/>
                <a:cs typeface="Calibri" panose="020F0502020204030204"/>
              </a:rPr>
              <a:t> palabras: </a:t>
            </a:r>
            <a:r>
              <a:rPr lang="en-US" sz="2400" b="1" dirty="0" err="1">
                <a:latin typeface="Cooper Black"/>
                <a:cs typeface="Calibri" panose="020F0502020204030204"/>
              </a:rPr>
              <a:t>Te</a:t>
            </a:r>
            <a:r>
              <a:rPr lang="en-US" sz="2400" b="1" dirty="0">
                <a:latin typeface="Cooper Black"/>
                <a:cs typeface="Calibri" panose="020F0502020204030204"/>
              </a:rPr>
              <a:t> </a:t>
            </a:r>
            <a:r>
              <a:rPr lang="en-US" sz="2400" b="1" dirty="0" err="1">
                <a:latin typeface="Cooper Black"/>
                <a:cs typeface="Calibri" panose="020F0502020204030204"/>
              </a:rPr>
              <a:t>alabamos</a:t>
            </a:r>
            <a:r>
              <a:rPr lang="en-US" sz="2400" b="1" dirty="0">
                <a:latin typeface="Cooper Black"/>
                <a:cs typeface="Calibri" panose="020F0502020204030204"/>
              </a:rPr>
              <a:t>, </a:t>
            </a:r>
            <a:r>
              <a:rPr lang="en-US" sz="2400" b="1" dirty="0" err="1">
                <a:latin typeface="Cooper Black"/>
                <a:cs typeface="Calibri" panose="020F0502020204030204"/>
              </a:rPr>
              <a:t>te</a:t>
            </a:r>
            <a:r>
              <a:rPr lang="en-US" sz="2400" b="1" dirty="0">
                <a:latin typeface="Cooper Black"/>
                <a:cs typeface="Calibri" panose="020F0502020204030204"/>
              </a:rPr>
              <a:t> </a:t>
            </a:r>
            <a:r>
              <a:rPr lang="en-US" sz="2400" b="1" dirty="0" err="1">
                <a:latin typeface="Cooper Black"/>
                <a:cs typeface="Calibri" panose="020F0502020204030204"/>
              </a:rPr>
              <a:t>bendecimos</a:t>
            </a:r>
            <a:r>
              <a:rPr lang="en-US" sz="2400" b="1" dirty="0">
                <a:latin typeface="Cooper Black"/>
                <a:cs typeface="Calibri" panose="020F0502020204030204"/>
              </a:rPr>
              <a:t>, </a:t>
            </a:r>
            <a:r>
              <a:rPr lang="en-US" sz="2400" b="1" dirty="0" err="1">
                <a:latin typeface="Cooper Black"/>
                <a:cs typeface="Calibri" panose="020F0502020204030204"/>
              </a:rPr>
              <a:t>te</a:t>
            </a:r>
            <a:r>
              <a:rPr lang="en-US" sz="2400" b="1" dirty="0">
                <a:latin typeface="Cooper Black"/>
                <a:cs typeface="Calibri" panose="020F0502020204030204"/>
              </a:rPr>
              <a:t> </a:t>
            </a:r>
            <a:r>
              <a:rPr lang="en-US" sz="2400" b="1" dirty="0" err="1">
                <a:latin typeface="Cooper Black"/>
                <a:cs typeface="Calibri" panose="020F0502020204030204"/>
              </a:rPr>
              <a:t>adoramos</a:t>
            </a:r>
            <a:r>
              <a:rPr lang="en-US" sz="2400" b="1" dirty="0">
                <a:latin typeface="Cooper Black"/>
                <a:cs typeface="Calibri" panose="020F0502020204030204"/>
              </a:rPr>
              <a:t>, </a:t>
            </a:r>
            <a:r>
              <a:rPr lang="en-US" sz="2400" b="1" dirty="0" err="1">
                <a:latin typeface="Cooper Black"/>
                <a:cs typeface="Calibri" panose="020F0502020204030204"/>
              </a:rPr>
              <a:t>te</a:t>
            </a:r>
            <a:r>
              <a:rPr lang="en-US" sz="2400" b="1" dirty="0">
                <a:latin typeface="Cooper Black"/>
                <a:cs typeface="Calibri" panose="020F0502020204030204"/>
              </a:rPr>
              <a:t> </a:t>
            </a:r>
            <a:r>
              <a:rPr lang="en-US" sz="2400" b="1" dirty="0" err="1">
                <a:latin typeface="Cooper Black"/>
                <a:cs typeface="Calibri" panose="020F0502020204030204"/>
              </a:rPr>
              <a:t>glorificamos</a:t>
            </a:r>
            <a:r>
              <a:rPr lang="en-US" sz="2400" b="1" dirty="0">
                <a:latin typeface="Cooper Black"/>
                <a:cs typeface="Calibri" panose="020F0502020204030204"/>
              </a:rPr>
              <a:t>, </a:t>
            </a:r>
            <a:r>
              <a:rPr lang="en-US" sz="2400" b="1" dirty="0" err="1">
                <a:latin typeface="Cooper Black"/>
                <a:cs typeface="Calibri" panose="020F0502020204030204"/>
              </a:rPr>
              <a:t>te</a:t>
            </a:r>
            <a:r>
              <a:rPr lang="en-US" sz="2400" b="1" dirty="0">
                <a:latin typeface="Cooper Black"/>
                <a:cs typeface="Calibri" panose="020F0502020204030204"/>
              </a:rPr>
              <a:t> </a:t>
            </a:r>
            <a:r>
              <a:rPr lang="en-US" sz="2400" b="1" dirty="0" err="1">
                <a:latin typeface="Cooper Black"/>
                <a:cs typeface="Calibri" panose="020F0502020204030204"/>
              </a:rPr>
              <a:t>damos</a:t>
            </a:r>
            <a:r>
              <a:rPr lang="en-US" sz="2400" b="1" dirty="0">
                <a:latin typeface="Cooper Black"/>
                <a:cs typeface="Calibri" panose="020F0502020204030204"/>
              </a:rPr>
              <a:t> gracias. Mas </a:t>
            </a:r>
            <a:r>
              <a:rPr lang="en-US" sz="2400" b="1" dirty="0" err="1">
                <a:latin typeface="Cooper Black"/>
                <a:cs typeface="Calibri" panose="020F0502020204030204"/>
              </a:rPr>
              <a:t>adelante</a:t>
            </a:r>
            <a:r>
              <a:rPr lang="en-US" sz="2400" b="1" dirty="0">
                <a:latin typeface="Cooper Black"/>
                <a:cs typeface="Calibri" panose="020F0502020204030204"/>
              </a:rPr>
              <a:t>, se dice a Jesus, ten </a:t>
            </a:r>
            <a:r>
              <a:rPr lang="en-US" sz="2400" b="1" dirty="0" err="1">
                <a:latin typeface="Cooper Black"/>
                <a:cs typeface="Calibri" panose="020F0502020204030204"/>
              </a:rPr>
              <a:t>piedad</a:t>
            </a:r>
            <a:r>
              <a:rPr lang="en-US" sz="2400" b="1" dirty="0">
                <a:latin typeface="Cooper Black"/>
                <a:cs typeface="Calibri" panose="020F0502020204030204"/>
              </a:rPr>
              <a:t> de </a:t>
            </a:r>
            <a:r>
              <a:rPr lang="en-US" sz="2400" b="1" dirty="0" err="1">
                <a:latin typeface="Cooper Black"/>
                <a:cs typeface="Calibri" panose="020F0502020204030204"/>
              </a:rPr>
              <a:t>nosotros</a:t>
            </a:r>
            <a:r>
              <a:rPr lang="en-US" sz="2400" b="1" dirty="0">
                <a:latin typeface="Cooper Black"/>
                <a:cs typeface="Calibri" panose="020F0502020204030204"/>
              </a:rPr>
              <a:t> </a:t>
            </a:r>
            <a:r>
              <a:rPr lang="en-US" sz="2400" b="1" dirty="0" err="1">
                <a:latin typeface="Cooper Black"/>
                <a:cs typeface="Calibri" panose="020F0502020204030204"/>
              </a:rPr>
              <a:t>atiende</a:t>
            </a:r>
            <a:r>
              <a:rPr lang="en-US" sz="2400" b="1" dirty="0">
                <a:latin typeface="Cooper Black"/>
                <a:cs typeface="Calibri" panose="020F0502020204030204"/>
              </a:rPr>
              <a:t> </a:t>
            </a:r>
            <a:r>
              <a:rPr lang="en-US" sz="2400" b="1" dirty="0" err="1">
                <a:latin typeface="Cooper Black"/>
                <a:cs typeface="Calibri" panose="020F0502020204030204"/>
              </a:rPr>
              <a:t>nuestras</a:t>
            </a:r>
            <a:r>
              <a:rPr lang="en-US" sz="2400" b="1" dirty="0">
                <a:latin typeface="Cooper Black"/>
                <a:cs typeface="Calibri" panose="020F0502020204030204"/>
              </a:rPr>
              <a:t> </a:t>
            </a:r>
            <a:r>
              <a:rPr lang="en-US" sz="2400" b="1" dirty="0" err="1">
                <a:latin typeface="Cooper Black"/>
                <a:cs typeface="Calibri" panose="020F0502020204030204"/>
              </a:rPr>
              <a:t>suplicas</a:t>
            </a:r>
            <a:r>
              <a:rPr lang="en-US" sz="2400" b="1" dirty="0">
                <a:latin typeface="Cooper Black"/>
                <a:cs typeface="Calibri" panose="020F0502020204030204"/>
              </a:rPr>
              <a:t>. </a:t>
            </a:r>
          </a:p>
        </p:txBody>
      </p:sp>
      <p:pic>
        <p:nvPicPr>
          <p:cNvPr id="2" name="Picture 3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4BC17F03-7CA6-413E-9EF7-B6DBF16E2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381" y="3330565"/>
            <a:ext cx="4094671" cy="2137812"/>
          </a:xfrm>
          <a:prstGeom prst="rect">
            <a:avLst/>
          </a:prstGeom>
        </p:spPr>
      </p:pic>
      <p:pic>
        <p:nvPicPr>
          <p:cNvPr id="8" name="Graphic 8" descr="Treble clef">
            <a:extLst>
              <a:ext uri="{FF2B5EF4-FFF2-40B4-BE49-F238E27FC236}">
                <a16:creationId xmlns:a16="http://schemas.microsoft.com/office/drawing/2014/main" id="{5AE90531-946D-4125-9410-C99945B0EC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00000">
            <a:off x="7104800" y="2913707"/>
            <a:ext cx="1058173" cy="1029419"/>
          </a:xfrm>
          <a:prstGeom prst="rect">
            <a:avLst/>
          </a:prstGeom>
        </p:spPr>
      </p:pic>
      <p:pic>
        <p:nvPicPr>
          <p:cNvPr id="6" name="Graphic 8" descr="Treble clef">
            <a:extLst>
              <a:ext uri="{FF2B5EF4-FFF2-40B4-BE49-F238E27FC236}">
                <a16:creationId xmlns:a16="http://schemas.microsoft.com/office/drawing/2014/main" id="{ADC0CD04-4D88-445B-B72E-9B3726803E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180000">
            <a:off x="5178724" y="4078856"/>
            <a:ext cx="914400" cy="914400"/>
          </a:xfrm>
          <a:prstGeom prst="rect">
            <a:avLst/>
          </a:prstGeom>
        </p:spPr>
      </p:pic>
      <p:pic>
        <p:nvPicPr>
          <p:cNvPr id="9" name="Graphic 8" descr="Treble clef">
            <a:extLst>
              <a:ext uri="{FF2B5EF4-FFF2-40B4-BE49-F238E27FC236}">
                <a16:creationId xmlns:a16="http://schemas.microsoft.com/office/drawing/2014/main" id="{B81512BA-9E98-4C26-99F3-C47AF72E7E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40000">
            <a:off x="10755291" y="1779035"/>
            <a:ext cx="1072550" cy="1015042"/>
          </a:xfrm>
          <a:prstGeom prst="rect">
            <a:avLst/>
          </a:prstGeom>
        </p:spPr>
      </p:pic>
      <p:pic>
        <p:nvPicPr>
          <p:cNvPr id="12" name="Graphic 8" descr="Treble clef">
            <a:extLst>
              <a:ext uri="{FF2B5EF4-FFF2-40B4-BE49-F238E27FC236}">
                <a16:creationId xmlns:a16="http://schemas.microsoft.com/office/drawing/2014/main" id="{1F19EB6A-5569-4A22-AD6F-53EAFF5DDD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-480000">
            <a:off x="1167441" y="5042141"/>
            <a:ext cx="1115683" cy="1144437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BC1896A-1067-4A8F-BC95-20503E4F4B47}"/>
              </a:ext>
            </a:extLst>
          </p:cNvPr>
          <p:cNvSpPr txBox="1">
            <a:spLocks/>
          </p:cNvSpPr>
          <p:nvPr/>
        </p:nvSpPr>
        <p:spPr>
          <a:xfrm>
            <a:off x="631166" y="827836"/>
            <a:ext cx="10515600" cy="13608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400" b="1" dirty="0">
              <a:latin typeface="Cooper Black"/>
              <a:cs typeface="Calibri" panose="020F0502020204030204"/>
            </a:endParaRPr>
          </a:p>
        </p:txBody>
      </p:sp>
      <p:pic>
        <p:nvPicPr>
          <p:cNvPr id="15" name="Graphic 8" descr="Treble clef">
            <a:extLst>
              <a:ext uri="{FF2B5EF4-FFF2-40B4-BE49-F238E27FC236}">
                <a16:creationId xmlns:a16="http://schemas.microsoft.com/office/drawing/2014/main" id="{8A092201-8C8D-44AB-9541-20C6BF4A53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24045" y="5458499"/>
            <a:ext cx="1058173" cy="1029419"/>
          </a:xfrm>
          <a:prstGeom prst="rect">
            <a:avLst/>
          </a:prstGeom>
        </p:spPr>
      </p:pic>
      <p:pic>
        <p:nvPicPr>
          <p:cNvPr id="18" name="Graphic 8" descr="Treble clef">
            <a:extLst>
              <a:ext uri="{FF2B5EF4-FFF2-40B4-BE49-F238E27FC236}">
                <a16:creationId xmlns:a16="http://schemas.microsoft.com/office/drawing/2014/main" id="{5C0703F2-5383-4ADB-AF32-E200372CCD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-300000">
            <a:off x="174913" y="81367"/>
            <a:ext cx="1058173" cy="102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8">
            <a:extLst>
              <a:ext uri="{FF2B5EF4-FFF2-40B4-BE49-F238E27FC236}">
                <a16:creationId xmlns:a16="http://schemas.microsoft.com/office/drawing/2014/main" id="{61B2A784-4501-42A8-86DF-DB27DE395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25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close up of a flower&#10;&#10;Description automatically generated">
            <a:extLst>
              <a:ext uri="{FF2B5EF4-FFF2-40B4-BE49-F238E27FC236}">
                <a16:creationId xmlns:a16="http://schemas.microsoft.com/office/drawing/2014/main" id="{3EE296A8-A9C8-4808-8869-CEBE06AF2C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7227" b="12460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0" name="Rectangle 10">
            <a:extLst>
              <a:ext uri="{FF2B5EF4-FFF2-40B4-BE49-F238E27FC236}">
                <a16:creationId xmlns:a16="http://schemas.microsoft.com/office/drawing/2014/main" id="{3BD53A9B-9757-4152-AC12-68721FC8A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64811"/>
            <a:ext cx="4803820" cy="4928378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CC0B19CB-5748-4B0E-8B47-43EC014F75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642" b="623"/>
          <a:stretch/>
        </p:blipFill>
        <p:spPr>
          <a:xfrm>
            <a:off x="20" y="1172417"/>
            <a:ext cx="4617608" cy="454532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2F825-B4DC-43C4-9674-1BE379E1B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8975" y="2743200"/>
            <a:ext cx="5604529" cy="318676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b="1" dirty="0">
                <a:latin typeface="Cooper Black"/>
                <a:cs typeface="Calibri" panose="020F0502020204030204"/>
              </a:rPr>
              <a:t>En </a:t>
            </a:r>
            <a:r>
              <a:rPr lang="en-US" sz="2400" b="1">
                <a:latin typeface="Cooper Black"/>
                <a:cs typeface="Calibri" panose="020F0502020204030204"/>
              </a:rPr>
              <a:t>esta</a:t>
            </a:r>
            <a:r>
              <a:rPr lang="en-US" sz="2400" b="1" dirty="0">
                <a:latin typeface="Cooper Black"/>
                <a:cs typeface="Calibri" panose="020F0502020204030204"/>
              </a:rPr>
              <a:t> </a:t>
            </a:r>
            <a:r>
              <a:rPr lang="en-US" sz="2400" b="1">
                <a:latin typeface="Cooper Black"/>
                <a:cs typeface="Calibri" panose="020F0502020204030204"/>
              </a:rPr>
              <a:t>oracion</a:t>
            </a:r>
            <a:r>
              <a:rPr lang="en-US" sz="2400" b="1" dirty="0">
                <a:latin typeface="Cooper Black"/>
                <a:cs typeface="Calibri" panose="020F0502020204030204"/>
              </a:rPr>
              <a:t> se </a:t>
            </a:r>
            <a:r>
              <a:rPr lang="en-US" sz="2400" b="1">
                <a:latin typeface="Cooper Black"/>
                <a:cs typeface="Calibri" panose="020F0502020204030204"/>
              </a:rPr>
              <a:t>hace</a:t>
            </a:r>
            <a:r>
              <a:rPr lang="en-US" sz="2400" b="1" dirty="0">
                <a:latin typeface="Cooper Black"/>
                <a:cs typeface="Calibri" panose="020F0502020204030204"/>
              </a:rPr>
              <a:t> un </a:t>
            </a:r>
            <a:r>
              <a:rPr lang="en-US" sz="2400" b="1">
                <a:latin typeface="Cooper Black"/>
                <a:cs typeface="Calibri" panose="020F0502020204030204"/>
              </a:rPr>
              <a:t>resumen</a:t>
            </a:r>
            <a:r>
              <a:rPr lang="en-US" sz="2400" b="1" dirty="0">
                <a:latin typeface="Cooper Black"/>
                <a:cs typeface="Calibri" panose="020F0502020204030204"/>
              </a:rPr>
              <a:t> de </a:t>
            </a:r>
            <a:r>
              <a:rPr lang="en-US" sz="2400" b="1">
                <a:latin typeface="Cooper Black"/>
                <a:cs typeface="Calibri" panose="020F0502020204030204"/>
              </a:rPr>
              <a:t>todo</a:t>
            </a:r>
            <a:r>
              <a:rPr lang="en-US" sz="2400" b="1" dirty="0">
                <a:latin typeface="Cooper Black"/>
                <a:cs typeface="Calibri" panose="020F0502020204030204"/>
              </a:rPr>
              <a:t> lo que </a:t>
            </a:r>
            <a:r>
              <a:rPr lang="en-US" sz="2400" b="1">
                <a:latin typeface="Cooper Black"/>
                <a:cs typeface="Calibri" panose="020F0502020204030204"/>
              </a:rPr>
              <a:t>venimos</a:t>
            </a:r>
            <a:r>
              <a:rPr lang="en-US" sz="2400" b="1" dirty="0">
                <a:latin typeface="Cooper Black"/>
                <a:cs typeface="Calibri" panose="020F0502020204030204"/>
              </a:rPr>
              <a:t> a </a:t>
            </a:r>
            <a:r>
              <a:rPr lang="en-US" sz="2400" b="1">
                <a:latin typeface="Cooper Black"/>
                <a:cs typeface="Calibri" panose="020F0502020204030204"/>
              </a:rPr>
              <a:t>hacer</a:t>
            </a:r>
            <a:r>
              <a:rPr lang="en-US" sz="2400" b="1" dirty="0">
                <a:latin typeface="Cooper Black"/>
                <a:cs typeface="Calibri" panose="020F0502020204030204"/>
              </a:rPr>
              <a:t> en Misa en un </a:t>
            </a:r>
            <a:r>
              <a:rPr lang="en-US" sz="2400" b="1">
                <a:latin typeface="Cooper Black"/>
                <a:cs typeface="Calibri" panose="020F0502020204030204"/>
              </a:rPr>
              <a:t>orden</a:t>
            </a:r>
            <a:r>
              <a:rPr lang="en-US" sz="2400" b="1" dirty="0">
                <a:latin typeface="Cooper Black"/>
                <a:cs typeface="Calibri" panose="020F0502020204030204"/>
              </a:rPr>
              <a:t> </a:t>
            </a:r>
            <a:r>
              <a:rPr lang="en-US" sz="2400" b="1">
                <a:latin typeface="Cooper Black"/>
                <a:cs typeface="Calibri" panose="020F0502020204030204"/>
              </a:rPr>
              <a:t>importante</a:t>
            </a:r>
            <a:r>
              <a:rPr lang="en-US" sz="2400" b="1" dirty="0">
                <a:latin typeface="Cooper Black"/>
                <a:cs typeface="Calibri" panose="020F0502020204030204"/>
              </a:rPr>
              <a:t>. Y ante </a:t>
            </a:r>
            <a:r>
              <a:rPr lang="en-US" sz="2400" b="1">
                <a:latin typeface="Cooper Black"/>
                <a:cs typeface="Calibri" panose="020F0502020204030204"/>
              </a:rPr>
              <a:t>todo</a:t>
            </a:r>
            <a:r>
              <a:rPr lang="en-US" sz="2400" b="1" dirty="0">
                <a:latin typeface="Cooper Black"/>
                <a:cs typeface="Calibri" panose="020F0502020204030204"/>
              </a:rPr>
              <a:t>, </a:t>
            </a:r>
            <a:r>
              <a:rPr lang="en-US" sz="2400" b="1">
                <a:latin typeface="Cooper Black"/>
                <a:cs typeface="Calibri" panose="020F0502020204030204"/>
              </a:rPr>
              <a:t>alabar</a:t>
            </a:r>
            <a:r>
              <a:rPr lang="en-US" sz="2400" b="1" dirty="0">
                <a:latin typeface="Cooper Black"/>
                <a:cs typeface="Calibri" panose="020F0502020204030204"/>
              </a:rPr>
              <a:t>, </a:t>
            </a:r>
            <a:r>
              <a:rPr lang="en-US" sz="2400" b="1">
                <a:latin typeface="Cooper Black"/>
                <a:cs typeface="Calibri" panose="020F0502020204030204"/>
              </a:rPr>
              <a:t>adorar</a:t>
            </a:r>
            <a:r>
              <a:rPr lang="en-US" sz="2400" b="1" dirty="0">
                <a:latin typeface="Cooper Black"/>
                <a:cs typeface="Calibri" panose="020F0502020204030204"/>
              </a:rPr>
              <a:t>, y </a:t>
            </a:r>
            <a:r>
              <a:rPr lang="en-US" sz="2400" b="1">
                <a:latin typeface="Cooper Black"/>
                <a:cs typeface="Calibri" panose="020F0502020204030204"/>
              </a:rPr>
              <a:t>dar</a:t>
            </a:r>
            <a:r>
              <a:rPr lang="en-US" sz="2400" b="1" dirty="0">
                <a:latin typeface="Cooper Black"/>
                <a:cs typeface="Calibri" panose="020F0502020204030204"/>
              </a:rPr>
              <a:t> gracias.</a:t>
            </a:r>
          </a:p>
        </p:txBody>
      </p:sp>
    </p:spTree>
    <p:extLst>
      <p:ext uri="{BB962C8B-B14F-4D97-AF65-F5344CB8AC3E}">
        <p14:creationId xmlns:p14="http://schemas.microsoft.com/office/powerpoint/2010/main" val="82671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sunset in the background&#10;&#10;Description automatically generated">
            <a:extLst>
              <a:ext uri="{FF2B5EF4-FFF2-40B4-BE49-F238E27FC236}">
                <a16:creationId xmlns:a16="http://schemas.microsoft.com/office/drawing/2014/main" id="{24821CB5-0264-487D-BF3D-D2DBE7126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0" y="-916"/>
            <a:ext cx="12203500" cy="685983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2F825-B4DC-43C4-9674-1BE379E1B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917" y="1595587"/>
            <a:ext cx="10515600" cy="172028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b="1" dirty="0" err="1">
                <a:latin typeface="Cooper Black"/>
                <a:cs typeface="Calibri" panose="020F0502020204030204"/>
              </a:rPr>
              <a:t>Cuantas</a:t>
            </a:r>
            <a:r>
              <a:rPr lang="en-US" sz="2400" b="1" dirty="0">
                <a:latin typeface="Cooper Black"/>
                <a:cs typeface="Calibri" panose="020F0502020204030204"/>
              </a:rPr>
              <a:t> </a:t>
            </a:r>
            <a:r>
              <a:rPr lang="en-US" sz="2400" b="1" dirty="0" err="1">
                <a:latin typeface="Cooper Black"/>
                <a:cs typeface="Calibri" panose="020F0502020204030204"/>
              </a:rPr>
              <a:t>cosas</a:t>
            </a:r>
            <a:r>
              <a:rPr lang="en-US" sz="2400" b="1" dirty="0">
                <a:latin typeface="Cooper Black"/>
                <a:cs typeface="Calibri" panose="020F0502020204030204"/>
              </a:rPr>
              <a:t> </a:t>
            </a:r>
            <a:r>
              <a:rPr lang="en-US" sz="2400" b="1" dirty="0" err="1">
                <a:latin typeface="Cooper Black"/>
                <a:cs typeface="Calibri" panose="020F0502020204030204"/>
              </a:rPr>
              <a:t>hermosas</a:t>
            </a:r>
            <a:r>
              <a:rPr lang="en-US" sz="2400" b="1" dirty="0">
                <a:latin typeface="Cooper Black"/>
                <a:cs typeface="Calibri" panose="020F0502020204030204"/>
              </a:rPr>
              <a:t> </a:t>
            </a:r>
            <a:r>
              <a:rPr lang="en-US" sz="2400" b="1" dirty="0" err="1">
                <a:latin typeface="Cooper Black"/>
                <a:cs typeface="Calibri" panose="020F0502020204030204"/>
              </a:rPr>
              <a:t>nos</a:t>
            </a:r>
            <a:r>
              <a:rPr lang="en-US" sz="2400" b="1" dirty="0">
                <a:latin typeface="Cooper Black"/>
                <a:cs typeface="Calibri" panose="020F0502020204030204"/>
              </a:rPr>
              <a:t> </a:t>
            </a:r>
            <a:r>
              <a:rPr lang="en-US" sz="2400" b="1" dirty="0" err="1">
                <a:latin typeface="Cooper Black"/>
                <a:cs typeface="Calibri" panose="020F0502020204030204"/>
              </a:rPr>
              <a:t>regala</a:t>
            </a:r>
            <a:r>
              <a:rPr lang="en-US" sz="2400" b="1" dirty="0">
                <a:latin typeface="Cooper Black"/>
                <a:cs typeface="Calibri" panose="020F0502020204030204"/>
              </a:rPr>
              <a:t> Dios. El </a:t>
            </a:r>
            <a:r>
              <a:rPr lang="en-US" sz="2400" b="1" dirty="0" err="1">
                <a:latin typeface="Cooper Black"/>
                <a:cs typeface="Calibri" panose="020F0502020204030204"/>
              </a:rPr>
              <a:t>crea</a:t>
            </a:r>
            <a:r>
              <a:rPr lang="en-US" sz="2400" b="1" dirty="0">
                <a:latin typeface="Cooper Black"/>
                <a:cs typeface="Calibri" panose="020F0502020204030204"/>
              </a:rPr>
              <a:t> </a:t>
            </a:r>
            <a:r>
              <a:rPr lang="en-US" sz="2400" b="1" dirty="0" err="1">
                <a:latin typeface="Cooper Black"/>
                <a:cs typeface="Calibri" panose="020F0502020204030204"/>
              </a:rPr>
              <a:t>cada</a:t>
            </a:r>
            <a:r>
              <a:rPr lang="en-US" sz="2400" b="1" dirty="0">
                <a:latin typeface="Cooper Black"/>
                <a:cs typeface="Calibri" panose="020F0502020204030204"/>
              </a:rPr>
              <a:t> </a:t>
            </a:r>
            <a:r>
              <a:rPr lang="en-US" sz="2400" b="1" dirty="0" err="1">
                <a:latin typeface="Cooper Black"/>
                <a:cs typeface="Calibri" panose="020F0502020204030204"/>
              </a:rPr>
              <a:t>dia</a:t>
            </a:r>
            <a:r>
              <a:rPr lang="en-US" sz="2400" b="1" dirty="0">
                <a:latin typeface="Cooper Black"/>
                <a:cs typeface="Calibri" panose="020F0502020204030204"/>
              </a:rPr>
              <a:t> del </a:t>
            </a:r>
            <a:r>
              <a:rPr lang="en-US" sz="2400" b="1" dirty="0" err="1">
                <a:latin typeface="Cooper Black"/>
                <a:cs typeface="Calibri" panose="020F0502020204030204"/>
              </a:rPr>
              <a:t>mundo</a:t>
            </a:r>
            <a:r>
              <a:rPr lang="en-US" sz="2400" b="1" dirty="0">
                <a:latin typeface="Cooper Black"/>
                <a:cs typeface="Calibri" panose="020F0502020204030204"/>
              </a:rPr>
              <a:t>, </a:t>
            </a:r>
            <a:r>
              <a:rPr lang="en-US" sz="2400" b="1" dirty="0" err="1">
                <a:latin typeface="Cooper Black"/>
                <a:cs typeface="Calibri" panose="020F0502020204030204"/>
              </a:rPr>
              <a:t>hace</a:t>
            </a:r>
            <a:r>
              <a:rPr lang="en-US" sz="2400" b="1" dirty="0">
                <a:latin typeface="Cooper Black"/>
                <a:cs typeface="Calibri" panose="020F0502020204030204"/>
              </a:rPr>
              <a:t> </a:t>
            </a:r>
            <a:r>
              <a:rPr lang="en-US" sz="2400" b="1" dirty="0" err="1">
                <a:latin typeface="Cooper Black"/>
                <a:cs typeface="Calibri" panose="020F0502020204030204"/>
              </a:rPr>
              <a:t>salir</a:t>
            </a:r>
            <a:r>
              <a:rPr lang="en-US" sz="2400" b="1" dirty="0">
                <a:latin typeface="Cooper Black"/>
                <a:cs typeface="Calibri" panose="020F0502020204030204"/>
              </a:rPr>
              <a:t> el sol, </a:t>
            </a:r>
            <a:r>
              <a:rPr lang="en-US" sz="2400" b="1" dirty="0" err="1">
                <a:latin typeface="Cooper Black"/>
                <a:cs typeface="Calibri" panose="020F0502020204030204"/>
              </a:rPr>
              <a:t>ordena</a:t>
            </a:r>
            <a:r>
              <a:rPr lang="en-US" sz="2400" b="1" dirty="0">
                <a:latin typeface="Cooper Black"/>
                <a:cs typeface="Calibri" panose="020F0502020204030204"/>
              </a:rPr>
              <a:t> a la </a:t>
            </a:r>
            <a:r>
              <a:rPr lang="en-US" sz="2400" b="1" dirty="0" err="1">
                <a:latin typeface="Cooper Black"/>
                <a:cs typeface="Calibri" panose="020F0502020204030204"/>
              </a:rPr>
              <a:t>luna</a:t>
            </a:r>
            <a:r>
              <a:rPr lang="en-US" sz="2400" b="1" dirty="0">
                <a:latin typeface="Cooper Black"/>
                <a:cs typeface="Calibri" panose="020F0502020204030204"/>
              </a:rPr>
              <a:t> que </a:t>
            </a:r>
            <a:r>
              <a:rPr lang="en-US" sz="2400" b="1" dirty="0" err="1">
                <a:latin typeface="Cooper Black"/>
                <a:cs typeface="Calibri" panose="020F0502020204030204"/>
              </a:rPr>
              <a:t>nos</a:t>
            </a:r>
            <a:r>
              <a:rPr lang="en-US" sz="2400" b="1" dirty="0">
                <a:latin typeface="Cooper Black"/>
                <a:cs typeface="Calibri" panose="020F0502020204030204"/>
              </a:rPr>
              <a:t> </a:t>
            </a:r>
            <a:r>
              <a:rPr lang="en-US" sz="2400" b="1" dirty="0" err="1">
                <a:latin typeface="Cooper Black"/>
                <a:cs typeface="Calibri" panose="020F0502020204030204"/>
              </a:rPr>
              <a:t>alumbre</a:t>
            </a:r>
            <a:r>
              <a:rPr lang="en-US" sz="2400" b="1" dirty="0">
                <a:latin typeface="Cooper Black"/>
                <a:cs typeface="Calibri" panose="020F0502020204030204"/>
              </a:rPr>
              <a:t>. Nos da el </a:t>
            </a:r>
            <a:r>
              <a:rPr lang="en-US" sz="2400" b="1" dirty="0" err="1">
                <a:latin typeface="Cooper Black"/>
                <a:cs typeface="Calibri" panose="020F0502020204030204"/>
              </a:rPr>
              <a:t>aire</a:t>
            </a:r>
            <a:r>
              <a:rPr lang="en-US" sz="2400" b="1" dirty="0">
                <a:latin typeface="Cooper Black"/>
                <a:cs typeface="Calibri" panose="020F0502020204030204"/>
              </a:rPr>
              <a:t> y el </a:t>
            </a:r>
            <a:r>
              <a:rPr lang="en-US" sz="2400" b="1" dirty="0" err="1">
                <a:latin typeface="Cooper Black"/>
                <a:cs typeface="Calibri" panose="020F0502020204030204"/>
              </a:rPr>
              <a:t>agua</a:t>
            </a:r>
            <a:r>
              <a:rPr lang="en-US" sz="2400" b="1" dirty="0">
                <a:latin typeface="Cooper Black"/>
                <a:cs typeface="Calibri" panose="020F0502020204030204"/>
              </a:rPr>
              <a:t>, </a:t>
            </a:r>
            <a:r>
              <a:rPr lang="en-US" sz="2400" b="1" dirty="0" err="1">
                <a:latin typeface="Cooper Black"/>
                <a:cs typeface="Calibri" panose="020F0502020204030204"/>
              </a:rPr>
              <a:t>nos</a:t>
            </a:r>
            <a:r>
              <a:rPr lang="en-US" sz="2400" b="1" dirty="0">
                <a:latin typeface="Cooper Black"/>
                <a:cs typeface="Calibri" panose="020F0502020204030204"/>
              </a:rPr>
              <a:t> da los </a:t>
            </a:r>
            <a:r>
              <a:rPr lang="en-US" sz="2400" b="1" dirty="0" err="1">
                <a:latin typeface="Cooper Black"/>
                <a:cs typeface="Calibri" panose="020F0502020204030204"/>
              </a:rPr>
              <a:t>ameneceres</a:t>
            </a:r>
            <a:r>
              <a:rPr lang="en-US" sz="2400" b="1" dirty="0">
                <a:latin typeface="Cooper Black"/>
                <a:cs typeface="Calibri" panose="020F0502020204030204"/>
              </a:rPr>
              <a:t> y los </a:t>
            </a:r>
            <a:r>
              <a:rPr lang="en-US" sz="2400" b="1" dirty="0" err="1">
                <a:latin typeface="Cooper Black"/>
                <a:cs typeface="Calibri" panose="020F0502020204030204"/>
              </a:rPr>
              <a:t>atardeceres</a:t>
            </a:r>
            <a:r>
              <a:rPr lang="en-US" sz="2400" b="1" dirty="0">
                <a:latin typeface="Cooper Black"/>
                <a:cs typeface="Calibri" panose="020F0502020204030204"/>
              </a:rPr>
              <a:t>, las </a:t>
            </a:r>
            <a:r>
              <a:rPr lang="en-US" sz="2400" b="1" dirty="0" err="1">
                <a:latin typeface="Cooper Black"/>
                <a:cs typeface="Calibri" panose="020F0502020204030204"/>
              </a:rPr>
              <a:t>plantas</a:t>
            </a:r>
            <a:r>
              <a:rPr lang="en-US" sz="2400" b="1" dirty="0">
                <a:latin typeface="Cooper Black"/>
                <a:cs typeface="Calibri" panose="020F0502020204030204"/>
              </a:rPr>
              <a:t>, los </a:t>
            </a:r>
            <a:r>
              <a:rPr lang="en-US" sz="2400" b="1" dirty="0" err="1">
                <a:latin typeface="Cooper Black"/>
                <a:cs typeface="Calibri" panose="020F0502020204030204"/>
              </a:rPr>
              <a:t>arboles</a:t>
            </a:r>
            <a:r>
              <a:rPr lang="en-US" sz="2400" b="1" dirty="0">
                <a:latin typeface="Cooper Black"/>
                <a:cs typeface="Calibri" panose="020F0502020204030204"/>
              </a:rPr>
              <a:t>, los </a:t>
            </a:r>
            <a:r>
              <a:rPr lang="en-US" sz="2400" b="1" dirty="0" err="1">
                <a:latin typeface="Cooper Black"/>
                <a:cs typeface="Calibri" panose="020F0502020204030204"/>
              </a:rPr>
              <a:t>rios</a:t>
            </a:r>
            <a:r>
              <a:rPr lang="en-US" sz="2400" b="1" dirty="0">
                <a:latin typeface="Cooper Black"/>
                <a:cs typeface="Calibri" panose="020F0502020204030204"/>
              </a:rPr>
              <a:t>, y </a:t>
            </a:r>
            <a:r>
              <a:rPr lang="en-US" sz="2400" b="1" dirty="0" err="1">
                <a:latin typeface="Cooper Black"/>
                <a:cs typeface="Calibri" panose="020F0502020204030204"/>
              </a:rPr>
              <a:t>montañas</a:t>
            </a:r>
            <a:r>
              <a:rPr lang="en-US" sz="2400" b="1" dirty="0">
                <a:latin typeface="Cooper Black"/>
                <a:cs typeface="Calibri" panose="020F0502020204030204"/>
              </a:rPr>
              <a:t>. </a:t>
            </a:r>
          </a:p>
        </p:txBody>
      </p:sp>
      <p:pic>
        <p:nvPicPr>
          <p:cNvPr id="6" name="Picture 6" descr="A picture containing light, dark, front, sitting&#10;&#10;Description automatically generated">
            <a:extLst>
              <a:ext uri="{FF2B5EF4-FFF2-40B4-BE49-F238E27FC236}">
                <a16:creationId xmlns:a16="http://schemas.microsoft.com/office/drawing/2014/main" id="{09A9E3B9-A2D2-4663-A613-5DD2610C4B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20" b="44706"/>
          <a:stretch/>
        </p:blipFill>
        <p:spPr>
          <a:xfrm>
            <a:off x="871268" y="3635760"/>
            <a:ext cx="2369414" cy="1834247"/>
          </a:xfrm>
          <a:prstGeom prst="rect">
            <a:avLst/>
          </a:prstGeom>
        </p:spPr>
      </p:pic>
      <p:pic>
        <p:nvPicPr>
          <p:cNvPr id="7" name="Picture 7" descr="A large tree surrounded by water&#10;&#10;Description automatically generated">
            <a:extLst>
              <a:ext uri="{FF2B5EF4-FFF2-40B4-BE49-F238E27FC236}">
                <a16:creationId xmlns:a16="http://schemas.microsoft.com/office/drawing/2014/main" id="{A3647D37-0E03-47A9-AF22-F2AD84F93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8098" y="4238985"/>
            <a:ext cx="3160143" cy="1787465"/>
          </a:xfrm>
          <a:prstGeom prst="rect">
            <a:avLst/>
          </a:prstGeom>
        </p:spPr>
      </p:pic>
      <p:pic>
        <p:nvPicPr>
          <p:cNvPr id="8" name="Picture 8" descr="A view of a snow covered mountain&#10;&#10;Description automatically generated">
            <a:extLst>
              <a:ext uri="{FF2B5EF4-FFF2-40B4-BE49-F238E27FC236}">
                <a16:creationId xmlns:a16="http://schemas.microsoft.com/office/drawing/2014/main" id="{3ADF470B-F5AC-4C1E-81BE-5DC175F6E2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8059" y="4658695"/>
            <a:ext cx="2340864" cy="150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1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close up of a flower&#10;&#10;Description automatically generated">
            <a:extLst>
              <a:ext uri="{FF2B5EF4-FFF2-40B4-BE49-F238E27FC236}">
                <a16:creationId xmlns:a16="http://schemas.microsoft.com/office/drawing/2014/main" id="{D8D01B35-A9C2-4EE2-9B81-91BD497FCD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5750" y="829"/>
            <a:ext cx="12203500" cy="685634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2F825-B4DC-43C4-9674-1BE379E1B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5709" y="1293663"/>
            <a:ext cx="10515600" cy="1015791"/>
          </a:xfrm>
          <a:solidFill>
            <a:srgbClr val="A81887"/>
          </a:solidFill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>
                <a:latin typeface="Cooper Black"/>
                <a:cs typeface="Calibri" panose="020F0502020204030204"/>
              </a:rPr>
              <a:t>Y </a:t>
            </a:r>
            <a:r>
              <a:rPr lang="en-US" sz="2400" b="1" dirty="0" err="1">
                <a:latin typeface="Cooper Black"/>
                <a:cs typeface="Calibri" panose="020F0502020204030204"/>
              </a:rPr>
              <a:t>esto</a:t>
            </a:r>
            <a:r>
              <a:rPr lang="en-US" sz="2400" b="1" dirty="0">
                <a:latin typeface="Cooper Black"/>
                <a:cs typeface="Calibri" panose="020F0502020204030204"/>
              </a:rPr>
              <a:t> sin </a:t>
            </a:r>
            <a:r>
              <a:rPr lang="en-US" sz="2400" b="1" dirty="0" err="1">
                <a:latin typeface="Cooper Black"/>
                <a:cs typeface="Calibri" panose="020F0502020204030204"/>
              </a:rPr>
              <a:t>pensar</a:t>
            </a:r>
            <a:r>
              <a:rPr lang="en-US" sz="2400" b="1" dirty="0">
                <a:latin typeface="Cooper Black"/>
                <a:cs typeface="Calibri" panose="020F0502020204030204"/>
              </a:rPr>
              <a:t> </a:t>
            </a:r>
            <a:r>
              <a:rPr lang="en-US" sz="2400" b="1" dirty="0" err="1">
                <a:latin typeface="Cooper Black"/>
                <a:cs typeface="Calibri" panose="020F0502020204030204"/>
              </a:rPr>
              <a:t>aun</a:t>
            </a:r>
            <a:r>
              <a:rPr lang="en-US" sz="2400" b="1" dirty="0">
                <a:latin typeface="Cooper Black"/>
                <a:cs typeface="Calibri" panose="020F0502020204030204"/>
              </a:rPr>
              <a:t> en las personas que </a:t>
            </a:r>
            <a:r>
              <a:rPr lang="en-US" sz="2400" b="1" dirty="0" err="1">
                <a:latin typeface="Cooper Black"/>
                <a:cs typeface="Calibri" panose="020F0502020204030204"/>
              </a:rPr>
              <a:t>estan</a:t>
            </a:r>
            <a:r>
              <a:rPr lang="en-US" sz="2400" b="1">
                <a:latin typeface="Cooper Black"/>
                <a:cs typeface="Calibri" panose="020F0502020204030204"/>
              </a:rPr>
              <a:t> a </a:t>
            </a:r>
            <a:r>
              <a:rPr lang="en-US" sz="2400" b="1" dirty="0" err="1">
                <a:latin typeface="Cooper Black"/>
                <a:cs typeface="Calibri" panose="020F0502020204030204"/>
              </a:rPr>
              <a:t>nuestro</a:t>
            </a:r>
            <a:r>
              <a:rPr lang="en-US" sz="2400" b="1" dirty="0">
                <a:latin typeface="Cooper Black"/>
                <a:cs typeface="Calibri" panose="020F0502020204030204"/>
              </a:rPr>
              <a:t> </a:t>
            </a:r>
            <a:r>
              <a:rPr lang="en-US" sz="2400" b="1" dirty="0" err="1">
                <a:latin typeface="Cooper Black"/>
                <a:cs typeface="Calibri" panose="020F0502020204030204"/>
              </a:rPr>
              <a:t>alrededor</a:t>
            </a:r>
            <a:r>
              <a:rPr lang="en-US" sz="2400" b="1" dirty="0">
                <a:latin typeface="Cooper Black"/>
                <a:cs typeface="Calibri" panose="020F0502020204030204"/>
              </a:rPr>
              <a:t>: padres, </a:t>
            </a:r>
            <a:r>
              <a:rPr lang="en-US" sz="2400" b="1" dirty="0" err="1">
                <a:latin typeface="Cooper Black"/>
                <a:cs typeface="Calibri" panose="020F0502020204030204"/>
              </a:rPr>
              <a:t>abuelos</a:t>
            </a:r>
            <a:r>
              <a:rPr lang="en-US" sz="2400" b="1" dirty="0">
                <a:latin typeface="Cooper Black"/>
                <a:cs typeface="Calibri" panose="020F0502020204030204"/>
              </a:rPr>
              <a:t>, </a:t>
            </a:r>
            <a:r>
              <a:rPr lang="en-US" sz="2400" b="1" dirty="0" err="1">
                <a:latin typeface="Cooper Black"/>
                <a:cs typeface="Calibri" panose="020F0502020204030204"/>
              </a:rPr>
              <a:t>hermanos</a:t>
            </a:r>
            <a:r>
              <a:rPr lang="en-US" sz="2400" b="1" dirty="0">
                <a:latin typeface="Cooper Black"/>
                <a:cs typeface="Calibri" panose="020F0502020204030204"/>
              </a:rPr>
              <a:t>, </a:t>
            </a:r>
            <a:r>
              <a:rPr lang="en-US" sz="2400" b="1" dirty="0" err="1">
                <a:latin typeface="Cooper Black"/>
                <a:cs typeface="Calibri" panose="020F0502020204030204"/>
              </a:rPr>
              <a:t>primos</a:t>
            </a:r>
            <a:r>
              <a:rPr lang="en-US" sz="2400" b="1" dirty="0">
                <a:latin typeface="Cooper Black"/>
                <a:cs typeface="Calibri" panose="020F0502020204030204"/>
              </a:rPr>
              <a:t>, amigos, maestros, </a:t>
            </a:r>
            <a:r>
              <a:rPr lang="en-US" sz="2400" b="1" dirty="0" err="1">
                <a:latin typeface="Cooper Black"/>
                <a:cs typeface="Calibri" panose="020F0502020204030204"/>
              </a:rPr>
              <a:t>cuanto</a:t>
            </a:r>
            <a:r>
              <a:rPr lang="en-US" sz="2400" b="1" dirty="0">
                <a:latin typeface="Cooper Black"/>
                <a:cs typeface="Calibri" panose="020F0502020204030204"/>
              </a:rPr>
              <a:t> para </a:t>
            </a:r>
            <a:r>
              <a:rPr lang="en-US" sz="2400" b="1" dirty="0" err="1">
                <a:latin typeface="Cooper Black"/>
                <a:cs typeface="Calibri" panose="020F0502020204030204"/>
              </a:rPr>
              <a:t>agradecer</a:t>
            </a:r>
            <a:r>
              <a:rPr lang="en-US" sz="2400" b="1" dirty="0">
                <a:latin typeface="Cooper Black"/>
                <a:cs typeface="Calibri" panose="020F0502020204030204"/>
              </a:rPr>
              <a:t>.</a:t>
            </a:r>
          </a:p>
        </p:txBody>
      </p:sp>
      <p:pic>
        <p:nvPicPr>
          <p:cNvPr id="7" name="Picture 7" descr="A group of people sitting and looking at the camera&#10;&#10;Description automatically generated">
            <a:extLst>
              <a:ext uri="{FF2B5EF4-FFF2-40B4-BE49-F238E27FC236}">
                <a16:creationId xmlns:a16="http://schemas.microsoft.com/office/drawing/2014/main" id="{60135607-5347-4ABA-9315-B76160734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060" y="2644715"/>
            <a:ext cx="2743200" cy="2057400"/>
          </a:xfrm>
          <a:prstGeom prst="rect">
            <a:avLst/>
          </a:prstGeom>
        </p:spPr>
      </p:pic>
      <p:pic>
        <p:nvPicPr>
          <p:cNvPr id="8" name="Picture 8" descr="A picture containing grass, outdoor, person, field&#10;&#10;Description automatically generated">
            <a:extLst>
              <a:ext uri="{FF2B5EF4-FFF2-40B4-BE49-F238E27FC236}">
                <a16:creationId xmlns:a16="http://schemas.microsoft.com/office/drawing/2014/main" id="{6D837A78-E814-453E-B226-433D50096D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3080" y="4700315"/>
            <a:ext cx="2743199" cy="1828085"/>
          </a:xfrm>
          <a:prstGeom prst="rect">
            <a:avLst/>
          </a:prstGeom>
        </p:spPr>
      </p:pic>
      <p:pic>
        <p:nvPicPr>
          <p:cNvPr id="9" name="Picture 9" descr="A girl sitting on a bed&#10;&#10;Description automatically generated">
            <a:extLst>
              <a:ext uri="{FF2B5EF4-FFF2-40B4-BE49-F238E27FC236}">
                <a16:creationId xmlns:a16="http://schemas.microsoft.com/office/drawing/2014/main" id="{21667534-F708-4B14-85DC-E92F6E4A8D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5608" y="3318294"/>
            <a:ext cx="3318294" cy="165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94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plant, outdoor, tree, sitting&#10;&#10;Description automatically generated">
            <a:extLst>
              <a:ext uri="{FF2B5EF4-FFF2-40B4-BE49-F238E27FC236}">
                <a16:creationId xmlns:a16="http://schemas.microsoft.com/office/drawing/2014/main" id="{E6478FAD-F78C-4C0F-B01C-2C1FB4BA4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0" y="-1797"/>
            <a:ext cx="12203500" cy="686159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9B1C25-5ED6-447A-9231-D190CD7811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892810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b="1" dirty="0">
                <a:latin typeface="Cooper Black"/>
                <a:cs typeface="Calibri"/>
              </a:rPr>
              <a:t>Y </a:t>
            </a:r>
            <a:r>
              <a:rPr lang="en-US" sz="2400" b="1" err="1">
                <a:latin typeface="Cooper Black"/>
                <a:cs typeface="Calibri"/>
              </a:rPr>
              <a:t>luego</a:t>
            </a:r>
            <a:r>
              <a:rPr lang="en-US" sz="2400" b="1" dirty="0">
                <a:latin typeface="Cooper Black"/>
                <a:cs typeface="Calibri"/>
              </a:rPr>
              <a:t> de </a:t>
            </a:r>
            <a:r>
              <a:rPr lang="en-US" sz="2400" b="1" err="1">
                <a:latin typeface="Cooper Black"/>
                <a:cs typeface="Calibri"/>
              </a:rPr>
              <a:t>agradecer</a:t>
            </a:r>
            <a:r>
              <a:rPr lang="en-US" sz="2400" b="1" dirty="0">
                <a:latin typeface="Cooper Black"/>
                <a:cs typeface="Calibri"/>
              </a:rPr>
              <a:t>, y con el </a:t>
            </a:r>
            <a:r>
              <a:rPr lang="en-US" sz="2400" b="1" err="1">
                <a:latin typeface="Cooper Black"/>
                <a:cs typeface="Calibri"/>
              </a:rPr>
              <a:t>corazon</a:t>
            </a:r>
            <a:r>
              <a:rPr lang="en-US" sz="2400" b="1" dirty="0">
                <a:latin typeface="Cooper Black"/>
                <a:cs typeface="Calibri"/>
              </a:rPr>
              <a:t> </a:t>
            </a:r>
            <a:r>
              <a:rPr lang="en-US" sz="2400" b="1" err="1">
                <a:latin typeface="Cooper Black"/>
                <a:cs typeface="Calibri"/>
              </a:rPr>
              <a:t>lleno</a:t>
            </a:r>
            <a:r>
              <a:rPr lang="en-US" sz="2400" b="1" dirty="0">
                <a:latin typeface="Cooper Black"/>
                <a:cs typeface="Calibri"/>
              </a:rPr>
              <a:t> de la </a:t>
            </a:r>
            <a:r>
              <a:rPr lang="en-US" sz="2400" b="1" err="1">
                <a:latin typeface="Cooper Black"/>
                <a:cs typeface="Calibri"/>
              </a:rPr>
              <a:t>seguridad</a:t>
            </a:r>
            <a:r>
              <a:rPr lang="en-US" sz="2400" b="1" dirty="0">
                <a:latin typeface="Cooper Black"/>
                <a:cs typeface="Calibri"/>
              </a:rPr>
              <a:t> de ser </a:t>
            </a:r>
            <a:r>
              <a:rPr lang="en-US" sz="2400" b="1" err="1">
                <a:latin typeface="Cooper Black"/>
                <a:cs typeface="Calibri"/>
              </a:rPr>
              <a:t>amado</a:t>
            </a:r>
            <a:r>
              <a:rPr lang="en-US" sz="2400" b="1" dirty="0">
                <a:latin typeface="Cooper Black"/>
                <a:cs typeface="Calibri"/>
              </a:rPr>
              <a:t> por </a:t>
            </a:r>
            <a:r>
              <a:rPr lang="en-US" sz="2400" b="1" err="1">
                <a:latin typeface="Cooper Black"/>
                <a:cs typeface="Calibri"/>
              </a:rPr>
              <a:t>él</a:t>
            </a:r>
            <a:r>
              <a:rPr lang="en-US" sz="2400" b="1" dirty="0">
                <a:latin typeface="Cooper Black"/>
                <a:cs typeface="Calibri"/>
              </a:rPr>
              <a:t>, le </a:t>
            </a:r>
            <a:r>
              <a:rPr lang="en-US" sz="2400" b="1" err="1">
                <a:latin typeface="Cooper Black"/>
                <a:cs typeface="Calibri"/>
              </a:rPr>
              <a:t>pedimos</a:t>
            </a:r>
            <a:r>
              <a:rPr lang="en-US" sz="2400" b="1" dirty="0">
                <a:latin typeface="Cooper Black"/>
                <a:cs typeface="Calibri"/>
              </a:rPr>
              <a:t> </a:t>
            </a:r>
            <a:r>
              <a:rPr lang="en-US" sz="2400" b="1" err="1">
                <a:latin typeface="Cooper Black"/>
                <a:cs typeface="Calibri"/>
              </a:rPr>
              <a:t>perdon</a:t>
            </a:r>
            <a:r>
              <a:rPr lang="en-US" sz="2400" b="1" dirty="0">
                <a:latin typeface="Cooper Black"/>
                <a:cs typeface="Calibri"/>
              </a:rPr>
              <a:t>, y que </a:t>
            </a:r>
            <a:r>
              <a:rPr lang="en-US" sz="2400" b="1" err="1">
                <a:latin typeface="Cooper Black"/>
                <a:cs typeface="Calibri"/>
              </a:rPr>
              <a:t>atienda</a:t>
            </a:r>
            <a:r>
              <a:rPr lang="en-US" sz="2400" b="1" dirty="0">
                <a:latin typeface="Cooper Black"/>
                <a:cs typeface="Calibri"/>
              </a:rPr>
              <a:t> </a:t>
            </a:r>
            <a:r>
              <a:rPr lang="en-US" sz="2400" b="1" err="1">
                <a:latin typeface="Cooper Black"/>
                <a:cs typeface="Calibri"/>
              </a:rPr>
              <a:t>nuestras</a:t>
            </a:r>
            <a:r>
              <a:rPr lang="en-US" sz="2400" b="1" dirty="0">
                <a:latin typeface="Cooper Black"/>
                <a:cs typeface="Calibri"/>
              </a:rPr>
              <a:t> </a:t>
            </a:r>
            <a:r>
              <a:rPr lang="en-US" sz="2400" b="1" err="1">
                <a:latin typeface="Cooper Black"/>
                <a:cs typeface="Calibri"/>
              </a:rPr>
              <a:t>suplicas</a:t>
            </a:r>
            <a:r>
              <a:rPr lang="en-US" sz="2400" b="1" dirty="0">
                <a:latin typeface="Cooper Black"/>
                <a:cs typeface="Calibri"/>
              </a:rPr>
              <a:t>. </a:t>
            </a:r>
          </a:p>
        </p:txBody>
      </p:sp>
      <p:pic>
        <p:nvPicPr>
          <p:cNvPr id="2" name="Picture 4" descr="A pink teddy bear&#10;&#10;Description automatically generated">
            <a:extLst>
              <a:ext uri="{FF2B5EF4-FFF2-40B4-BE49-F238E27FC236}">
                <a16:creationId xmlns:a16="http://schemas.microsoft.com/office/drawing/2014/main" id="{9C46EC18-BF44-4523-A671-73F6F65BD4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325823" y="2835216"/>
            <a:ext cx="1971675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80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459</Words>
  <Application>Microsoft Office PowerPoint</Application>
  <PresentationFormat>Widescreen</PresentationFormat>
  <Paragraphs>11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Cooper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 Varona</dc:creator>
  <cp:lastModifiedBy>Maria Varona</cp:lastModifiedBy>
  <cp:revision>1858</cp:revision>
  <dcterms:created xsi:type="dcterms:W3CDTF">2020-07-16T18:49:55Z</dcterms:created>
  <dcterms:modified xsi:type="dcterms:W3CDTF">2021-09-02T23:03:59Z</dcterms:modified>
</cp:coreProperties>
</file>