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75" r:id="rId4"/>
    <p:sldId id="276" r:id="rId5"/>
    <p:sldId id="257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54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E7CF6-ACFE-4BCB-98DD-38C9DD75F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28720D-B60B-490E-8069-E4CB036AF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Comic Sans MS" panose="030F0702030302020204" pitchFamily="66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6812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8DA2B-6974-436D-9B5E-0C7806541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1BE730-F3E7-44CE-8ECE-BB58F20F24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1642BA-7978-4526-8897-5B129C4A10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A0D8E4-6001-4276-91D4-598D4E2F802C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2FBA49-691B-4CC3-A34F-5E108B690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579E90-FEB6-4E91-94D7-A102A05DD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38B90D-FF0C-411E-A2BE-C381C5185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60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5C0AB2-3D05-4E19-B40B-CE6F921161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B9F074-19C7-422A-9B8A-A58CC240E7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6F1A8B-B028-4A91-A687-51037B6B07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A0D8E4-6001-4276-91D4-598D4E2F802C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4A08E3-298A-4E7B-B9CF-9B58BAFB7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2A03D5-D067-4AE8-A5D9-A434ADA72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38B90D-FF0C-411E-A2BE-C381C5185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548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0895A-453F-4F6E-9D16-E9D0A887D2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A926F1-4B78-4A60-B100-A6B283F5A6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346864-0947-4D79-8F68-84F8670603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A0D8E4-6001-4276-91D4-598D4E2F802C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DA41D0-93AC-4C9F-A944-9BACB5CA3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851667-255E-44D0-8661-044BD6C8F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38B90D-FF0C-411E-A2BE-C381C5185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125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BC3C2-EB64-495B-BE5F-EC5D0A03E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E84F98-AD76-49A0-BE3A-B09F4089AA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B3FBC4-5699-495F-A041-9319D81A1A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A0D8E4-6001-4276-91D4-598D4E2F802C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373800-2FA3-4BB4-9983-68CC7860E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FE7D2E-2CAE-46AA-B9AE-9531E8214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38B90D-FF0C-411E-A2BE-C381C5185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153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916C1-9ECA-4F57-B456-89553D965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D0C2D-372D-4B3A-A320-ADF650C3A7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9799D1-B680-49B6-ABC9-CE3248DB38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F66D35-17FC-4974-8026-EA1351DC12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A0D8E4-6001-4276-91D4-598D4E2F802C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3F92A3-63C6-4E18-A97F-81477C352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E42875-FFFF-405E-B5D4-76C4DBDE0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38B90D-FF0C-411E-A2BE-C381C5185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843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7C6D0-A5E9-40D5-A808-B0B69C755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B34B7D-D1D4-4723-8388-BEB598117F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43D60C-1914-4F9D-9E7F-B8A0137343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CAF629-23FA-4EB7-9CFA-2FFE4B4606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B4DA86-B438-4D4B-BD15-61927FE9DC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654767-2178-4A0C-A2F1-D41F9B171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A0D8E4-6001-4276-91D4-598D4E2F802C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579B61-0243-46BE-82BE-AA045361E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2D391D-3EB4-4061-B485-12194DDDA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38B90D-FF0C-411E-A2BE-C381C5185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457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A21D2-77E0-4A20-A416-95BD1C5D9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29C488-BC7C-4512-A872-364EE0F62E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A0D8E4-6001-4276-91D4-598D4E2F802C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6ADD7E-1AAC-4133-97EA-63746836A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EFED2-E92D-4D22-858E-CF6181F28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38B90D-FF0C-411E-A2BE-C381C5185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51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9776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388A0-230A-4401-AB06-ADF7675DB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58B7CE-6A75-4016-B9AF-A084B7B1F7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17BA54-7762-4246-B326-895F068DBB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EA5AE6-CCBB-4F0D-81B5-4C00431F6F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A0D8E4-6001-4276-91D4-598D4E2F802C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FE55CF-3494-43C2-BB69-DFB340813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2CDA63-CC8D-4A3E-B046-9E978909E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38B90D-FF0C-411E-A2BE-C381C5185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391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3CA9A-EB33-40FF-92D9-8C240375F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2D3401-EA45-4242-BB9C-5BFDA9586C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EDA9F2-C940-465F-AE88-9127080FFE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E56D92-1317-45AB-8C1E-EE6E891624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A0D8E4-6001-4276-91D4-598D4E2F802C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3C8203-66E0-40D8-818F-37C5C12BD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1FC358-07D1-4BD9-85F1-77BBF4552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38B90D-FF0C-411E-A2BE-C381C5185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561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C8D92A-394B-4D87-819B-40CCED220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5C2A7C-82E2-4CC2-A9C8-7033814760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E286FBE4-1CCD-4735-A618-F3D676C1856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51976" y="84932"/>
            <a:ext cx="942974" cy="94297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127017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Comic Sans MS" panose="030F0702030302020204" pitchFamily="66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Comic Sans MS" panose="030F0702030302020204" pitchFamily="66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Comic Sans MS" panose="030F0702030302020204" pitchFamily="66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Comic Sans MS" panose="030F0702030302020204" pitchFamily="66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Comic Sans MS" panose="030F0702030302020204" pitchFamily="66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Comic Sans MS" panose="030F0702030302020204" pitchFamily="66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21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2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23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24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25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26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27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28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29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30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jpg"/><Relationship Id="rId9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7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8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9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20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BE7679D-712E-4910-A767-24A188488CB7}"/>
              </a:ext>
            </a:extLst>
          </p:cNvPr>
          <p:cNvSpPr txBox="1"/>
          <p:nvPr/>
        </p:nvSpPr>
        <p:spPr>
          <a:xfrm>
            <a:off x="97631" y="6378059"/>
            <a:ext cx="30201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743200" algn="ctr"/>
                <a:tab pos="5486400" algn="r"/>
              </a:tabLst>
            </a:pPr>
            <a: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Station Images from </a:t>
            </a:r>
            <a:r>
              <a:rPr 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Christ our Life – Level 4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743200" algn="ctr"/>
                <a:tab pos="5486400" algn="r"/>
              </a:tabLst>
            </a:pPr>
            <a:r>
              <a:rPr lang="en-US" sz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Ministerio</a:t>
            </a:r>
            <a:r>
              <a:rPr 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Amigos de Jesús  y María 2021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254BDE99-D0E4-4E12-8358-369A7060E3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6" t="30171" r="8887" b="48733"/>
          <a:stretch/>
        </p:blipFill>
        <p:spPr>
          <a:xfrm>
            <a:off x="4130837" y="2486960"/>
            <a:ext cx="3930326" cy="1110752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434642E9-6E35-48C1-B817-F64A57D887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9151" y="619125"/>
            <a:ext cx="10547752" cy="1634998"/>
          </a:xfrm>
          <a:ln w="28575"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s-ES" sz="8000" dirty="0">
                <a:latin typeface="Curlz MT" panose="04040404050702020202" pitchFamily="82" charset="0"/>
              </a:rPr>
              <a:t>Mi Camino a la Cruz </a:t>
            </a:r>
          </a:p>
        </p:txBody>
      </p:sp>
      <p:pic>
        <p:nvPicPr>
          <p:cNvPr id="11" name="Picture 2" descr="20pieces/lot) WALKING WITH JESUS Sticker Religious Graphic Sticker Funny  Car Stickers and Decals for Skoda Octavia a 5|car flames stickers|car  mirror stickercar paint stickers - AliExpress">
            <a:extLst>
              <a:ext uri="{FF2B5EF4-FFF2-40B4-BE49-F238E27FC236}">
                <a16:creationId xmlns:a16="http://schemas.microsoft.com/office/drawing/2014/main" id="{3274E7AF-BCFC-43F8-988D-9D9B3324B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2486960"/>
            <a:ext cx="3020164" cy="34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Jesus side view | Side view of Jesus Christ holding cross — Stock Vector ©  zzve #11233072">
            <a:extLst>
              <a:ext uri="{FF2B5EF4-FFF2-40B4-BE49-F238E27FC236}">
                <a16:creationId xmlns:a16="http://schemas.microsoft.com/office/drawing/2014/main" id="{873B53E1-44D2-4E31-BE4E-7926B633D6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9" t="10695" r="12846" b="9027"/>
          <a:stretch/>
        </p:blipFill>
        <p:spPr bwMode="auto">
          <a:xfrm>
            <a:off x="8352686" y="2486960"/>
            <a:ext cx="3014217" cy="3419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60CE221-053C-41E4-8EC9-71052870DF01}"/>
              </a:ext>
            </a:extLst>
          </p:cNvPr>
          <p:cNvSpPr txBox="1"/>
          <p:nvPr/>
        </p:nvSpPr>
        <p:spPr>
          <a:xfrm>
            <a:off x="4130837" y="3597712"/>
            <a:ext cx="3930326" cy="2308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419" dirty="0"/>
              <a:t>Dios, Padre nuestro , enviaste a Jesús, tu Hijo, para traernos vida eterna contigo.  Jesús te ama y me ama a mí tanto que estuvo dispuesto a sufrir y a morir para salvarme.  Ayúdame a amarte y amar a toda la gente como Jesús las ama y a seguirlo en el Camino a la Cruz. Amén.</a:t>
            </a:r>
          </a:p>
        </p:txBody>
      </p:sp>
      <p:pic>
        <p:nvPicPr>
          <p:cNvPr id="1026" name="Picture 2" descr="Chicos mostrando tabla. Ilustración de un niño mostrando tablas en un fondo  blanco. | CanStock">
            <a:extLst>
              <a:ext uri="{FF2B5EF4-FFF2-40B4-BE49-F238E27FC236}">
                <a16:creationId xmlns:a16="http://schemas.microsoft.com/office/drawing/2014/main" id="{7E2696DA-FF5E-4CDB-838D-04CAB8C325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7" t="-3595" r="667" b="65133"/>
          <a:stretch/>
        </p:blipFill>
        <p:spPr bwMode="auto">
          <a:xfrm>
            <a:off x="3663510" y="19036"/>
            <a:ext cx="4286250" cy="1011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88657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C511ED8-1F60-42B0-A854-3BDE6B56B45B}"/>
              </a:ext>
            </a:extLst>
          </p:cNvPr>
          <p:cNvSpPr txBox="1"/>
          <p:nvPr/>
        </p:nvSpPr>
        <p:spPr>
          <a:xfrm>
            <a:off x="1269274" y="871411"/>
            <a:ext cx="1001268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sz="2500" b="1" i="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Lector:</a:t>
            </a:r>
            <a:r>
              <a:rPr lang="es-419" sz="2500" b="0" i="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 Te adoramos Cristo y te Bendecimos.</a:t>
            </a:r>
            <a:endParaRPr lang="es-419" sz="2500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1643F33-DCD2-4A86-B2FB-BE9298395A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64" y="5314403"/>
            <a:ext cx="1453792" cy="1453792"/>
          </a:xfrm>
          <a:prstGeom prst="rect">
            <a:avLst/>
          </a:prstGeom>
        </p:spPr>
      </p:pic>
      <p:pic>
        <p:nvPicPr>
          <p:cNvPr id="19" name="Picture 18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A1C8D5C2-FFB6-4B39-A71A-FC21106445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20" y="5678541"/>
            <a:ext cx="987552" cy="84312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04A0B6B-950D-4F26-9D1B-B7500D92F0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778" y="5363120"/>
            <a:ext cx="1570701" cy="144897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DC83F5D-1852-45AF-AE75-8D89BE2DA8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592" y="5617946"/>
            <a:ext cx="914122" cy="98446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D30882B-A372-4FAB-8902-DB9FCA4205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159" y="5314403"/>
            <a:ext cx="1453792" cy="1453792"/>
          </a:xfrm>
          <a:prstGeom prst="rect">
            <a:avLst/>
          </a:prstGeom>
        </p:spPr>
      </p:pic>
      <p:pic>
        <p:nvPicPr>
          <p:cNvPr id="23" name="Picture 22" descr="A close up of a womans face&#10;&#10;Description automatically generated">
            <a:extLst>
              <a:ext uri="{FF2B5EF4-FFF2-40B4-BE49-F238E27FC236}">
                <a16:creationId xmlns:a16="http://schemas.microsoft.com/office/drawing/2014/main" id="{F351AFD8-F07A-4B02-B9DF-29F565DB468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734" y="5617946"/>
            <a:ext cx="714554" cy="97439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99B6911-54CE-4876-8DF6-476D02047E1F}"/>
              </a:ext>
            </a:extLst>
          </p:cNvPr>
          <p:cNvSpPr txBox="1"/>
          <p:nvPr/>
        </p:nvSpPr>
        <p:spPr>
          <a:xfrm>
            <a:off x="1269274" y="273539"/>
            <a:ext cx="7977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Sexta estación:  </a:t>
            </a:r>
            <a:r>
              <a:rPr lang="es-419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Verónica</a:t>
            </a:r>
            <a:r>
              <a:rPr lang="es-419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s-419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limpia el rostro de Jesús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79809EC4-269A-4073-B69F-5419B56B717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6" t="19559" r="4422" b="45918"/>
          <a:stretch/>
        </p:blipFill>
        <p:spPr>
          <a:xfrm>
            <a:off x="198664" y="2006595"/>
            <a:ext cx="5917636" cy="307238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1252655-34D6-46DF-ACF8-B218C60D8314}"/>
              </a:ext>
            </a:extLst>
          </p:cNvPr>
          <p:cNvSpPr txBox="1"/>
          <p:nvPr/>
        </p:nvSpPr>
        <p:spPr>
          <a:xfrm>
            <a:off x="6246146" y="2274921"/>
            <a:ext cx="503580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NIÑOS</a:t>
            </a:r>
            <a:r>
              <a:rPr lang="es-419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: Querido Jesús, queremos tener nuestra alma muy limpia, tanto que Tú puedas vivir en ella. Ayúdanos a conseguirlo.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906792-28AB-4725-8223-B6E5BDB053BE}"/>
              </a:ext>
            </a:extLst>
          </p:cNvPr>
          <p:cNvSpPr txBox="1"/>
          <p:nvPr/>
        </p:nvSpPr>
        <p:spPr>
          <a:xfrm>
            <a:off x="1269274" y="1431235"/>
            <a:ext cx="958425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500" b="1" dirty="0">
                <a:solidFill>
                  <a:srgbClr val="FFC000"/>
                </a:solidFill>
                <a:latin typeface="Comic Sans MS" panose="030F0702030302020204" pitchFamily="66" charset="0"/>
              </a:rPr>
              <a:t>Todos</a:t>
            </a:r>
            <a:r>
              <a:rPr lang="es-419" sz="2500" b="1" i="0" dirty="0">
                <a:solidFill>
                  <a:srgbClr val="FFC000"/>
                </a:solidFill>
                <a:effectLst/>
                <a:latin typeface="Comic Sans MS" panose="030F0702030302020204" pitchFamily="66" charset="0"/>
              </a:rPr>
              <a:t>:</a:t>
            </a:r>
            <a:r>
              <a:rPr lang="es-419" sz="2500" b="0" i="0" dirty="0">
                <a:solidFill>
                  <a:srgbClr val="FFC000"/>
                </a:solidFill>
                <a:effectLst/>
                <a:latin typeface="Comic Sans MS" panose="030F0702030302020204" pitchFamily="66" charset="0"/>
              </a:rPr>
              <a:t> Porque por tu Santa Cruz, redimiste al mundo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697450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C511ED8-1F60-42B0-A854-3BDE6B56B45B}"/>
              </a:ext>
            </a:extLst>
          </p:cNvPr>
          <p:cNvSpPr txBox="1"/>
          <p:nvPr/>
        </p:nvSpPr>
        <p:spPr>
          <a:xfrm>
            <a:off x="1089660" y="893107"/>
            <a:ext cx="1001268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sz="2500" b="1" i="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Lector:</a:t>
            </a:r>
            <a:r>
              <a:rPr lang="es-419" sz="2500" b="0" i="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 Te adoramos Cristo y te Bendecimos.</a:t>
            </a:r>
            <a:endParaRPr lang="es-419" sz="2500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1643F33-DCD2-4A86-B2FB-BE9298395A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64" y="5314403"/>
            <a:ext cx="1453792" cy="1453792"/>
          </a:xfrm>
          <a:prstGeom prst="rect">
            <a:avLst/>
          </a:prstGeom>
        </p:spPr>
      </p:pic>
      <p:pic>
        <p:nvPicPr>
          <p:cNvPr id="19" name="Picture 18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A1C8D5C2-FFB6-4B39-A71A-FC21106445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20" y="5678541"/>
            <a:ext cx="987552" cy="84312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04A0B6B-950D-4F26-9D1B-B7500D92F0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778" y="5363120"/>
            <a:ext cx="1570701" cy="144897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DC83F5D-1852-45AF-AE75-8D89BE2DA8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592" y="5617946"/>
            <a:ext cx="914122" cy="98446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D30882B-A372-4FAB-8902-DB9FCA4205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159" y="5314403"/>
            <a:ext cx="1453792" cy="1453792"/>
          </a:xfrm>
          <a:prstGeom prst="rect">
            <a:avLst/>
          </a:prstGeom>
        </p:spPr>
      </p:pic>
      <p:pic>
        <p:nvPicPr>
          <p:cNvPr id="23" name="Picture 22" descr="A close up of a womans face&#10;&#10;Description automatically generated">
            <a:extLst>
              <a:ext uri="{FF2B5EF4-FFF2-40B4-BE49-F238E27FC236}">
                <a16:creationId xmlns:a16="http://schemas.microsoft.com/office/drawing/2014/main" id="{F351AFD8-F07A-4B02-B9DF-29F565DB468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734" y="5617946"/>
            <a:ext cx="714554" cy="97439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99B6911-54CE-4876-8DF6-476D02047E1F}"/>
              </a:ext>
            </a:extLst>
          </p:cNvPr>
          <p:cNvSpPr txBox="1"/>
          <p:nvPr/>
        </p:nvSpPr>
        <p:spPr>
          <a:xfrm>
            <a:off x="1183549" y="255585"/>
            <a:ext cx="8892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Séptima estación:  </a:t>
            </a:r>
            <a:r>
              <a:rPr lang="es-419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Jesús cae a tierra por segunda vez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F6EBC737-A534-4D2C-9E37-B00561F643B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9" t="18433" r="4008" b="48271"/>
          <a:stretch/>
        </p:blipFill>
        <p:spPr>
          <a:xfrm>
            <a:off x="233866" y="2114879"/>
            <a:ext cx="5898014" cy="307238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BE01E54-0856-4089-BBB2-D3A39F114672}"/>
              </a:ext>
            </a:extLst>
          </p:cNvPr>
          <p:cNvSpPr txBox="1"/>
          <p:nvPr/>
        </p:nvSpPr>
        <p:spPr>
          <a:xfrm>
            <a:off x="6217921" y="2566956"/>
            <a:ext cx="620050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NIÑOS: Querido Jesús, caíste en tierra por segunda vez por el peso de nuestros pecados. Ayúdanos a arrepentirnos cada vez que nos portemos mal.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5844BF-A17B-4975-8F72-369DB8BBE84A}"/>
              </a:ext>
            </a:extLst>
          </p:cNvPr>
          <p:cNvSpPr txBox="1"/>
          <p:nvPr/>
        </p:nvSpPr>
        <p:spPr>
          <a:xfrm>
            <a:off x="1060174" y="1431235"/>
            <a:ext cx="966083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500" b="1" dirty="0">
                <a:solidFill>
                  <a:srgbClr val="FFC000"/>
                </a:solidFill>
                <a:latin typeface="Comic Sans MS" panose="030F0702030302020204" pitchFamily="66" charset="0"/>
              </a:rPr>
              <a:t>Todos</a:t>
            </a:r>
            <a:r>
              <a:rPr lang="es-419" sz="2500" b="1" i="0" dirty="0">
                <a:solidFill>
                  <a:srgbClr val="FFC000"/>
                </a:solidFill>
                <a:effectLst/>
                <a:latin typeface="Comic Sans MS" panose="030F0702030302020204" pitchFamily="66" charset="0"/>
              </a:rPr>
              <a:t>:</a:t>
            </a:r>
            <a:r>
              <a:rPr lang="es-419" sz="2500" b="0" i="0" dirty="0">
                <a:solidFill>
                  <a:srgbClr val="FFC000"/>
                </a:solidFill>
                <a:effectLst/>
                <a:latin typeface="Comic Sans MS" panose="030F0702030302020204" pitchFamily="66" charset="0"/>
              </a:rPr>
              <a:t> Porque por tu Santa Cruz, redimiste al mundo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449492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C511ED8-1F60-42B0-A854-3BDE6B56B45B}"/>
              </a:ext>
            </a:extLst>
          </p:cNvPr>
          <p:cNvSpPr txBox="1"/>
          <p:nvPr/>
        </p:nvSpPr>
        <p:spPr>
          <a:xfrm>
            <a:off x="1385372" y="948688"/>
            <a:ext cx="1001268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sz="2500" b="1" i="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Lector:</a:t>
            </a:r>
            <a:r>
              <a:rPr lang="es-419" sz="2500" b="0" i="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 Te adoramos Cristo y te Bendecimos.</a:t>
            </a:r>
            <a:endParaRPr lang="es-419" sz="2500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1643F33-DCD2-4A86-B2FB-BE9298395A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64" y="5314403"/>
            <a:ext cx="1453792" cy="1453792"/>
          </a:xfrm>
          <a:prstGeom prst="rect">
            <a:avLst/>
          </a:prstGeom>
        </p:spPr>
      </p:pic>
      <p:pic>
        <p:nvPicPr>
          <p:cNvPr id="19" name="Picture 18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A1C8D5C2-FFB6-4B39-A71A-FC21106445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20" y="5678541"/>
            <a:ext cx="987552" cy="84312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04A0B6B-950D-4F26-9D1B-B7500D92F0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778" y="5363120"/>
            <a:ext cx="1570701" cy="144897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DC83F5D-1852-45AF-AE75-8D89BE2DA8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592" y="5617946"/>
            <a:ext cx="914122" cy="98446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D30882B-A372-4FAB-8902-DB9FCA4205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159" y="5314403"/>
            <a:ext cx="1453792" cy="1453792"/>
          </a:xfrm>
          <a:prstGeom prst="rect">
            <a:avLst/>
          </a:prstGeom>
        </p:spPr>
      </p:pic>
      <p:pic>
        <p:nvPicPr>
          <p:cNvPr id="23" name="Picture 22" descr="A close up of a womans face&#10;&#10;Description automatically generated">
            <a:extLst>
              <a:ext uri="{FF2B5EF4-FFF2-40B4-BE49-F238E27FC236}">
                <a16:creationId xmlns:a16="http://schemas.microsoft.com/office/drawing/2014/main" id="{F351AFD8-F07A-4B02-B9DF-29F565DB468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734" y="5617946"/>
            <a:ext cx="714554" cy="97439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99B6911-54CE-4876-8DF6-476D02047E1F}"/>
              </a:ext>
            </a:extLst>
          </p:cNvPr>
          <p:cNvSpPr txBox="1"/>
          <p:nvPr/>
        </p:nvSpPr>
        <p:spPr>
          <a:xfrm>
            <a:off x="198664" y="265662"/>
            <a:ext cx="10969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Octava estación: </a:t>
            </a:r>
            <a:r>
              <a:rPr lang="es-419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Jesús encuentra a las mujeres de Jerusalén que lloran por El.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AE40E6E7-93D9-44EA-9085-4B06A8F1280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3" t="18323" r="4963" b="46626"/>
          <a:stretch/>
        </p:blipFill>
        <p:spPr>
          <a:xfrm>
            <a:off x="290202" y="1995488"/>
            <a:ext cx="5645508" cy="307238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E683E83-B02E-4D99-A7AE-52A19106B968}"/>
              </a:ext>
            </a:extLst>
          </p:cNvPr>
          <p:cNvSpPr txBox="1"/>
          <p:nvPr/>
        </p:nvSpPr>
        <p:spPr>
          <a:xfrm>
            <a:off x="5935710" y="2090172"/>
            <a:ext cx="620050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NIÑOS: Querido Jesús, cuando las cosas no nos salen bien muchas veces lloramos y hacemos sentir mal a los demás. Ayúdanos para que no volvamos a mortificar a papá y mamá con nuestros caprichos. </a:t>
            </a:r>
            <a:endParaRPr lang="en-US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CA42AB-3352-4453-9095-8745EDC801DA}"/>
              </a:ext>
            </a:extLst>
          </p:cNvPr>
          <p:cNvSpPr txBox="1"/>
          <p:nvPr/>
        </p:nvSpPr>
        <p:spPr>
          <a:xfrm>
            <a:off x="1385372" y="1484243"/>
            <a:ext cx="941515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500" b="1" dirty="0">
                <a:solidFill>
                  <a:srgbClr val="FFC000"/>
                </a:solidFill>
                <a:latin typeface="Comic Sans MS" panose="030F0702030302020204" pitchFamily="66" charset="0"/>
              </a:rPr>
              <a:t>Todos</a:t>
            </a:r>
            <a:r>
              <a:rPr lang="es-419" sz="2500" b="1" i="0" dirty="0">
                <a:solidFill>
                  <a:srgbClr val="FFC000"/>
                </a:solidFill>
                <a:effectLst/>
                <a:latin typeface="Comic Sans MS" panose="030F0702030302020204" pitchFamily="66" charset="0"/>
              </a:rPr>
              <a:t>:</a:t>
            </a:r>
            <a:r>
              <a:rPr lang="es-419" sz="2500" b="0" i="0" dirty="0">
                <a:solidFill>
                  <a:srgbClr val="FFC000"/>
                </a:solidFill>
                <a:effectLst/>
                <a:latin typeface="Comic Sans MS" panose="030F0702030302020204" pitchFamily="66" charset="0"/>
              </a:rPr>
              <a:t> Porque por tu Santa Cruz, redimiste al mundo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4007493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C511ED8-1F60-42B0-A854-3BDE6B56B45B}"/>
              </a:ext>
            </a:extLst>
          </p:cNvPr>
          <p:cNvSpPr txBox="1"/>
          <p:nvPr/>
        </p:nvSpPr>
        <p:spPr>
          <a:xfrm>
            <a:off x="1205838" y="1002451"/>
            <a:ext cx="1001268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sz="2500" b="1" i="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Lector:</a:t>
            </a:r>
            <a:r>
              <a:rPr lang="es-419" sz="2500" b="0" i="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 Te adoramos Cristo y te Bendecimos.</a:t>
            </a:r>
            <a:endParaRPr lang="es-419" sz="2500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1643F33-DCD2-4A86-B2FB-BE9298395A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64" y="5314403"/>
            <a:ext cx="1453792" cy="1453792"/>
          </a:xfrm>
          <a:prstGeom prst="rect">
            <a:avLst/>
          </a:prstGeom>
        </p:spPr>
      </p:pic>
      <p:pic>
        <p:nvPicPr>
          <p:cNvPr id="19" name="Picture 18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A1C8D5C2-FFB6-4B39-A71A-FC21106445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20" y="5678541"/>
            <a:ext cx="987552" cy="84312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04A0B6B-950D-4F26-9D1B-B7500D92F0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778" y="5363120"/>
            <a:ext cx="1570701" cy="144897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DC83F5D-1852-45AF-AE75-8D89BE2DA8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592" y="5617946"/>
            <a:ext cx="914122" cy="98446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D30882B-A372-4FAB-8902-DB9FCA4205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159" y="5314403"/>
            <a:ext cx="1453792" cy="1453792"/>
          </a:xfrm>
          <a:prstGeom prst="rect">
            <a:avLst/>
          </a:prstGeom>
        </p:spPr>
      </p:pic>
      <p:pic>
        <p:nvPicPr>
          <p:cNvPr id="23" name="Picture 22" descr="A close up of a womans face&#10;&#10;Description automatically generated">
            <a:extLst>
              <a:ext uri="{FF2B5EF4-FFF2-40B4-BE49-F238E27FC236}">
                <a16:creationId xmlns:a16="http://schemas.microsoft.com/office/drawing/2014/main" id="{F351AFD8-F07A-4B02-B9DF-29F565DB468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734" y="5617946"/>
            <a:ext cx="714554" cy="97439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99B6911-54CE-4876-8DF6-476D02047E1F}"/>
              </a:ext>
            </a:extLst>
          </p:cNvPr>
          <p:cNvSpPr txBox="1"/>
          <p:nvPr/>
        </p:nvSpPr>
        <p:spPr>
          <a:xfrm>
            <a:off x="1205838" y="372415"/>
            <a:ext cx="7977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Novena estación:  </a:t>
            </a:r>
            <a:r>
              <a:rPr lang="es-419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Jesús cae a tierra por tercera vez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F0EC115D-D5E7-4400-B050-5E269520BE8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2" t="19722" r="4180" b="46700"/>
          <a:stretch/>
        </p:blipFill>
        <p:spPr>
          <a:xfrm>
            <a:off x="255814" y="2200967"/>
            <a:ext cx="5918144" cy="307238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28302B5-12A6-441A-94A9-3EC3A03CC2C5}"/>
              </a:ext>
            </a:extLst>
          </p:cNvPr>
          <p:cNvSpPr txBox="1"/>
          <p:nvPr/>
        </p:nvSpPr>
        <p:spPr>
          <a:xfrm>
            <a:off x="6212178" y="2758286"/>
            <a:ext cx="601804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NIÑOS: Querido Jesús, Tu nos enseñas que aunque caigamos muchas veces nos podemos levantar con tu ayuda.  </a:t>
            </a:r>
            <a:endParaRPr lang="en-US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013725-356A-4049-BB17-73345FD70D71}"/>
              </a:ext>
            </a:extLst>
          </p:cNvPr>
          <p:cNvSpPr txBox="1"/>
          <p:nvPr/>
        </p:nvSpPr>
        <p:spPr>
          <a:xfrm>
            <a:off x="1205838" y="1584649"/>
            <a:ext cx="976696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500" b="1" dirty="0">
                <a:solidFill>
                  <a:srgbClr val="FFC000"/>
                </a:solidFill>
                <a:latin typeface="Comic Sans MS" panose="030F0702030302020204" pitchFamily="66" charset="0"/>
              </a:rPr>
              <a:t>Todos</a:t>
            </a:r>
            <a:r>
              <a:rPr lang="es-419" sz="2500" b="1" i="0" dirty="0">
                <a:solidFill>
                  <a:srgbClr val="FFC000"/>
                </a:solidFill>
                <a:effectLst/>
                <a:latin typeface="Comic Sans MS" panose="030F0702030302020204" pitchFamily="66" charset="0"/>
              </a:rPr>
              <a:t>:</a:t>
            </a:r>
            <a:r>
              <a:rPr lang="es-419" sz="2500" b="0" i="0" dirty="0">
                <a:solidFill>
                  <a:srgbClr val="FFC000"/>
                </a:solidFill>
                <a:effectLst/>
                <a:latin typeface="Comic Sans MS" panose="030F0702030302020204" pitchFamily="66" charset="0"/>
              </a:rPr>
              <a:t> Porque por tu Santa Cruz, redimiste al mundo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3712900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C511ED8-1F60-42B0-A854-3BDE6B56B45B}"/>
              </a:ext>
            </a:extLst>
          </p:cNvPr>
          <p:cNvSpPr txBox="1"/>
          <p:nvPr/>
        </p:nvSpPr>
        <p:spPr>
          <a:xfrm>
            <a:off x="1089660" y="909165"/>
            <a:ext cx="1001268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sz="2500" b="1" i="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Lector:</a:t>
            </a:r>
            <a:r>
              <a:rPr lang="es-419" sz="2500" b="0" i="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 Te adoramos Cristo y te Bendecimos.</a:t>
            </a:r>
            <a:endParaRPr lang="es-419" sz="2500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1643F33-DCD2-4A86-B2FB-BE9298395A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64" y="5314403"/>
            <a:ext cx="1453792" cy="1453792"/>
          </a:xfrm>
          <a:prstGeom prst="rect">
            <a:avLst/>
          </a:prstGeom>
        </p:spPr>
      </p:pic>
      <p:pic>
        <p:nvPicPr>
          <p:cNvPr id="19" name="Picture 18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A1C8D5C2-FFB6-4B39-A71A-FC21106445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20" y="5678541"/>
            <a:ext cx="987552" cy="84312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04A0B6B-950D-4F26-9D1B-B7500D92F0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778" y="5363120"/>
            <a:ext cx="1570701" cy="144897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DC83F5D-1852-45AF-AE75-8D89BE2DA8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592" y="5617946"/>
            <a:ext cx="914122" cy="98446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D30882B-A372-4FAB-8902-DB9FCA4205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159" y="5314403"/>
            <a:ext cx="1453792" cy="1453792"/>
          </a:xfrm>
          <a:prstGeom prst="rect">
            <a:avLst/>
          </a:prstGeom>
        </p:spPr>
      </p:pic>
      <p:pic>
        <p:nvPicPr>
          <p:cNvPr id="23" name="Picture 22" descr="A close up of a womans face&#10;&#10;Description automatically generated">
            <a:extLst>
              <a:ext uri="{FF2B5EF4-FFF2-40B4-BE49-F238E27FC236}">
                <a16:creationId xmlns:a16="http://schemas.microsoft.com/office/drawing/2014/main" id="{F351AFD8-F07A-4B02-B9DF-29F565DB468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734" y="5617946"/>
            <a:ext cx="714554" cy="97439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99B6911-54CE-4876-8DF6-476D02047E1F}"/>
              </a:ext>
            </a:extLst>
          </p:cNvPr>
          <p:cNvSpPr txBox="1"/>
          <p:nvPr/>
        </p:nvSpPr>
        <p:spPr>
          <a:xfrm>
            <a:off x="1231174" y="336336"/>
            <a:ext cx="9208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Décima estación:  </a:t>
            </a:r>
            <a:r>
              <a:rPr lang="es-419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Jesús es despojado de sus vestiduras</a:t>
            </a: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163DD8F1-C521-4E32-8CF4-84B11547DD9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1" t="19671" r="6798" b="46010"/>
          <a:stretch/>
        </p:blipFill>
        <p:spPr>
          <a:xfrm>
            <a:off x="198664" y="2209800"/>
            <a:ext cx="5611586" cy="296961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E7C1D87-D445-4981-A6B2-AD961CA77BB0}"/>
              </a:ext>
            </a:extLst>
          </p:cNvPr>
          <p:cNvSpPr txBox="1"/>
          <p:nvPr/>
        </p:nvSpPr>
        <p:spPr>
          <a:xfrm>
            <a:off x="5877199" y="2699546"/>
            <a:ext cx="620050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NIÑOS: Querido Jesús, Tú quieres que conservemos nuestros cuerpos puros e inocentes. Ayúdanos a reflejar siempre tu pureza. </a:t>
            </a:r>
            <a:endParaRPr lang="en-US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64D41A-F093-41B2-9624-92A1615B41AE}"/>
              </a:ext>
            </a:extLst>
          </p:cNvPr>
          <p:cNvSpPr txBox="1"/>
          <p:nvPr/>
        </p:nvSpPr>
        <p:spPr>
          <a:xfrm>
            <a:off x="1060174" y="1444487"/>
            <a:ext cx="907773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500" b="1" dirty="0">
                <a:solidFill>
                  <a:srgbClr val="FFC000"/>
                </a:solidFill>
                <a:latin typeface="Comic Sans MS" panose="030F0702030302020204" pitchFamily="66" charset="0"/>
              </a:rPr>
              <a:t>Todos</a:t>
            </a:r>
            <a:r>
              <a:rPr lang="es-419" sz="2500" b="1" i="0" dirty="0">
                <a:solidFill>
                  <a:srgbClr val="FFC000"/>
                </a:solidFill>
                <a:effectLst/>
                <a:latin typeface="Comic Sans MS" panose="030F0702030302020204" pitchFamily="66" charset="0"/>
              </a:rPr>
              <a:t>:</a:t>
            </a:r>
            <a:r>
              <a:rPr lang="es-419" sz="2500" b="0" i="0" dirty="0">
                <a:solidFill>
                  <a:srgbClr val="FFC000"/>
                </a:solidFill>
                <a:effectLst/>
                <a:latin typeface="Comic Sans MS" panose="030F0702030302020204" pitchFamily="66" charset="0"/>
              </a:rPr>
              <a:t> Porque por tu Santa Cruz, redimiste al mundo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301125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C511ED8-1F60-42B0-A854-3BDE6B56B45B}"/>
              </a:ext>
            </a:extLst>
          </p:cNvPr>
          <p:cNvSpPr txBox="1"/>
          <p:nvPr/>
        </p:nvSpPr>
        <p:spPr>
          <a:xfrm>
            <a:off x="1155296" y="948052"/>
            <a:ext cx="1001268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sz="2500" b="1" i="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Lector:</a:t>
            </a:r>
            <a:r>
              <a:rPr lang="es-419" sz="2500" b="0" i="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 Te adoramos Cristo y te Bendecimos.</a:t>
            </a:r>
            <a:endParaRPr lang="es-419" sz="2500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1643F33-DCD2-4A86-B2FB-BE9298395A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64" y="5314403"/>
            <a:ext cx="1453792" cy="1453792"/>
          </a:xfrm>
          <a:prstGeom prst="rect">
            <a:avLst/>
          </a:prstGeom>
        </p:spPr>
      </p:pic>
      <p:pic>
        <p:nvPicPr>
          <p:cNvPr id="19" name="Picture 18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A1C8D5C2-FFB6-4B39-A71A-FC21106445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20" y="5678541"/>
            <a:ext cx="987552" cy="84312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04A0B6B-950D-4F26-9D1B-B7500D92F0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778" y="5363120"/>
            <a:ext cx="1570701" cy="144897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DC83F5D-1852-45AF-AE75-8D89BE2DA8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592" y="5617946"/>
            <a:ext cx="914122" cy="98446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D30882B-A372-4FAB-8902-DB9FCA4205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159" y="5314403"/>
            <a:ext cx="1453792" cy="1453792"/>
          </a:xfrm>
          <a:prstGeom prst="rect">
            <a:avLst/>
          </a:prstGeom>
        </p:spPr>
      </p:pic>
      <p:pic>
        <p:nvPicPr>
          <p:cNvPr id="23" name="Picture 22" descr="A close up of a womans face&#10;&#10;Description automatically generated">
            <a:extLst>
              <a:ext uri="{FF2B5EF4-FFF2-40B4-BE49-F238E27FC236}">
                <a16:creationId xmlns:a16="http://schemas.microsoft.com/office/drawing/2014/main" id="{F351AFD8-F07A-4B02-B9DF-29F565DB468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734" y="5617946"/>
            <a:ext cx="714554" cy="97439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99B6911-54CE-4876-8DF6-476D02047E1F}"/>
              </a:ext>
            </a:extLst>
          </p:cNvPr>
          <p:cNvSpPr txBox="1"/>
          <p:nvPr/>
        </p:nvSpPr>
        <p:spPr>
          <a:xfrm>
            <a:off x="1224288" y="336336"/>
            <a:ext cx="7977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Onceava estación:  </a:t>
            </a:r>
            <a:r>
              <a:rPr lang="es-419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Jesús es clavado a la cruz </a:t>
            </a:r>
          </a:p>
        </p:txBody>
      </p:sp>
      <p:pic>
        <p:nvPicPr>
          <p:cNvPr id="4" name="Picture 3" descr="Diagram, text&#10;&#10;Description automatically generated">
            <a:extLst>
              <a:ext uri="{FF2B5EF4-FFF2-40B4-BE49-F238E27FC236}">
                <a16:creationId xmlns:a16="http://schemas.microsoft.com/office/drawing/2014/main" id="{E3E3DC0B-F235-47AC-B4F0-4F4230F3CC6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5" t="17847" r="4276" b="46917"/>
          <a:stretch/>
        </p:blipFill>
        <p:spPr>
          <a:xfrm>
            <a:off x="198664" y="2006710"/>
            <a:ext cx="5664708" cy="307238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E31E553-3AD9-41C6-A248-A1B5563B6F61}"/>
              </a:ext>
            </a:extLst>
          </p:cNvPr>
          <p:cNvSpPr txBox="1"/>
          <p:nvPr/>
        </p:nvSpPr>
        <p:spPr>
          <a:xfrm>
            <a:off x="5991498" y="2273664"/>
            <a:ext cx="620050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NIÑOS: Querido Jesús, al ser clavado en la Cruz, perdonaste todos nuestros pecados. Ayúdanos a ser obedientes y a no portarnos mal. Ayúdanos también a perdonar siempre a los demás.</a:t>
            </a:r>
            <a:endParaRPr lang="en-US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455C7D-A49A-44EB-9606-CFC226F9659F}"/>
              </a:ext>
            </a:extLst>
          </p:cNvPr>
          <p:cNvSpPr txBox="1"/>
          <p:nvPr/>
        </p:nvSpPr>
        <p:spPr>
          <a:xfrm>
            <a:off x="1126435" y="1510748"/>
            <a:ext cx="871993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500" b="1" dirty="0">
                <a:solidFill>
                  <a:srgbClr val="FFC000"/>
                </a:solidFill>
                <a:latin typeface="Comic Sans MS" panose="030F0702030302020204" pitchFamily="66" charset="0"/>
              </a:rPr>
              <a:t>Todos</a:t>
            </a:r>
            <a:r>
              <a:rPr lang="es-419" sz="2500" b="1" i="0" dirty="0">
                <a:solidFill>
                  <a:srgbClr val="FFC000"/>
                </a:solidFill>
                <a:effectLst/>
                <a:latin typeface="Comic Sans MS" panose="030F0702030302020204" pitchFamily="66" charset="0"/>
              </a:rPr>
              <a:t>:</a:t>
            </a:r>
            <a:r>
              <a:rPr lang="es-419" sz="2500" b="0" i="0" dirty="0">
                <a:solidFill>
                  <a:srgbClr val="FFC000"/>
                </a:solidFill>
                <a:effectLst/>
                <a:latin typeface="Comic Sans MS" panose="030F0702030302020204" pitchFamily="66" charset="0"/>
              </a:rPr>
              <a:t> Porque por tu Santa Cruz, redimiste al mundo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041869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C511ED8-1F60-42B0-A854-3BDE6B56B45B}"/>
              </a:ext>
            </a:extLst>
          </p:cNvPr>
          <p:cNvSpPr txBox="1"/>
          <p:nvPr/>
        </p:nvSpPr>
        <p:spPr>
          <a:xfrm>
            <a:off x="1435636" y="867411"/>
            <a:ext cx="1001268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sz="2500" b="1" i="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Lector:</a:t>
            </a:r>
            <a:r>
              <a:rPr lang="es-419" sz="2500" b="0" i="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 Te adoramos Cristo y te Bendecimos.</a:t>
            </a:r>
            <a:endParaRPr lang="es-419" sz="2500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1643F33-DCD2-4A86-B2FB-BE9298395A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64" y="5314403"/>
            <a:ext cx="1453792" cy="1453792"/>
          </a:xfrm>
          <a:prstGeom prst="rect">
            <a:avLst/>
          </a:prstGeom>
        </p:spPr>
      </p:pic>
      <p:pic>
        <p:nvPicPr>
          <p:cNvPr id="19" name="Picture 18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A1C8D5C2-FFB6-4B39-A71A-FC21106445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20" y="5678541"/>
            <a:ext cx="987552" cy="84312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04A0B6B-950D-4F26-9D1B-B7500D92F0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778" y="5363120"/>
            <a:ext cx="1570701" cy="144897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DC83F5D-1852-45AF-AE75-8D89BE2DA8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592" y="5617946"/>
            <a:ext cx="914122" cy="98446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D30882B-A372-4FAB-8902-DB9FCA4205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159" y="5314403"/>
            <a:ext cx="1453792" cy="1453792"/>
          </a:xfrm>
          <a:prstGeom prst="rect">
            <a:avLst/>
          </a:prstGeom>
        </p:spPr>
      </p:pic>
      <p:pic>
        <p:nvPicPr>
          <p:cNvPr id="23" name="Picture 22" descr="A close up of a womans face&#10;&#10;Description automatically generated">
            <a:extLst>
              <a:ext uri="{FF2B5EF4-FFF2-40B4-BE49-F238E27FC236}">
                <a16:creationId xmlns:a16="http://schemas.microsoft.com/office/drawing/2014/main" id="{F351AFD8-F07A-4B02-B9DF-29F565DB468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734" y="5617946"/>
            <a:ext cx="714554" cy="97439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99B6911-54CE-4876-8DF6-476D02047E1F}"/>
              </a:ext>
            </a:extLst>
          </p:cNvPr>
          <p:cNvSpPr txBox="1"/>
          <p:nvPr/>
        </p:nvSpPr>
        <p:spPr>
          <a:xfrm>
            <a:off x="1435636" y="255585"/>
            <a:ext cx="7977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Doceava estación:  </a:t>
            </a:r>
            <a:r>
              <a:rPr lang="es-419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Jesús muere en la cruz</a:t>
            </a: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0A696919-3240-4349-834E-1701D3BD99A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2" t="18855" r="5877" b="47579"/>
          <a:stretch/>
        </p:blipFill>
        <p:spPr>
          <a:xfrm>
            <a:off x="188376" y="2227604"/>
            <a:ext cx="5400675" cy="287712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899DFEA-47C4-4808-B373-E509A192DFD5}"/>
              </a:ext>
            </a:extLst>
          </p:cNvPr>
          <p:cNvSpPr txBox="1"/>
          <p:nvPr/>
        </p:nvSpPr>
        <p:spPr>
          <a:xfrm>
            <a:off x="5677989" y="2542780"/>
            <a:ext cx="620050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NIÑOS: Querido Jesús, gracias por dar Tu vida por nosotros. Queremos amarte cada día y que nuestras vidas sean motivo de una sonrisa para Ti. </a:t>
            </a:r>
            <a:endParaRPr lang="en-US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1664AE-5784-45E5-9FB9-B1A23CEA463E}"/>
              </a:ext>
            </a:extLst>
          </p:cNvPr>
          <p:cNvSpPr txBox="1"/>
          <p:nvPr/>
        </p:nvSpPr>
        <p:spPr>
          <a:xfrm>
            <a:off x="1435636" y="1457739"/>
            <a:ext cx="841072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500" b="1" dirty="0">
                <a:solidFill>
                  <a:srgbClr val="FFC000"/>
                </a:solidFill>
                <a:latin typeface="Comic Sans MS" panose="030F0702030302020204" pitchFamily="66" charset="0"/>
              </a:rPr>
              <a:t>Todos</a:t>
            </a:r>
            <a:r>
              <a:rPr lang="es-419" sz="2500" b="1" i="0" dirty="0">
                <a:solidFill>
                  <a:srgbClr val="FFC000"/>
                </a:solidFill>
                <a:effectLst/>
                <a:latin typeface="Comic Sans MS" panose="030F0702030302020204" pitchFamily="66" charset="0"/>
              </a:rPr>
              <a:t>:</a:t>
            </a:r>
            <a:r>
              <a:rPr lang="es-419" sz="2500" b="0" i="0" dirty="0">
                <a:solidFill>
                  <a:srgbClr val="FFC000"/>
                </a:solidFill>
                <a:effectLst/>
                <a:latin typeface="Comic Sans MS" panose="030F0702030302020204" pitchFamily="66" charset="0"/>
              </a:rPr>
              <a:t> Porque por tu Santa Cruz, redimiste al mundo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168658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C511ED8-1F60-42B0-A854-3BDE6B56B45B}"/>
              </a:ext>
            </a:extLst>
          </p:cNvPr>
          <p:cNvSpPr txBox="1"/>
          <p:nvPr/>
        </p:nvSpPr>
        <p:spPr>
          <a:xfrm>
            <a:off x="1329063" y="949725"/>
            <a:ext cx="1001268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sz="2500" b="1" i="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Lector:</a:t>
            </a:r>
            <a:r>
              <a:rPr lang="es-419" sz="2500" b="0" i="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 Te adoramos Cristo y te Bendecimos.</a:t>
            </a:r>
            <a:endParaRPr lang="es-419" sz="2500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1643F33-DCD2-4A86-B2FB-BE9298395A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64" y="5314403"/>
            <a:ext cx="1453792" cy="1453792"/>
          </a:xfrm>
          <a:prstGeom prst="rect">
            <a:avLst/>
          </a:prstGeom>
        </p:spPr>
      </p:pic>
      <p:pic>
        <p:nvPicPr>
          <p:cNvPr id="19" name="Picture 18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A1C8D5C2-FFB6-4B39-A71A-FC21106445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20" y="5678541"/>
            <a:ext cx="987552" cy="84312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04A0B6B-950D-4F26-9D1B-B7500D92F0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778" y="5363120"/>
            <a:ext cx="1570701" cy="144897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DC83F5D-1852-45AF-AE75-8D89BE2DA8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592" y="5617946"/>
            <a:ext cx="914122" cy="98446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D30882B-A372-4FAB-8902-DB9FCA4205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159" y="5314403"/>
            <a:ext cx="1453792" cy="1453792"/>
          </a:xfrm>
          <a:prstGeom prst="rect">
            <a:avLst/>
          </a:prstGeom>
        </p:spPr>
      </p:pic>
      <p:pic>
        <p:nvPicPr>
          <p:cNvPr id="23" name="Picture 22" descr="A close up of a womans face&#10;&#10;Description automatically generated">
            <a:extLst>
              <a:ext uri="{FF2B5EF4-FFF2-40B4-BE49-F238E27FC236}">
                <a16:creationId xmlns:a16="http://schemas.microsoft.com/office/drawing/2014/main" id="{F351AFD8-F07A-4B02-B9DF-29F565DB468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734" y="5617946"/>
            <a:ext cx="714554" cy="97439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99B6911-54CE-4876-8DF6-476D02047E1F}"/>
              </a:ext>
            </a:extLst>
          </p:cNvPr>
          <p:cNvSpPr txBox="1"/>
          <p:nvPr/>
        </p:nvSpPr>
        <p:spPr>
          <a:xfrm>
            <a:off x="1307374" y="336336"/>
            <a:ext cx="7977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Treceava estación:  </a:t>
            </a:r>
            <a:r>
              <a:rPr lang="es-419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Jesús es bajado de la Cruz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0E14D735-6857-4F8F-99D9-675A389A647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4" t="19325" r="6541" b="47990"/>
          <a:stretch/>
        </p:blipFill>
        <p:spPr>
          <a:xfrm>
            <a:off x="397820" y="2150484"/>
            <a:ext cx="5448300" cy="28960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15D3553-6841-4962-810D-061D584DAF32}"/>
              </a:ext>
            </a:extLst>
          </p:cNvPr>
          <p:cNvSpPr txBox="1"/>
          <p:nvPr/>
        </p:nvSpPr>
        <p:spPr>
          <a:xfrm>
            <a:off x="5930538" y="2259665"/>
            <a:ext cx="620050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NIÑOS: Mamita María, con cuanto amor limpiaste las heridas de Tu Hijo Jesús. Prometemos amar siempre a los demás, sobre todo a quienes nos molestan por su apariencia y defectos. </a:t>
            </a:r>
            <a:endParaRPr lang="en-US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0F26B7-7728-4DCE-894A-8D2960E7372F}"/>
              </a:ext>
            </a:extLst>
          </p:cNvPr>
          <p:cNvSpPr txBox="1"/>
          <p:nvPr/>
        </p:nvSpPr>
        <p:spPr>
          <a:xfrm>
            <a:off x="1307374" y="1484243"/>
            <a:ext cx="991721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500" b="1" dirty="0">
                <a:solidFill>
                  <a:srgbClr val="FFC000"/>
                </a:solidFill>
                <a:latin typeface="Comic Sans MS" panose="030F0702030302020204" pitchFamily="66" charset="0"/>
              </a:rPr>
              <a:t>Todos</a:t>
            </a:r>
            <a:r>
              <a:rPr lang="es-419" sz="2500" b="1" i="0" dirty="0">
                <a:solidFill>
                  <a:srgbClr val="FFC000"/>
                </a:solidFill>
                <a:effectLst/>
                <a:latin typeface="Comic Sans MS" panose="030F0702030302020204" pitchFamily="66" charset="0"/>
              </a:rPr>
              <a:t>:</a:t>
            </a:r>
            <a:r>
              <a:rPr lang="es-419" sz="2500" b="0" i="0" dirty="0">
                <a:solidFill>
                  <a:srgbClr val="FFC000"/>
                </a:solidFill>
                <a:effectLst/>
                <a:latin typeface="Comic Sans MS" panose="030F0702030302020204" pitchFamily="66" charset="0"/>
              </a:rPr>
              <a:t> Porque por tu Santa Cruz, redimiste al mundo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959672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C511ED8-1F60-42B0-A854-3BDE6B56B45B}"/>
              </a:ext>
            </a:extLst>
          </p:cNvPr>
          <p:cNvSpPr txBox="1"/>
          <p:nvPr/>
        </p:nvSpPr>
        <p:spPr>
          <a:xfrm>
            <a:off x="1288324" y="894312"/>
            <a:ext cx="1001268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sz="2500" b="1" i="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Lector:</a:t>
            </a:r>
            <a:r>
              <a:rPr lang="es-419" sz="2500" b="0" i="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 Te adoramos Cristo y te Bendecimos.</a:t>
            </a:r>
            <a:endParaRPr lang="es-419" sz="2500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1643F33-DCD2-4A86-B2FB-BE9298395A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64" y="5314403"/>
            <a:ext cx="1453792" cy="1453792"/>
          </a:xfrm>
          <a:prstGeom prst="rect">
            <a:avLst/>
          </a:prstGeom>
        </p:spPr>
      </p:pic>
      <p:pic>
        <p:nvPicPr>
          <p:cNvPr id="19" name="Picture 18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A1C8D5C2-FFB6-4B39-A71A-FC21106445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20" y="5678541"/>
            <a:ext cx="987552" cy="84312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04A0B6B-950D-4F26-9D1B-B7500D92F0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778" y="5363120"/>
            <a:ext cx="1570701" cy="144897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DC83F5D-1852-45AF-AE75-8D89BE2DA8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592" y="5617946"/>
            <a:ext cx="914122" cy="98446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D30882B-A372-4FAB-8902-DB9FCA4205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159" y="5314403"/>
            <a:ext cx="1453792" cy="1453792"/>
          </a:xfrm>
          <a:prstGeom prst="rect">
            <a:avLst/>
          </a:prstGeom>
        </p:spPr>
      </p:pic>
      <p:pic>
        <p:nvPicPr>
          <p:cNvPr id="23" name="Picture 22" descr="A close up of a womans face&#10;&#10;Description automatically generated">
            <a:extLst>
              <a:ext uri="{FF2B5EF4-FFF2-40B4-BE49-F238E27FC236}">
                <a16:creationId xmlns:a16="http://schemas.microsoft.com/office/drawing/2014/main" id="{F351AFD8-F07A-4B02-B9DF-29F565DB468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734" y="5617946"/>
            <a:ext cx="714554" cy="97439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99B6911-54CE-4876-8DF6-476D02047E1F}"/>
              </a:ext>
            </a:extLst>
          </p:cNvPr>
          <p:cNvSpPr txBox="1"/>
          <p:nvPr/>
        </p:nvSpPr>
        <p:spPr>
          <a:xfrm>
            <a:off x="1288324" y="328823"/>
            <a:ext cx="7977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Catorceava estación:  </a:t>
            </a:r>
            <a:r>
              <a:rPr lang="es-419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Jesús es colocado en la tumba</a:t>
            </a:r>
          </a:p>
        </p:txBody>
      </p:sp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6E9C09F6-D8A2-4794-BA27-292ED268989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6" t="18797" r="5340" b="48093"/>
          <a:stretch/>
        </p:blipFill>
        <p:spPr>
          <a:xfrm>
            <a:off x="397820" y="2123474"/>
            <a:ext cx="5572125" cy="290678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FC4C154-985C-4E55-BCF9-250ABEE5D8F1}"/>
              </a:ext>
            </a:extLst>
          </p:cNvPr>
          <p:cNvSpPr txBox="1"/>
          <p:nvPr/>
        </p:nvSpPr>
        <p:spPr>
          <a:xfrm>
            <a:off x="5991498" y="2820629"/>
            <a:ext cx="620050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NIÑOS: Querido Jesús, ve a vivir a nuestros corazones, haz que seamos buenos y te amemos siempre .</a:t>
            </a:r>
            <a:endParaRPr lang="en-US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13A0FF-6547-4849-80C9-6E973C5D7CB7}"/>
              </a:ext>
            </a:extLst>
          </p:cNvPr>
          <p:cNvSpPr txBox="1"/>
          <p:nvPr/>
        </p:nvSpPr>
        <p:spPr>
          <a:xfrm>
            <a:off x="1288324" y="1444487"/>
            <a:ext cx="919414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500" b="1" dirty="0">
                <a:solidFill>
                  <a:srgbClr val="FFC000"/>
                </a:solidFill>
                <a:latin typeface="Comic Sans MS" panose="030F0702030302020204" pitchFamily="66" charset="0"/>
              </a:rPr>
              <a:t>Todos</a:t>
            </a:r>
            <a:r>
              <a:rPr lang="es-419" sz="2500" b="1" i="0" dirty="0">
                <a:solidFill>
                  <a:srgbClr val="FFC000"/>
                </a:solidFill>
                <a:effectLst/>
                <a:latin typeface="Comic Sans MS" panose="030F0702030302020204" pitchFamily="66" charset="0"/>
              </a:rPr>
              <a:t>:</a:t>
            </a:r>
            <a:r>
              <a:rPr lang="es-419" sz="2500" b="0" i="0" dirty="0">
                <a:solidFill>
                  <a:srgbClr val="FFC000"/>
                </a:solidFill>
                <a:effectLst/>
                <a:latin typeface="Comic Sans MS" panose="030F0702030302020204" pitchFamily="66" charset="0"/>
              </a:rPr>
              <a:t> Porque por tu Santa Cruz, redimiste al mundo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3656708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C511ED8-1F60-42B0-A854-3BDE6B56B45B}"/>
              </a:ext>
            </a:extLst>
          </p:cNvPr>
          <p:cNvSpPr txBox="1"/>
          <p:nvPr/>
        </p:nvSpPr>
        <p:spPr>
          <a:xfrm>
            <a:off x="1314550" y="734349"/>
            <a:ext cx="1001268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sz="2500" b="1" i="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Lector:</a:t>
            </a:r>
            <a:r>
              <a:rPr lang="es-419" sz="2500" b="0" i="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 Te adoramos Cristo y te Bendecimos.</a:t>
            </a:r>
            <a:endParaRPr lang="es-419" sz="2500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1643F33-DCD2-4A86-B2FB-BE9298395A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64" y="5314403"/>
            <a:ext cx="1453792" cy="1453792"/>
          </a:xfrm>
          <a:prstGeom prst="rect">
            <a:avLst/>
          </a:prstGeom>
        </p:spPr>
      </p:pic>
      <p:pic>
        <p:nvPicPr>
          <p:cNvPr id="19" name="Picture 18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A1C8D5C2-FFB6-4B39-A71A-FC21106445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20" y="5678541"/>
            <a:ext cx="987552" cy="84312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04A0B6B-950D-4F26-9D1B-B7500D92F0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778" y="5363120"/>
            <a:ext cx="1570701" cy="144897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DC83F5D-1852-45AF-AE75-8D89BE2DA8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592" y="5617946"/>
            <a:ext cx="914122" cy="98446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D30882B-A372-4FAB-8902-DB9FCA4205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159" y="5314403"/>
            <a:ext cx="1453792" cy="1453792"/>
          </a:xfrm>
          <a:prstGeom prst="rect">
            <a:avLst/>
          </a:prstGeom>
        </p:spPr>
      </p:pic>
      <p:pic>
        <p:nvPicPr>
          <p:cNvPr id="23" name="Picture 22" descr="A close up of a womans face&#10;&#10;Description automatically generated">
            <a:extLst>
              <a:ext uri="{FF2B5EF4-FFF2-40B4-BE49-F238E27FC236}">
                <a16:creationId xmlns:a16="http://schemas.microsoft.com/office/drawing/2014/main" id="{F351AFD8-F07A-4B02-B9DF-29F565DB468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734" y="5617946"/>
            <a:ext cx="714554" cy="97439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99B6911-54CE-4876-8DF6-476D02047E1F}"/>
              </a:ext>
            </a:extLst>
          </p:cNvPr>
          <p:cNvSpPr txBox="1"/>
          <p:nvPr/>
        </p:nvSpPr>
        <p:spPr>
          <a:xfrm>
            <a:off x="1385372" y="272684"/>
            <a:ext cx="7977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Jesús ha resucitado</a:t>
            </a:r>
          </a:p>
        </p:txBody>
      </p:sp>
      <p:pic>
        <p:nvPicPr>
          <p:cNvPr id="4" name="Picture 3" descr="Text&#10;&#10;Description automatically generated with low confidence">
            <a:extLst>
              <a:ext uri="{FF2B5EF4-FFF2-40B4-BE49-F238E27FC236}">
                <a16:creationId xmlns:a16="http://schemas.microsoft.com/office/drawing/2014/main" id="{E80AED03-DC1B-4BFF-877D-C38D7B1C5AA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6" t="11117" r="6881" b="51782"/>
          <a:stretch/>
        </p:blipFill>
        <p:spPr>
          <a:xfrm>
            <a:off x="198664" y="2090248"/>
            <a:ext cx="5164781" cy="307238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B0F0F2E-3613-4800-A833-ADE95D480DB8}"/>
              </a:ext>
            </a:extLst>
          </p:cNvPr>
          <p:cNvSpPr txBox="1"/>
          <p:nvPr/>
        </p:nvSpPr>
        <p:spPr>
          <a:xfrm>
            <a:off x="5477692" y="2072168"/>
            <a:ext cx="6200502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NIÑOS: Papá Dios, gracias por darnos a Tu Hijo Jesús. Llena nuestros pequeños corazones con Tu amor, para ser buenos como Jesús y con El y nuestra Madre María sigamos el camino que nos lleva a Tu Reino. Amén </a:t>
            </a:r>
            <a:endParaRPr lang="en-US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2BFC81-DC14-4ED6-B1E0-85F37CDF3B21}"/>
              </a:ext>
            </a:extLst>
          </p:cNvPr>
          <p:cNvSpPr txBox="1"/>
          <p:nvPr/>
        </p:nvSpPr>
        <p:spPr>
          <a:xfrm>
            <a:off x="1285461" y="1311965"/>
            <a:ext cx="854765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500" b="1" dirty="0">
                <a:solidFill>
                  <a:srgbClr val="FFC000"/>
                </a:solidFill>
                <a:latin typeface="Comic Sans MS" panose="030F0702030302020204" pitchFamily="66" charset="0"/>
              </a:rPr>
              <a:t>Todos</a:t>
            </a:r>
            <a:r>
              <a:rPr lang="es-419" sz="2500" b="1" i="0" dirty="0">
                <a:solidFill>
                  <a:srgbClr val="FFC000"/>
                </a:solidFill>
                <a:effectLst/>
                <a:latin typeface="Comic Sans MS" panose="030F0702030302020204" pitchFamily="66" charset="0"/>
              </a:rPr>
              <a:t>:</a:t>
            </a:r>
            <a:r>
              <a:rPr lang="es-419" sz="2500" b="0" i="0" dirty="0">
                <a:solidFill>
                  <a:srgbClr val="FFC000"/>
                </a:solidFill>
                <a:effectLst/>
                <a:latin typeface="Comic Sans MS" panose="030F0702030302020204" pitchFamily="66" charset="0"/>
              </a:rPr>
              <a:t> Porque por tu Santa Cruz, redimiste al mundo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970863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9D39E3EA-B7B5-4268-AE71-B1E0A08CE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4" y="1295399"/>
            <a:ext cx="11020505" cy="519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ee the source image">
            <a:extLst>
              <a:ext uri="{FF2B5EF4-FFF2-40B4-BE49-F238E27FC236}">
                <a16:creationId xmlns:a16="http://schemas.microsoft.com/office/drawing/2014/main" id="{AF6774C1-C9DE-4C9E-B134-D19C4B86C8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06" y="240104"/>
            <a:ext cx="1734144" cy="1536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35819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BBD0118-D2DB-4940-A838-2F8A795F5749}"/>
              </a:ext>
            </a:extLst>
          </p:cNvPr>
          <p:cNvSpPr txBox="1"/>
          <p:nvPr/>
        </p:nvSpPr>
        <p:spPr>
          <a:xfrm>
            <a:off x="2731273" y="766902"/>
            <a:ext cx="59740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FFF00"/>
                </a:solidFill>
                <a:latin typeface="Comic Sans MS" panose="030F0702030302020204" pitchFamily="66" charset="0"/>
              </a:rPr>
              <a:t>Oración final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677BF8-6D68-4E65-A334-B16E0EB03160}"/>
              </a:ext>
            </a:extLst>
          </p:cNvPr>
          <p:cNvSpPr txBox="1"/>
          <p:nvPr/>
        </p:nvSpPr>
        <p:spPr>
          <a:xfrm>
            <a:off x="2120348" y="1782227"/>
            <a:ext cx="719593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0" i="0" dirty="0">
                <a:solidFill>
                  <a:srgbClr val="FFFF00"/>
                </a:solidFill>
                <a:effectLst/>
                <a:latin typeface="Comic Sans MS" panose="030F0702030302020204" pitchFamily="66" charset="0"/>
              </a:rPr>
              <a:t>Te suplico, Señor, que me concedas, por intercesión de tu Madre la Virgen, que cada vez que medite tu Pasión, quede grabado en mí lo que Tú has hecho por mí y tus constantes beneficios. Haz, Señor, que me acompañe, durante toda mi vida, un agradecimiento inmenso a tu Bondad. </a:t>
            </a:r>
          </a:p>
          <a:p>
            <a:pPr algn="ctr"/>
            <a:r>
              <a:rPr lang="es-ES" sz="2800" b="0" i="0" dirty="0">
                <a:solidFill>
                  <a:srgbClr val="FFFF00"/>
                </a:solidFill>
                <a:effectLst/>
                <a:latin typeface="Comic Sans MS" panose="030F0702030302020204" pitchFamily="66" charset="0"/>
              </a:rPr>
              <a:t>Amén.</a:t>
            </a:r>
          </a:p>
        </p:txBody>
      </p:sp>
    </p:spTree>
    <p:extLst>
      <p:ext uri="{BB962C8B-B14F-4D97-AF65-F5344CB8AC3E}">
        <p14:creationId xmlns:p14="http://schemas.microsoft.com/office/powerpoint/2010/main" val="3193139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machine, box&#10;&#10;Description automatically generated">
            <a:extLst>
              <a:ext uri="{FF2B5EF4-FFF2-40B4-BE49-F238E27FC236}">
                <a16:creationId xmlns:a16="http://schemas.microsoft.com/office/drawing/2014/main" id="{61B17CB5-E75B-4E36-BA3F-895D0E5195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15" y="1088572"/>
            <a:ext cx="11876970" cy="519617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5434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in a room&#10;&#10;Description automatically generated">
            <a:extLst>
              <a:ext uri="{FF2B5EF4-FFF2-40B4-BE49-F238E27FC236}">
                <a16:creationId xmlns:a16="http://schemas.microsoft.com/office/drawing/2014/main" id="{216C501E-BF7B-419C-93A1-75DDF59D96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9167"/>
            <a:ext cx="12192000" cy="5369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766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8A8D2ED3-0B3D-463E-9322-9A91D14F797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8" t="16992" r="4669" b="47880"/>
          <a:stretch/>
        </p:blipFill>
        <p:spPr>
          <a:xfrm>
            <a:off x="198664" y="2064740"/>
            <a:ext cx="5660572" cy="30675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C511ED8-1F60-42B0-A854-3BDE6B56B45B}"/>
              </a:ext>
            </a:extLst>
          </p:cNvPr>
          <p:cNvSpPr txBox="1"/>
          <p:nvPr/>
        </p:nvSpPr>
        <p:spPr>
          <a:xfrm>
            <a:off x="1156335" y="907321"/>
            <a:ext cx="1001268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sz="2500" b="1" i="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Lector:</a:t>
            </a:r>
            <a:r>
              <a:rPr lang="es-419" sz="2500" b="0" i="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 Te adoramos Cristo y te Bendecimos.</a:t>
            </a:r>
            <a:endParaRPr lang="es-419" sz="2500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1643F33-DCD2-4A86-B2FB-BE9298395A5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64" y="5314403"/>
            <a:ext cx="1453792" cy="1453792"/>
          </a:xfrm>
          <a:prstGeom prst="rect">
            <a:avLst/>
          </a:prstGeom>
        </p:spPr>
      </p:pic>
      <p:pic>
        <p:nvPicPr>
          <p:cNvPr id="19" name="Picture 18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A1C8D5C2-FFB6-4B39-A71A-FC21106445F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20" y="5678541"/>
            <a:ext cx="987552" cy="84312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04A0B6B-950D-4F26-9D1B-B7500D92F04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778" y="5363120"/>
            <a:ext cx="1570701" cy="144897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DC83F5D-1852-45AF-AE75-8D89BE2DA8F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592" y="5617946"/>
            <a:ext cx="914122" cy="98446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D30882B-A372-4FAB-8902-DB9FCA4205D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159" y="5314403"/>
            <a:ext cx="1453792" cy="1453792"/>
          </a:xfrm>
          <a:prstGeom prst="rect">
            <a:avLst/>
          </a:prstGeom>
        </p:spPr>
      </p:pic>
      <p:pic>
        <p:nvPicPr>
          <p:cNvPr id="23" name="Picture 22" descr="A close up of a womans face&#10;&#10;Description automatically generated">
            <a:extLst>
              <a:ext uri="{FF2B5EF4-FFF2-40B4-BE49-F238E27FC236}">
                <a16:creationId xmlns:a16="http://schemas.microsoft.com/office/drawing/2014/main" id="{F351AFD8-F07A-4B02-B9DF-29F565DB468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734" y="5617946"/>
            <a:ext cx="714554" cy="97439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99B6911-54CE-4876-8DF6-476D02047E1F}"/>
              </a:ext>
            </a:extLst>
          </p:cNvPr>
          <p:cNvSpPr txBox="1"/>
          <p:nvPr/>
        </p:nvSpPr>
        <p:spPr>
          <a:xfrm>
            <a:off x="1116874" y="266866"/>
            <a:ext cx="9760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Primera estación:  </a:t>
            </a:r>
            <a:r>
              <a:rPr lang="es-419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Jesús es Condenado a muerte injustamente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93DCD23-21DC-4D94-9E61-7D1D1F3D4EE4}"/>
              </a:ext>
            </a:extLst>
          </p:cNvPr>
          <p:cNvSpPr txBox="1"/>
          <p:nvPr/>
        </p:nvSpPr>
        <p:spPr>
          <a:xfrm>
            <a:off x="5996940" y="2655244"/>
            <a:ext cx="599966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NIÑOS:</a:t>
            </a:r>
            <a:r>
              <a:rPr lang="es-E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 Querido Jesús, fuiste condenado a muerte por el falso testimonio de otros. Ayúdanos a nunca levantar falsos testimonios.</a:t>
            </a:r>
            <a:endParaRPr lang="en-US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erdona a Tu Pueblo">
            <a:hlinkClick r:id="" action="ppaction://media"/>
            <a:extLst>
              <a:ext uri="{FF2B5EF4-FFF2-40B4-BE49-F238E27FC236}">
                <a16:creationId xmlns:a16="http://schemas.microsoft.com/office/drawing/2014/main" id="{53D88696-86FA-464A-A3DD-E001F50A9E0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173419" y="5847197"/>
            <a:ext cx="609600" cy="609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FF7E522-D9C0-4493-AA46-E1C0522DC1CA}"/>
              </a:ext>
            </a:extLst>
          </p:cNvPr>
          <p:cNvSpPr txBox="1"/>
          <p:nvPr/>
        </p:nvSpPr>
        <p:spPr>
          <a:xfrm>
            <a:off x="1116874" y="1368986"/>
            <a:ext cx="1005654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500" b="1" dirty="0">
                <a:solidFill>
                  <a:srgbClr val="FFC000"/>
                </a:solidFill>
                <a:latin typeface="Comic Sans MS" panose="030F0702030302020204" pitchFamily="66" charset="0"/>
              </a:rPr>
              <a:t>Todos</a:t>
            </a:r>
            <a:r>
              <a:rPr lang="es-419" sz="2500" b="1" i="0" dirty="0">
                <a:solidFill>
                  <a:srgbClr val="FFC000"/>
                </a:solidFill>
                <a:effectLst/>
                <a:latin typeface="Comic Sans MS" panose="030F0702030302020204" pitchFamily="66" charset="0"/>
              </a:rPr>
              <a:t>:</a:t>
            </a:r>
            <a:r>
              <a:rPr lang="es-419" sz="2500" b="0" i="0" dirty="0">
                <a:solidFill>
                  <a:srgbClr val="FFC000"/>
                </a:solidFill>
                <a:effectLst/>
                <a:latin typeface="Comic Sans MS" panose="030F0702030302020204" pitchFamily="66" charset="0"/>
              </a:rPr>
              <a:t> Porque por tu Santa Cruz, redimiste al mundo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889396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5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C511ED8-1F60-42B0-A854-3BDE6B56B45B}"/>
              </a:ext>
            </a:extLst>
          </p:cNvPr>
          <p:cNvSpPr txBox="1"/>
          <p:nvPr/>
        </p:nvSpPr>
        <p:spPr>
          <a:xfrm>
            <a:off x="1155296" y="1021627"/>
            <a:ext cx="1001268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sz="2500" b="1" i="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Lector:</a:t>
            </a:r>
            <a:r>
              <a:rPr lang="es-419" sz="2500" b="0" i="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 Te adoramos Cristo y te Bendecimos.</a:t>
            </a:r>
            <a:endParaRPr lang="es-419" sz="2500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1643F33-DCD2-4A86-B2FB-BE9298395A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64" y="5314403"/>
            <a:ext cx="1453792" cy="1453792"/>
          </a:xfrm>
          <a:prstGeom prst="rect">
            <a:avLst/>
          </a:prstGeom>
        </p:spPr>
      </p:pic>
      <p:pic>
        <p:nvPicPr>
          <p:cNvPr id="19" name="Picture 18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A1C8D5C2-FFB6-4B39-A71A-FC21106445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20" y="5678541"/>
            <a:ext cx="987552" cy="84312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04A0B6B-950D-4F26-9D1B-B7500D92F0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778" y="5363120"/>
            <a:ext cx="1570701" cy="144897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DC83F5D-1852-45AF-AE75-8D89BE2DA8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592" y="5617946"/>
            <a:ext cx="914122" cy="98446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D30882B-A372-4FAB-8902-DB9FCA4205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159" y="5314403"/>
            <a:ext cx="1453792" cy="1453792"/>
          </a:xfrm>
          <a:prstGeom prst="rect">
            <a:avLst/>
          </a:prstGeom>
        </p:spPr>
      </p:pic>
      <p:pic>
        <p:nvPicPr>
          <p:cNvPr id="23" name="Picture 22" descr="A close up of a womans face&#10;&#10;Description automatically generated">
            <a:extLst>
              <a:ext uri="{FF2B5EF4-FFF2-40B4-BE49-F238E27FC236}">
                <a16:creationId xmlns:a16="http://schemas.microsoft.com/office/drawing/2014/main" id="{F351AFD8-F07A-4B02-B9DF-29F565DB468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734" y="5617946"/>
            <a:ext cx="714554" cy="97439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99B6911-54CE-4876-8DF6-476D02047E1F}"/>
              </a:ext>
            </a:extLst>
          </p:cNvPr>
          <p:cNvSpPr txBox="1"/>
          <p:nvPr/>
        </p:nvSpPr>
        <p:spPr>
          <a:xfrm>
            <a:off x="1259749" y="336336"/>
            <a:ext cx="9573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Segunda estación:  </a:t>
            </a:r>
            <a:r>
              <a:rPr lang="es-419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Jesús es obligado a cargar una pesada Cruz 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BEFF5996-096C-4FA3-A95E-C5BFDEAF50C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2" t="17528" r="4653" b="47276"/>
          <a:stretch/>
        </p:blipFill>
        <p:spPr>
          <a:xfrm>
            <a:off x="304800" y="2107028"/>
            <a:ext cx="5534104" cy="307238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3D786D2-DAB9-4FB1-8CD0-D7F4C2A91461}"/>
              </a:ext>
            </a:extLst>
          </p:cNvPr>
          <p:cNvSpPr txBox="1"/>
          <p:nvPr/>
        </p:nvSpPr>
        <p:spPr>
          <a:xfrm>
            <a:off x="5904412" y="2296944"/>
            <a:ext cx="620050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R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NIÑOS: Querido Jesús, aceptaste cargar la cruz por amor a nosotros. Queremos ser como Tú. Enséñanos a aceptar con amor nuestras dificultades y a ayudar a los demás con alegría.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906175-C433-4119-A05A-AE2A870DBCF5}"/>
              </a:ext>
            </a:extLst>
          </p:cNvPr>
          <p:cNvSpPr txBox="1"/>
          <p:nvPr/>
        </p:nvSpPr>
        <p:spPr>
          <a:xfrm>
            <a:off x="1166191" y="1563757"/>
            <a:ext cx="935603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500" b="1" dirty="0">
                <a:solidFill>
                  <a:srgbClr val="FFC000"/>
                </a:solidFill>
                <a:latin typeface="Comic Sans MS" panose="030F0702030302020204" pitchFamily="66" charset="0"/>
              </a:rPr>
              <a:t>Todos</a:t>
            </a:r>
            <a:r>
              <a:rPr lang="es-419" sz="2500" b="1" i="0" dirty="0">
                <a:solidFill>
                  <a:srgbClr val="FFC000"/>
                </a:solidFill>
                <a:effectLst/>
                <a:latin typeface="Comic Sans MS" panose="030F0702030302020204" pitchFamily="66" charset="0"/>
              </a:rPr>
              <a:t>:</a:t>
            </a:r>
            <a:r>
              <a:rPr lang="es-419" sz="2500" b="0" i="0" dirty="0">
                <a:solidFill>
                  <a:srgbClr val="FFC000"/>
                </a:solidFill>
                <a:effectLst/>
                <a:latin typeface="Comic Sans MS" panose="030F0702030302020204" pitchFamily="66" charset="0"/>
              </a:rPr>
              <a:t> Porque por tu Santa Cruz, redimiste al mundo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868447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C511ED8-1F60-42B0-A854-3BDE6B56B45B}"/>
              </a:ext>
            </a:extLst>
          </p:cNvPr>
          <p:cNvSpPr txBox="1"/>
          <p:nvPr/>
        </p:nvSpPr>
        <p:spPr>
          <a:xfrm>
            <a:off x="1059724" y="933083"/>
            <a:ext cx="1001268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sz="2500" b="1" i="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Lector:</a:t>
            </a:r>
            <a:r>
              <a:rPr lang="es-419" sz="2500" b="0" i="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 Te adoramos Cristo y te Bendecimos.</a:t>
            </a:r>
            <a:endParaRPr lang="es-419" sz="2500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1643F33-DCD2-4A86-B2FB-BE9298395A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64" y="5314403"/>
            <a:ext cx="1453792" cy="1453792"/>
          </a:xfrm>
          <a:prstGeom prst="rect">
            <a:avLst/>
          </a:prstGeom>
        </p:spPr>
      </p:pic>
      <p:pic>
        <p:nvPicPr>
          <p:cNvPr id="19" name="Picture 18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A1C8D5C2-FFB6-4B39-A71A-FC21106445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20" y="5678541"/>
            <a:ext cx="987552" cy="84312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04A0B6B-950D-4F26-9D1B-B7500D92F0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778" y="5363120"/>
            <a:ext cx="1570701" cy="144897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DC83F5D-1852-45AF-AE75-8D89BE2DA8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592" y="5617946"/>
            <a:ext cx="914122" cy="98446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D30882B-A372-4FAB-8902-DB9FCA4205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159" y="5314403"/>
            <a:ext cx="1453792" cy="1453792"/>
          </a:xfrm>
          <a:prstGeom prst="rect">
            <a:avLst/>
          </a:prstGeom>
        </p:spPr>
      </p:pic>
      <p:pic>
        <p:nvPicPr>
          <p:cNvPr id="23" name="Picture 22" descr="A close up of a womans face&#10;&#10;Description automatically generated">
            <a:extLst>
              <a:ext uri="{FF2B5EF4-FFF2-40B4-BE49-F238E27FC236}">
                <a16:creationId xmlns:a16="http://schemas.microsoft.com/office/drawing/2014/main" id="{F351AFD8-F07A-4B02-B9DF-29F565DB468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734" y="5617946"/>
            <a:ext cx="714554" cy="97439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99B6911-54CE-4876-8DF6-476D02047E1F}"/>
              </a:ext>
            </a:extLst>
          </p:cNvPr>
          <p:cNvSpPr txBox="1"/>
          <p:nvPr/>
        </p:nvSpPr>
        <p:spPr>
          <a:xfrm>
            <a:off x="1059724" y="271382"/>
            <a:ext cx="7977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Tercera estación:  </a:t>
            </a:r>
            <a:r>
              <a:rPr lang="es-419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Jesús cae por primera vez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6600C39D-3C03-4156-93AB-B561B6809CA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6" t="17996" r="4696" b="48248"/>
          <a:stretch/>
        </p:blipFill>
        <p:spPr>
          <a:xfrm>
            <a:off x="298634" y="2006595"/>
            <a:ext cx="5797366" cy="307238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F33A968-8DC5-4770-8845-818C4A13FA16}"/>
              </a:ext>
            </a:extLst>
          </p:cNvPr>
          <p:cNvSpPr txBox="1"/>
          <p:nvPr/>
        </p:nvSpPr>
        <p:spPr>
          <a:xfrm>
            <a:off x="6209212" y="2748108"/>
            <a:ext cx="579736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NIÑOS: Querido Jesús, ayúdanos a ser siempre buenos. Y cuando cometamos alguna falta, ayúdanos a corregirnos</a:t>
            </a:r>
            <a:r>
              <a:rPr lang="es-ES" sz="2800" dirty="0"/>
              <a:t>. </a:t>
            </a:r>
            <a:endParaRPr lang="en-US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552A97-3028-436B-8103-2C3EECCAD4A6}"/>
              </a:ext>
            </a:extLst>
          </p:cNvPr>
          <p:cNvSpPr txBox="1"/>
          <p:nvPr/>
        </p:nvSpPr>
        <p:spPr>
          <a:xfrm>
            <a:off x="1059724" y="1457739"/>
            <a:ext cx="995283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500" b="1" dirty="0">
                <a:solidFill>
                  <a:srgbClr val="FFC000"/>
                </a:solidFill>
                <a:latin typeface="Comic Sans MS" panose="030F0702030302020204" pitchFamily="66" charset="0"/>
              </a:rPr>
              <a:t>Todos</a:t>
            </a:r>
            <a:r>
              <a:rPr lang="es-419" sz="2500" b="1" i="0" dirty="0">
                <a:solidFill>
                  <a:srgbClr val="FFC000"/>
                </a:solidFill>
                <a:effectLst/>
                <a:latin typeface="Comic Sans MS" panose="030F0702030302020204" pitchFamily="66" charset="0"/>
              </a:rPr>
              <a:t>:</a:t>
            </a:r>
            <a:r>
              <a:rPr lang="es-419" sz="2500" b="0" i="0" dirty="0">
                <a:solidFill>
                  <a:srgbClr val="FFC000"/>
                </a:solidFill>
                <a:effectLst/>
                <a:latin typeface="Comic Sans MS" panose="030F0702030302020204" pitchFamily="66" charset="0"/>
              </a:rPr>
              <a:t> Porque por tu Santa Cruz, redimiste al mundo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382500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C511ED8-1F60-42B0-A854-3BDE6B56B45B}"/>
              </a:ext>
            </a:extLst>
          </p:cNvPr>
          <p:cNvSpPr txBox="1"/>
          <p:nvPr/>
        </p:nvSpPr>
        <p:spPr>
          <a:xfrm>
            <a:off x="1089660" y="935144"/>
            <a:ext cx="1001268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sz="2500" b="1" i="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Lector:</a:t>
            </a:r>
            <a:r>
              <a:rPr lang="es-419" sz="2500" b="0" i="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 Te adoramos Cristo y te Bendecimos.</a:t>
            </a:r>
            <a:endParaRPr lang="es-419" sz="2500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1643F33-DCD2-4A86-B2FB-BE9298395A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64" y="5314403"/>
            <a:ext cx="1453792" cy="1453792"/>
          </a:xfrm>
          <a:prstGeom prst="rect">
            <a:avLst/>
          </a:prstGeom>
        </p:spPr>
      </p:pic>
      <p:pic>
        <p:nvPicPr>
          <p:cNvPr id="19" name="Picture 18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A1C8D5C2-FFB6-4B39-A71A-FC21106445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20" y="5678541"/>
            <a:ext cx="987552" cy="84312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04A0B6B-950D-4F26-9D1B-B7500D92F0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778" y="5363120"/>
            <a:ext cx="1570701" cy="144897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DC83F5D-1852-45AF-AE75-8D89BE2DA8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592" y="5617946"/>
            <a:ext cx="914122" cy="98446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D30882B-A372-4FAB-8902-DB9FCA4205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159" y="5314403"/>
            <a:ext cx="1453792" cy="1453792"/>
          </a:xfrm>
          <a:prstGeom prst="rect">
            <a:avLst/>
          </a:prstGeom>
        </p:spPr>
      </p:pic>
      <p:pic>
        <p:nvPicPr>
          <p:cNvPr id="23" name="Picture 22" descr="A close up of a womans face&#10;&#10;Description automatically generated">
            <a:extLst>
              <a:ext uri="{FF2B5EF4-FFF2-40B4-BE49-F238E27FC236}">
                <a16:creationId xmlns:a16="http://schemas.microsoft.com/office/drawing/2014/main" id="{F351AFD8-F07A-4B02-B9DF-29F565DB468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734" y="5617946"/>
            <a:ext cx="714554" cy="97439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99B6911-54CE-4876-8DF6-476D02047E1F}"/>
              </a:ext>
            </a:extLst>
          </p:cNvPr>
          <p:cNvSpPr txBox="1"/>
          <p:nvPr/>
        </p:nvSpPr>
        <p:spPr>
          <a:xfrm>
            <a:off x="1088298" y="336336"/>
            <a:ext cx="100796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Cuarta estación:  </a:t>
            </a:r>
            <a:r>
              <a:rPr lang="es-419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Jesús se encuentra con su Madre, la Virgen María</a:t>
            </a: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45EC7C1C-544C-4EA5-828B-E89A3290D6C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4" t="18433" r="4298" b="46727"/>
          <a:stretch/>
        </p:blipFill>
        <p:spPr>
          <a:xfrm>
            <a:off x="337584" y="2006595"/>
            <a:ext cx="5790552" cy="307238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CFE9EFD-994F-4410-A699-5B667210E656}"/>
              </a:ext>
            </a:extLst>
          </p:cNvPr>
          <p:cNvSpPr txBox="1"/>
          <p:nvPr/>
        </p:nvSpPr>
        <p:spPr>
          <a:xfrm>
            <a:off x="6211554" y="2006595"/>
            <a:ext cx="5980446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NIÑOS: Querido Jesús, querida Mamita María, queremos ser siempre buenos y nunca hacerlos llorar con nuestras faltas. Ayúdennos a consolar a todos los que sufren y a pedirle a Papá Dios por ellos.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AC2FAB-50A2-4CA5-A017-96136E851E77}"/>
              </a:ext>
            </a:extLst>
          </p:cNvPr>
          <p:cNvSpPr txBox="1"/>
          <p:nvPr/>
        </p:nvSpPr>
        <p:spPr>
          <a:xfrm>
            <a:off x="1088298" y="1404730"/>
            <a:ext cx="1007967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500" b="1" dirty="0">
                <a:solidFill>
                  <a:srgbClr val="FFC000"/>
                </a:solidFill>
                <a:latin typeface="Comic Sans MS" panose="030F0702030302020204" pitchFamily="66" charset="0"/>
              </a:rPr>
              <a:t>Todos</a:t>
            </a:r>
            <a:r>
              <a:rPr lang="es-419" sz="2500" b="1" i="0" dirty="0">
                <a:solidFill>
                  <a:srgbClr val="FFC000"/>
                </a:solidFill>
                <a:effectLst/>
                <a:latin typeface="Comic Sans MS" panose="030F0702030302020204" pitchFamily="66" charset="0"/>
              </a:rPr>
              <a:t>:</a:t>
            </a:r>
            <a:r>
              <a:rPr lang="es-419" sz="2500" b="0" i="0" dirty="0">
                <a:solidFill>
                  <a:srgbClr val="FFC000"/>
                </a:solidFill>
                <a:effectLst/>
                <a:latin typeface="Comic Sans MS" panose="030F0702030302020204" pitchFamily="66" charset="0"/>
              </a:rPr>
              <a:t> Porque por tu Santa Cruz, redimiste al mundo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3760721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C511ED8-1F60-42B0-A854-3BDE6B56B45B}"/>
              </a:ext>
            </a:extLst>
          </p:cNvPr>
          <p:cNvSpPr txBox="1"/>
          <p:nvPr/>
        </p:nvSpPr>
        <p:spPr>
          <a:xfrm>
            <a:off x="1312545" y="879098"/>
            <a:ext cx="1001268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sz="2500" b="1" i="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Lector:</a:t>
            </a:r>
            <a:r>
              <a:rPr lang="es-419" sz="2500" b="0" i="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 Te adoramos Cristo y te Bendecimos.</a:t>
            </a:r>
            <a:endParaRPr lang="es-419" sz="2500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1643F33-DCD2-4A86-B2FB-BE9298395A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64" y="5314403"/>
            <a:ext cx="1453792" cy="1453792"/>
          </a:xfrm>
          <a:prstGeom prst="rect">
            <a:avLst/>
          </a:prstGeom>
        </p:spPr>
      </p:pic>
      <p:pic>
        <p:nvPicPr>
          <p:cNvPr id="19" name="Picture 18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A1C8D5C2-FFB6-4B39-A71A-FC21106445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20" y="5678541"/>
            <a:ext cx="987552" cy="84312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04A0B6B-950D-4F26-9D1B-B7500D92F0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778" y="5363120"/>
            <a:ext cx="1570701" cy="144897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DC83F5D-1852-45AF-AE75-8D89BE2DA8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592" y="5617946"/>
            <a:ext cx="914122" cy="98446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D30882B-A372-4FAB-8902-DB9FCA4205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159" y="5314403"/>
            <a:ext cx="1453792" cy="1453792"/>
          </a:xfrm>
          <a:prstGeom prst="rect">
            <a:avLst/>
          </a:prstGeom>
        </p:spPr>
      </p:pic>
      <p:pic>
        <p:nvPicPr>
          <p:cNvPr id="23" name="Picture 22" descr="A close up of a womans face&#10;&#10;Description automatically generated">
            <a:extLst>
              <a:ext uri="{FF2B5EF4-FFF2-40B4-BE49-F238E27FC236}">
                <a16:creationId xmlns:a16="http://schemas.microsoft.com/office/drawing/2014/main" id="{F351AFD8-F07A-4B02-B9DF-29F565DB468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734" y="5617946"/>
            <a:ext cx="714554" cy="97439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99B6911-54CE-4876-8DF6-476D02047E1F}"/>
              </a:ext>
            </a:extLst>
          </p:cNvPr>
          <p:cNvSpPr txBox="1"/>
          <p:nvPr/>
        </p:nvSpPr>
        <p:spPr>
          <a:xfrm>
            <a:off x="1114697" y="265662"/>
            <a:ext cx="10408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Quinta estación:  Simón el Cirineo ayuda a Jesús a cargar la Cruz</a:t>
            </a:r>
            <a:endParaRPr lang="es-419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4C478DF9-858F-438A-A090-655162B9646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7" t="18330" r="5016" b="46209"/>
          <a:stretch/>
        </p:blipFill>
        <p:spPr>
          <a:xfrm>
            <a:off x="365940" y="2090248"/>
            <a:ext cx="5549492" cy="307238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4821394-452D-4D10-84C8-D3F07A17C95E}"/>
              </a:ext>
            </a:extLst>
          </p:cNvPr>
          <p:cNvSpPr txBox="1"/>
          <p:nvPr/>
        </p:nvSpPr>
        <p:spPr>
          <a:xfrm>
            <a:off x="5991498" y="2090172"/>
            <a:ext cx="620050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NIÑOS: Querido Jesús, de ahora en adelante te prometemos prestar ayuda, especialmente a papá y mamá. Danos la gracia de estar siempre dispuestos como el Cirineo.</a:t>
            </a:r>
            <a:endParaRPr lang="en-US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15E65C-9505-4573-B986-AFD13948CBFE}"/>
              </a:ext>
            </a:extLst>
          </p:cNvPr>
          <p:cNvSpPr txBox="1"/>
          <p:nvPr/>
        </p:nvSpPr>
        <p:spPr>
          <a:xfrm>
            <a:off x="1385372" y="1457739"/>
            <a:ext cx="968019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500" b="1" dirty="0">
                <a:solidFill>
                  <a:srgbClr val="FFC000"/>
                </a:solidFill>
                <a:latin typeface="Comic Sans MS" panose="030F0702030302020204" pitchFamily="66" charset="0"/>
              </a:rPr>
              <a:t>Todos</a:t>
            </a:r>
            <a:r>
              <a:rPr lang="es-419" sz="2500" b="1" i="0" dirty="0">
                <a:solidFill>
                  <a:srgbClr val="FFC000"/>
                </a:solidFill>
                <a:effectLst/>
                <a:latin typeface="Comic Sans MS" panose="030F0702030302020204" pitchFamily="66" charset="0"/>
              </a:rPr>
              <a:t>:</a:t>
            </a:r>
            <a:r>
              <a:rPr lang="es-419" sz="2500" b="0" i="0" dirty="0">
                <a:solidFill>
                  <a:srgbClr val="FFC000"/>
                </a:solidFill>
                <a:effectLst/>
                <a:latin typeface="Comic Sans MS" panose="030F0702030302020204" pitchFamily="66" charset="0"/>
              </a:rPr>
              <a:t> Porque por tu Santa Cruz, redimiste al mundo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530633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1414</TotalTime>
  <Words>1039</Words>
  <Application>Microsoft Office PowerPoint</Application>
  <PresentationFormat>Widescreen</PresentationFormat>
  <Paragraphs>67</Paragraphs>
  <Slides>20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Comic Sans MS</vt:lpstr>
      <vt:lpstr>Curlz MT</vt:lpstr>
      <vt:lpstr>Times New Roman</vt:lpstr>
      <vt:lpstr>Office Theme</vt:lpstr>
      <vt:lpstr>Mi Camino a la Cruz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Lent Mistery</dc:title>
  <dc:creator>Mercedes Cristina Bermudez-Garcia</dc:creator>
  <cp:lastModifiedBy>Maria Varona</cp:lastModifiedBy>
  <cp:revision>58</cp:revision>
  <dcterms:created xsi:type="dcterms:W3CDTF">2021-02-20T22:32:49Z</dcterms:created>
  <dcterms:modified xsi:type="dcterms:W3CDTF">2022-04-05T20:16:33Z</dcterms:modified>
</cp:coreProperties>
</file>