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5" r:id="rId4"/>
    <p:sldId id="27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7CF6-ACFE-4BCB-98DD-38C9DD75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8720D-B60B-490E-8069-E4CB036AF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81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DA2B-6974-436D-9B5E-0C780654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BE730-F3E7-44CE-8ECE-BB58F20F2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642BA-7978-4526-8897-5B129C4A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FBA49-691B-4CC3-A34F-5E108B69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79E90-FEB6-4E91-94D7-A102A05D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C0AB2-3D05-4E19-B40B-CE6F92116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9F074-19C7-422A-9B8A-A58CC240E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F1A8B-B028-4A91-A687-51037B6B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08E3-298A-4E7B-B9CF-9B58BAFB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A03D5-D067-4AE8-A5D9-A434ADA7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895A-453F-4F6E-9D16-E9D0A887D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926F1-4B78-4A60-B100-A6B283F5A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6864-0947-4D79-8F68-84F86706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A41D0-93AC-4C9F-A944-9BACB5CA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51667-255E-44D0-8661-044BD6C8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2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C3C2-EB64-495B-BE5F-EC5D0A03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4F98-AD76-49A0-BE3A-B09F4089A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3FBC4-5699-495F-A041-9319D81A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73800-2FA3-4BB4-9983-68CC7860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7D2E-2CAE-46AA-B9AE-9531E821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16C1-9ECA-4F57-B456-89553D96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D0C2D-372D-4B3A-A320-ADF650C3A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799D1-B680-49B6-ABC9-CE3248DB3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66D35-17FC-4974-8026-EA1351DC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F92A3-63C6-4E18-A97F-81477C35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42875-FFFF-405E-B5D4-76C4DBDE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C6D0-A5E9-40D5-A808-B0B69C75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34B7D-D1D4-4723-8388-BEB598117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3D60C-1914-4F9D-9E7F-B8A013734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AF629-23FA-4EB7-9CFA-2FFE4B460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4DA86-B438-4D4B-BD15-61927FE9D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54767-2178-4A0C-A2F1-D41F9B17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79B61-0243-46BE-82BE-AA045361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D391D-3EB4-4061-B485-12194DDD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5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21D2-77E0-4A20-A416-95BD1C5D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9C488-BC7C-4512-A872-364EE0F6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ADD7E-1AAC-4133-97EA-63746836A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EFED2-E92D-4D22-858E-CF6181F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77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388A0-230A-4401-AB06-ADF7675D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B7CE-6A75-4016-B9AF-A084B7B1F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7BA54-7762-4246-B326-895F068DB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A5AE6-CCBB-4F0D-81B5-4C00431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E55CF-3494-43C2-BB69-DFB34081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CDA63-CC8D-4A3E-B046-9E978909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CA9A-EB33-40FF-92D9-8C240375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D3401-EA45-4242-BB9C-5BFDA9586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DA9F2-C940-465F-AE88-9127080FF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56D92-1317-45AB-8C1E-EE6E8916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0D8E4-6001-4276-91D4-598D4E2F802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C8203-66E0-40D8-818F-37C5C12B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FC358-07D1-4BD9-85F1-77BBF455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38B90D-FF0C-411E-A2BE-C381C51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6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8D92A-394B-4D87-819B-40CCED22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2A7C-82E2-4CC2-A9C8-703381476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86FBE4-1CCD-4735-A618-F3D676C185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1976" y="84932"/>
            <a:ext cx="942974" cy="9429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701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E7679D-712E-4910-A767-24A188488CB7}"/>
              </a:ext>
            </a:extLst>
          </p:cNvPr>
          <p:cNvSpPr txBox="1"/>
          <p:nvPr/>
        </p:nvSpPr>
        <p:spPr>
          <a:xfrm>
            <a:off x="97631" y="6378059"/>
            <a:ext cx="3020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Station Images from 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 our Life – Level 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743200" algn="ctr"/>
                <a:tab pos="5486400" algn="r"/>
              </a:tabLst>
            </a:pP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Ministerio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Amigos de Jesús  y María 2021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54BDE99-D0E4-4E12-8358-369A7060E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30171" r="8887" b="48733"/>
          <a:stretch/>
        </p:blipFill>
        <p:spPr>
          <a:xfrm>
            <a:off x="4130837" y="2486960"/>
            <a:ext cx="3930326" cy="111075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34642E9-6E35-48C1-B817-F64A57D88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1" y="619125"/>
            <a:ext cx="10547752" cy="1634998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sz="8000" dirty="0">
                <a:latin typeface="Curlz MT" panose="04040404050702020202" pitchFamily="82" charset="0"/>
              </a:rPr>
              <a:t>Mi Camino a la Cruz </a:t>
            </a:r>
          </a:p>
        </p:txBody>
      </p:sp>
      <p:pic>
        <p:nvPicPr>
          <p:cNvPr id="11" name="Picture 2" descr="20pieces/lot) WALKING WITH JESUS Sticker Religious Graphic Sticker Funny  Car Stickers and Decals for Skoda Octavia a 5|car flames stickers|car  mirror stickercar paint stickers - AliExpress">
            <a:extLst>
              <a:ext uri="{FF2B5EF4-FFF2-40B4-BE49-F238E27FC236}">
                <a16:creationId xmlns:a16="http://schemas.microsoft.com/office/drawing/2014/main" id="{3274E7AF-BCFC-43F8-988D-9D9B3324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486960"/>
            <a:ext cx="3020164" cy="34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Jesus side view | Side view of Jesus Christ holding cross — Stock Vector ©  zzve #11233072">
            <a:extLst>
              <a:ext uri="{FF2B5EF4-FFF2-40B4-BE49-F238E27FC236}">
                <a16:creationId xmlns:a16="http://schemas.microsoft.com/office/drawing/2014/main" id="{873B53E1-44D2-4E31-BE4E-7926B633D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0695" r="12846" b="9027"/>
          <a:stretch/>
        </p:blipFill>
        <p:spPr bwMode="auto">
          <a:xfrm>
            <a:off x="8352686" y="2486960"/>
            <a:ext cx="3014217" cy="34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0CE221-053C-41E4-8EC9-71052870DF01}"/>
              </a:ext>
            </a:extLst>
          </p:cNvPr>
          <p:cNvSpPr txBox="1"/>
          <p:nvPr/>
        </p:nvSpPr>
        <p:spPr>
          <a:xfrm>
            <a:off x="4130837" y="3597712"/>
            <a:ext cx="393032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dirty="0"/>
              <a:t>Dios, Padre nuestro , enviaste a Jesús, tu Hijo, para traernos vida eterna contigo.  Jesús te ama y me ama a mí tanto que estuvo dispuesto a sufrir y a morir para salvarme.  Ayúdame a amarte y amar a toda la gente como Jesús las ama y a seguirlo en el Camino a la Cruz. Amén.</a:t>
            </a:r>
          </a:p>
        </p:txBody>
      </p:sp>
      <p:pic>
        <p:nvPicPr>
          <p:cNvPr id="1026" name="Picture 2" descr="Chicos mostrando tabla. Ilustración de un niño mostrando tablas en un fondo  blanco. | CanStock">
            <a:extLst>
              <a:ext uri="{FF2B5EF4-FFF2-40B4-BE49-F238E27FC236}">
                <a16:creationId xmlns:a16="http://schemas.microsoft.com/office/drawing/2014/main" id="{7E2696DA-FF5E-4CDB-838D-04CAB8C32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-3595" r="667" b="65133"/>
          <a:stretch/>
        </p:blipFill>
        <p:spPr bwMode="auto">
          <a:xfrm>
            <a:off x="3663510" y="19036"/>
            <a:ext cx="4286250" cy="101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6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269274" y="871411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69274" y="273539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Sexta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Verónica</a:t>
            </a:r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limpia el rostro de Jesús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9809EC4-269A-4073-B69F-5419B56B71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 t="19559" r="4422" b="45918"/>
          <a:stretch/>
        </p:blipFill>
        <p:spPr>
          <a:xfrm>
            <a:off x="198664" y="2006595"/>
            <a:ext cx="5917636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252655-34D6-46DF-ACF8-B218C60D8314}"/>
              </a:ext>
            </a:extLst>
          </p:cNvPr>
          <p:cNvSpPr txBox="1"/>
          <p:nvPr/>
        </p:nvSpPr>
        <p:spPr>
          <a:xfrm>
            <a:off x="6246146" y="2274921"/>
            <a:ext cx="50358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NIÑOS</a:t>
            </a:r>
            <a:r>
              <a:rPr lang="es-419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: Querido Jesús, queremos tener nuestra alma muy limpia, tanto que Tú puedas vivir en ella. Ayúdanos a conseguirlo.</a:t>
            </a:r>
          </a:p>
        </p:txBody>
      </p:sp>
    </p:spTree>
    <p:extLst>
      <p:ext uri="{BB962C8B-B14F-4D97-AF65-F5344CB8AC3E}">
        <p14:creationId xmlns:p14="http://schemas.microsoft.com/office/powerpoint/2010/main" val="69745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089660" y="893107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183549" y="255585"/>
            <a:ext cx="889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Séptima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cae a tierra por segunda vez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6EBC737-A534-4D2C-9E37-B00561F643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18433" r="4008" b="48271"/>
          <a:stretch/>
        </p:blipFill>
        <p:spPr>
          <a:xfrm>
            <a:off x="233866" y="2114879"/>
            <a:ext cx="5898014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E01E54-0856-4089-BBB2-D3A39F114672}"/>
              </a:ext>
            </a:extLst>
          </p:cNvPr>
          <p:cNvSpPr txBox="1"/>
          <p:nvPr/>
        </p:nvSpPr>
        <p:spPr>
          <a:xfrm>
            <a:off x="6217921" y="2566956"/>
            <a:ext cx="62005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caíste en tierra por segunda vez por el peso de nuestros pecados. Ayúdanos a arrepentirnos cada vez que nos portemos mal. </a:t>
            </a:r>
          </a:p>
        </p:txBody>
      </p:sp>
    </p:spTree>
    <p:extLst>
      <p:ext uri="{BB962C8B-B14F-4D97-AF65-F5344CB8AC3E}">
        <p14:creationId xmlns:p14="http://schemas.microsoft.com/office/powerpoint/2010/main" val="4494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385372" y="948688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98664" y="265662"/>
            <a:ext cx="1096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Octava estación: </a:t>
            </a:r>
            <a:r>
              <a:rPr lang="es-419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encuentra a las mujeres de Jerusalén que lloran por El.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E40E6E7-93D9-44EA-9085-4B06A8F128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18323" r="4963" b="46626"/>
          <a:stretch/>
        </p:blipFill>
        <p:spPr>
          <a:xfrm>
            <a:off x="290202" y="1995488"/>
            <a:ext cx="5645508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683E83-B02E-4D99-A7AE-52A19106B968}"/>
              </a:ext>
            </a:extLst>
          </p:cNvPr>
          <p:cNvSpPr txBox="1"/>
          <p:nvPr/>
        </p:nvSpPr>
        <p:spPr>
          <a:xfrm>
            <a:off x="5935710" y="2090172"/>
            <a:ext cx="6200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cuando las cosas no nos salen bien muchas veces lloramos y hacemos sentir mal a los demás. Ayúdanos para que no volvamos a mortificar a papá y mamá con nuestros caprichos.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205838" y="1002451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05838" y="372415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Novena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cae a tierra por tercera vez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0EC115D-D5E7-4400-B050-5E269520BE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19722" r="4180" b="46700"/>
          <a:stretch/>
        </p:blipFill>
        <p:spPr>
          <a:xfrm>
            <a:off x="255814" y="2200967"/>
            <a:ext cx="5918144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8302B5-12A6-441A-94A9-3EC3A03CC2C5}"/>
              </a:ext>
            </a:extLst>
          </p:cNvPr>
          <p:cNvSpPr txBox="1"/>
          <p:nvPr/>
        </p:nvSpPr>
        <p:spPr>
          <a:xfrm>
            <a:off x="6212178" y="2758286"/>
            <a:ext cx="60180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Tu nos enseñas que aunque caigamos muchas veces nos podemos levantar con tu ayuda. 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089660" y="909165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31174" y="336336"/>
            <a:ext cx="920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Décima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despojado de sus vestiduras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63DD8F1-C521-4E32-8CF4-84B11547DD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19671" r="6798" b="46010"/>
          <a:stretch/>
        </p:blipFill>
        <p:spPr>
          <a:xfrm>
            <a:off x="198664" y="2209800"/>
            <a:ext cx="5611586" cy="2969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7C1D87-D445-4981-A6B2-AD961CA77BB0}"/>
              </a:ext>
            </a:extLst>
          </p:cNvPr>
          <p:cNvSpPr txBox="1"/>
          <p:nvPr/>
        </p:nvSpPr>
        <p:spPr>
          <a:xfrm>
            <a:off x="5877199" y="2699546"/>
            <a:ext cx="62005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Tú quieres que conservemos nuestros cuerpos puros e inocentes. Ayúdanos a reflejar siempre tu pureza.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155296" y="948052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24288" y="336336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Onceava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clavado a la cruz </a:t>
            </a: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E3E3DC0B-F235-47AC-B4F0-4F4230F3CC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17847" r="4276" b="46917"/>
          <a:stretch/>
        </p:blipFill>
        <p:spPr>
          <a:xfrm>
            <a:off x="198664" y="2006710"/>
            <a:ext cx="5664708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31E553-3AD9-41C6-A248-A1B5563B6F61}"/>
              </a:ext>
            </a:extLst>
          </p:cNvPr>
          <p:cNvSpPr txBox="1"/>
          <p:nvPr/>
        </p:nvSpPr>
        <p:spPr>
          <a:xfrm>
            <a:off x="5991498" y="2273664"/>
            <a:ext cx="6200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al ser clavado en la Cruz, perdonaste todos nuestros pecados. Ayúdanos a ser obedientes y a no portarnos mal. Ayúdanos también a perdonar siempre a los demás.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435636" y="867411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435636" y="255585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Doceava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muere en la cruz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A696919-3240-4349-834E-1701D3BD99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18855" r="5877" b="47579"/>
          <a:stretch/>
        </p:blipFill>
        <p:spPr>
          <a:xfrm>
            <a:off x="188376" y="2227604"/>
            <a:ext cx="5400675" cy="28771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99DFEA-47C4-4808-B373-E509A192DFD5}"/>
              </a:ext>
            </a:extLst>
          </p:cNvPr>
          <p:cNvSpPr txBox="1"/>
          <p:nvPr/>
        </p:nvSpPr>
        <p:spPr>
          <a:xfrm>
            <a:off x="5677989" y="2542780"/>
            <a:ext cx="62005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gracias por dar Tu vida por nosotros. Queremos amarte cada día y que nuestras vidas sean motivo de una sonrisa para Ti.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329063" y="949725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307374" y="336336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Treceava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bajado de la Cruz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E14D735-6857-4F8F-99D9-675A389A64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19325" r="6541" b="47990"/>
          <a:stretch/>
        </p:blipFill>
        <p:spPr>
          <a:xfrm>
            <a:off x="397820" y="2150484"/>
            <a:ext cx="5448300" cy="28960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5D3553-6841-4962-810D-061D584DAF32}"/>
              </a:ext>
            </a:extLst>
          </p:cNvPr>
          <p:cNvSpPr txBox="1"/>
          <p:nvPr/>
        </p:nvSpPr>
        <p:spPr>
          <a:xfrm>
            <a:off x="5930538" y="2259665"/>
            <a:ext cx="6200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Mamita María, con cuanto amor limpiaste las heridas de Tu Hijo Jesús. Prometemos amar siempre a los demás, sobre todo a quienes nos molestan por su apariencia y defectos.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7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288324" y="894312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88324" y="328823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Catorceava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colocado en la tumba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9C09F6-D8A2-4794-BA27-292ED26898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8797" r="5340" b="48093"/>
          <a:stretch/>
        </p:blipFill>
        <p:spPr>
          <a:xfrm>
            <a:off x="397820" y="2123474"/>
            <a:ext cx="5572125" cy="29067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C4C154-985C-4E55-BCF9-250ABEE5D8F1}"/>
              </a:ext>
            </a:extLst>
          </p:cNvPr>
          <p:cNvSpPr txBox="1"/>
          <p:nvPr/>
        </p:nvSpPr>
        <p:spPr>
          <a:xfrm>
            <a:off x="5991498" y="2820629"/>
            <a:ext cx="62005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ve a vivir a nuestros corazones, haz que seamos buenos y te amemos siempre 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314550" y="734349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385372" y="272684"/>
            <a:ext cx="797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Jesús ha resucitado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E80AED03-DC1B-4BFF-877D-C38D7B1C5A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11117" r="6881" b="51782"/>
          <a:stretch/>
        </p:blipFill>
        <p:spPr>
          <a:xfrm>
            <a:off x="198664" y="2090248"/>
            <a:ext cx="5164781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0F0F2E-3613-4800-A833-ADE95D480DB8}"/>
              </a:ext>
            </a:extLst>
          </p:cNvPr>
          <p:cNvSpPr txBox="1"/>
          <p:nvPr/>
        </p:nvSpPr>
        <p:spPr>
          <a:xfrm>
            <a:off x="5477692" y="2072168"/>
            <a:ext cx="620050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Papá Dios, gracias por darnos a Tu Hijo Jesús. Llena nuestros pequeños corazones con Tu amor, para ser buenos como Jesús y con El y nuestra Madre María sigamos el camino que nos lleva a Tu Reino. Amén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D39E3EA-B7B5-4268-AE71-B1E0A08C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1295399"/>
            <a:ext cx="11020505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AF6774C1-C9DE-4C9E-B134-D19C4B86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6" y="240104"/>
            <a:ext cx="1734144" cy="15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81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BD0118-D2DB-4940-A838-2F8A795F5749}"/>
              </a:ext>
            </a:extLst>
          </p:cNvPr>
          <p:cNvSpPr txBox="1"/>
          <p:nvPr/>
        </p:nvSpPr>
        <p:spPr>
          <a:xfrm>
            <a:off x="2342606" y="382472"/>
            <a:ext cx="597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Oración final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77BF8-6D68-4E65-A334-B16E0EB03160}"/>
              </a:ext>
            </a:extLst>
          </p:cNvPr>
          <p:cNvSpPr txBox="1"/>
          <p:nvPr/>
        </p:nvSpPr>
        <p:spPr>
          <a:xfrm>
            <a:off x="391885" y="1079862"/>
            <a:ext cx="110250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Te suplico, Señor, que me concedas, por intercesión de tu Madre la Virgen, que cada vez que medite tu Pasión, quede grabado en mí lo que Tú has hecho por mí y tus constantes beneficios. Haz, Señor, que me acompañe, durante toda mi vida, un agradecimiento inmenso a tu Bondad. Amén.</a:t>
            </a:r>
          </a:p>
          <a:p>
            <a:pPr algn="just"/>
            <a:endParaRPr lang="es-ES" sz="2800" b="0" i="0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  <a:p>
            <a:b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3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chine, box&#10;&#10;Description automatically generated">
            <a:extLst>
              <a:ext uri="{FF2B5EF4-FFF2-40B4-BE49-F238E27FC236}">
                <a16:creationId xmlns:a16="http://schemas.microsoft.com/office/drawing/2014/main" id="{61B17CB5-E75B-4E36-BA3F-895D0E51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5" y="1088572"/>
            <a:ext cx="11876970" cy="51961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4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216C501E-BF7B-419C-93A1-75DDF59D9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167"/>
            <a:ext cx="12192000" cy="53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6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A8D2ED3-0B3D-463E-9322-9A91D14F79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16992" r="4669" b="47880"/>
          <a:stretch/>
        </p:blipFill>
        <p:spPr>
          <a:xfrm>
            <a:off x="198664" y="2064740"/>
            <a:ext cx="5660572" cy="3067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156335" y="907321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116874" y="266866"/>
            <a:ext cx="976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Primera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Condenado a muerte injustamente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3DCD23-21DC-4D94-9E61-7D1D1F3D4EE4}"/>
              </a:ext>
            </a:extLst>
          </p:cNvPr>
          <p:cNvSpPr txBox="1"/>
          <p:nvPr/>
        </p:nvSpPr>
        <p:spPr>
          <a:xfrm>
            <a:off x="5996940" y="2655244"/>
            <a:ext cx="59996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NIÑOS:</a:t>
            </a:r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Querido Jesús, fuiste condenado a muerte por el falso testimonio de otros. Ayúdanos a nunca levantar falsos 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erdona a Tu Pueblo">
            <a:hlinkClick r:id="" action="ppaction://media"/>
            <a:extLst>
              <a:ext uri="{FF2B5EF4-FFF2-40B4-BE49-F238E27FC236}">
                <a16:creationId xmlns:a16="http://schemas.microsoft.com/office/drawing/2014/main" id="{53D88696-86FA-464A-A3DD-E001F50A9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73419" y="5847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155296" y="1021627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259749" y="336336"/>
            <a:ext cx="957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Segunda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es obligado a cargar una pesada Cruz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EFF5996-096C-4FA3-A95E-C5BFDEAF50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17528" r="4653" b="47276"/>
          <a:stretch/>
        </p:blipFill>
        <p:spPr>
          <a:xfrm>
            <a:off x="304800" y="2107028"/>
            <a:ext cx="5534104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D786D2-DAB9-4FB1-8CD0-D7F4C2A91461}"/>
              </a:ext>
            </a:extLst>
          </p:cNvPr>
          <p:cNvSpPr txBox="1"/>
          <p:nvPr/>
        </p:nvSpPr>
        <p:spPr>
          <a:xfrm>
            <a:off x="5904412" y="2296944"/>
            <a:ext cx="62005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aceptaste cargar la cruz por amor a nosotros. Queremos ser como Tú. Enséñanos a aceptar con amor nuestras dificultades y a ayudar a los demás con alegría. </a:t>
            </a:r>
          </a:p>
        </p:txBody>
      </p:sp>
    </p:spTree>
    <p:extLst>
      <p:ext uri="{BB962C8B-B14F-4D97-AF65-F5344CB8AC3E}">
        <p14:creationId xmlns:p14="http://schemas.microsoft.com/office/powerpoint/2010/main" val="18684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059724" y="933083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059724" y="271382"/>
            <a:ext cx="797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Tercera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cae por primera vez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600C39D-3C03-4156-93AB-B561B6809C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17996" r="4696" b="48248"/>
          <a:stretch/>
        </p:blipFill>
        <p:spPr>
          <a:xfrm>
            <a:off x="298634" y="2006595"/>
            <a:ext cx="5797366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33A968-8DC5-4770-8845-818C4A13FA16}"/>
              </a:ext>
            </a:extLst>
          </p:cNvPr>
          <p:cNvSpPr txBox="1"/>
          <p:nvPr/>
        </p:nvSpPr>
        <p:spPr>
          <a:xfrm>
            <a:off x="6209212" y="2748108"/>
            <a:ext cx="57973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ayúdanos a ser siempre buenos. Y cuando cometamos alguna falta, ayúdanos a corregirnos</a:t>
            </a:r>
            <a:r>
              <a:rPr lang="es-ES" sz="2800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5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089660" y="935144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088298" y="336336"/>
            <a:ext cx="1007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Cuarta estación:  </a:t>
            </a:r>
            <a:r>
              <a:rPr lang="es-419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Jesús se encuentra con su Madre, la Virgen María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5EC7C1C-544C-4EA5-828B-E89A3290D6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18433" r="4298" b="46727"/>
          <a:stretch/>
        </p:blipFill>
        <p:spPr>
          <a:xfrm>
            <a:off x="337584" y="2006595"/>
            <a:ext cx="5790552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FE9EFD-994F-4410-A699-5B667210E656}"/>
              </a:ext>
            </a:extLst>
          </p:cNvPr>
          <p:cNvSpPr txBox="1"/>
          <p:nvPr/>
        </p:nvSpPr>
        <p:spPr>
          <a:xfrm>
            <a:off x="6211554" y="2006595"/>
            <a:ext cx="59804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querida Mamita María, queremos ser siempre buenos y nunca hacerlos llorar con nuestras faltas. Ayúdennos a consolar a todos los que sufren y a pedirle a Papá Dios por ellos. </a:t>
            </a:r>
          </a:p>
        </p:txBody>
      </p:sp>
    </p:spTree>
    <p:extLst>
      <p:ext uri="{BB962C8B-B14F-4D97-AF65-F5344CB8AC3E}">
        <p14:creationId xmlns:p14="http://schemas.microsoft.com/office/powerpoint/2010/main" val="37607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511ED8-1F60-42B0-A854-3BDE6B56B45B}"/>
              </a:ext>
            </a:extLst>
          </p:cNvPr>
          <p:cNvSpPr txBox="1"/>
          <p:nvPr/>
        </p:nvSpPr>
        <p:spPr>
          <a:xfrm>
            <a:off x="1312545" y="879098"/>
            <a:ext cx="100126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500" b="1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Lector:</a:t>
            </a:r>
            <a:r>
              <a:rPr lang="es-419" sz="2500" b="0" i="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 Te adoramos Cristo y te Bendecimos.</a:t>
            </a:r>
            <a:br>
              <a:rPr lang="es-419" sz="25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419" sz="2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Todos</a:t>
            </a:r>
            <a:r>
              <a:rPr lang="es-419" sz="25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:</a:t>
            </a:r>
            <a:r>
              <a:rPr lang="es-419" sz="2500" b="0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 Porque por tu Santa Cruz, redimiste al mundo</a:t>
            </a:r>
            <a:endParaRPr lang="es-419" sz="2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643F33-DCD2-4A86-B2FB-BE9298395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" y="5314403"/>
            <a:ext cx="1453792" cy="1453792"/>
          </a:xfrm>
          <a:prstGeom prst="rect">
            <a:avLst/>
          </a:prstGeom>
        </p:spPr>
      </p:pic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1C8D5C2-FFB6-4B39-A71A-FC2110644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0" y="5678541"/>
            <a:ext cx="987552" cy="843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A0B6B-950D-4F26-9D1B-B7500D92F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5363120"/>
            <a:ext cx="1570701" cy="1448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83F5D-1852-45AF-AE75-8D89BE2DA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92" y="5617946"/>
            <a:ext cx="914122" cy="9844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0882B-A372-4FAB-8902-DB9FCA420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59" y="5314403"/>
            <a:ext cx="1453792" cy="1453792"/>
          </a:xfrm>
          <a:prstGeom prst="rect">
            <a:avLst/>
          </a:prstGeom>
        </p:spPr>
      </p:pic>
      <p:pic>
        <p:nvPicPr>
          <p:cNvPr id="23" name="Picture 22" descr="A close up of a womans face&#10;&#10;Description automatically generated">
            <a:extLst>
              <a:ext uri="{FF2B5EF4-FFF2-40B4-BE49-F238E27FC236}">
                <a16:creationId xmlns:a16="http://schemas.microsoft.com/office/drawing/2014/main" id="{F351AFD8-F07A-4B02-B9DF-29F565DB4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4" y="5617946"/>
            <a:ext cx="714554" cy="974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B6911-54CE-4876-8DF6-476D02047E1F}"/>
              </a:ext>
            </a:extLst>
          </p:cNvPr>
          <p:cNvSpPr txBox="1"/>
          <p:nvPr/>
        </p:nvSpPr>
        <p:spPr>
          <a:xfrm>
            <a:off x="1114697" y="265662"/>
            <a:ext cx="10408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Quinta estación:  Simón el Cirineo ayuda a Jesús a cargar la Cruz</a:t>
            </a:r>
            <a:endParaRPr lang="es-419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C478DF9-858F-438A-A090-655162B964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18330" r="5016" b="46209"/>
          <a:stretch/>
        </p:blipFill>
        <p:spPr>
          <a:xfrm>
            <a:off x="365940" y="2090248"/>
            <a:ext cx="5549492" cy="3072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821394-452D-4D10-84C8-D3F07A17C95E}"/>
              </a:ext>
            </a:extLst>
          </p:cNvPr>
          <p:cNvSpPr txBox="1"/>
          <p:nvPr/>
        </p:nvSpPr>
        <p:spPr>
          <a:xfrm>
            <a:off x="5991498" y="2090172"/>
            <a:ext cx="62005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NIÑOS: Querido Jesús, de ahora en adelante te prometemos prestar ayuda, especialmente a papá y mamá. Danos la gracia de estar siempre dispuestos como el Cirineo.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1053</Words>
  <Application>Microsoft Office PowerPoint</Application>
  <PresentationFormat>Widescreen</PresentationFormat>
  <Paragraphs>53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Curlz MT</vt:lpstr>
      <vt:lpstr>Times New Roman</vt:lpstr>
      <vt:lpstr>Office Theme</vt:lpstr>
      <vt:lpstr>Mi Camino a la Cruz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 Mistery</dc:title>
  <dc:creator>Mercedes Cristina Bermudez-Garcia</dc:creator>
  <cp:lastModifiedBy>Maria Varona</cp:lastModifiedBy>
  <cp:revision>56</cp:revision>
  <dcterms:created xsi:type="dcterms:W3CDTF">2021-02-20T22:32:49Z</dcterms:created>
  <dcterms:modified xsi:type="dcterms:W3CDTF">2021-03-16T21:56:01Z</dcterms:modified>
</cp:coreProperties>
</file>