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33" r:id="rId3"/>
    <p:sldId id="334" r:id="rId4"/>
    <p:sldId id="335" r:id="rId5"/>
    <p:sldId id="313" r:id="rId6"/>
    <p:sldId id="324" r:id="rId7"/>
    <p:sldId id="325" r:id="rId8"/>
    <p:sldId id="326" r:id="rId9"/>
    <p:sldId id="314" r:id="rId10"/>
    <p:sldId id="317" r:id="rId11"/>
    <p:sldId id="256" r:id="rId12"/>
    <p:sldId id="273" r:id="rId13"/>
    <p:sldId id="261" r:id="rId14"/>
    <p:sldId id="294" r:id="rId15"/>
    <p:sldId id="262" r:id="rId16"/>
    <p:sldId id="305" r:id="rId17"/>
    <p:sldId id="263" r:id="rId18"/>
    <p:sldId id="295" r:id="rId19"/>
    <p:sldId id="264" r:id="rId20"/>
    <p:sldId id="306" r:id="rId21"/>
    <p:sldId id="322" r:id="rId22"/>
    <p:sldId id="323" r:id="rId23"/>
    <p:sldId id="308" r:id="rId24"/>
    <p:sldId id="3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s://www.google.com/url?sa=i&amp;url=http://www.stagnescathedral.org/Prayers/Rosary/Sorrowful%20-%20Crowning.html&amp;psig=AOvVaw1xjbi9WboJPItE4fAd4YNs&amp;ust=1591237129859000&amp;source=images&amp;cd=vfe&amp;ved=0CAIQjRxqFwoTCLjH69rK5OkCFQAAAAAdAAAAABAL" TargetMode="Externa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mkcb_Qlrcc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Relationship Id="rId9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Relationship Id="rId9" Type="http://schemas.openxmlformats.org/officeDocument/2006/relationships/image" Target="../media/image6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/url?sa=i&amp;url=https://es.aleteia.org/2018/04/11/el-papa-por-que-bautizar-a-los-ninos-y-no-esperar-a-que-sean-adultos-y-elijan/&amp;psig=AOvVaw3IV2XhrE1nIop4vWWGmIJ4&amp;ust=1591197753920000&amp;source=images&amp;cd=vfe&amp;ved=0CAIQjRxqFwoTCIjG6ee34-kCFQAAAAAdAAAAAB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Friends Jesus &amp; Mary\Documents\LIBROS IMPRESOS\Manual Amigos de Jesus y Maria\photo logo nuevo.JPG">
            <a:extLst>
              <a:ext uri="{FF2B5EF4-FFF2-40B4-BE49-F238E27FC236}">
                <a16:creationId xmlns:a16="http://schemas.microsoft.com/office/drawing/2014/main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728" y="1188462"/>
            <a:ext cx="2869802" cy="286980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51964" y="18031"/>
            <a:ext cx="10515600" cy="1170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El Santo Rosario– </a:t>
            </a:r>
            <a:r>
              <a:rPr lang="en-US" dirty="0" err="1">
                <a:latin typeface="Comic Sans MS" panose="030F0702030302020204" pitchFamily="66" charset="0"/>
              </a:rPr>
              <a:t>Misterios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Dolorosos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94" y="1188462"/>
            <a:ext cx="2109121" cy="2880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3E9265-1D3C-4D90-8A7D-E12E6B368639}"/>
              </a:ext>
            </a:extLst>
          </p:cNvPr>
          <p:cNvSpPr txBox="1"/>
          <p:nvPr/>
        </p:nvSpPr>
        <p:spPr>
          <a:xfrm>
            <a:off x="1524000" y="4853755"/>
            <a:ext cx="9144000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dirty="0"/>
              <a:t>Instrucciones para usar el PowerPoint:</a:t>
            </a:r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</a:t>
            </a:r>
            <a:r>
              <a:rPr lang="es-419" b="1" dirty="0"/>
              <a:t>Habilitar Edición </a:t>
            </a:r>
            <a:r>
              <a:rPr lang="es-419" dirty="0"/>
              <a:t>y </a:t>
            </a:r>
            <a:r>
              <a:rPr lang="es-419" b="1" dirty="0"/>
              <a:t>Habilitar Contenido</a:t>
            </a:r>
            <a:endParaRPr lang="es-419" dirty="0"/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</a:t>
            </a:r>
            <a:r>
              <a:rPr lang="es-419" b="1" dirty="0"/>
              <a:t>Presentación con Diapositivas </a:t>
            </a:r>
            <a:r>
              <a:rPr lang="es-419" dirty="0"/>
              <a:t>en el </a:t>
            </a:r>
            <a:r>
              <a:rPr lang="es-419" dirty="0" err="1"/>
              <a:t>menu</a:t>
            </a:r>
            <a:r>
              <a:rPr lang="es-419" dirty="0"/>
              <a:t> de arriba</a:t>
            </a:r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</a:t>
            </a:r>
            <a:r>
              <a:rPr lang="es-419" b="1" dirty="0"/>
              <a:t>Desde el Principio </a:t>
            </a:r>
            <a:r>
              <a:rPr lang="es-419" dirty="0"/>
              <a:t>a la izquierda del </a:t>
            </a:r>
            <a:r>
              <a:rPr lang="es-419" dirty="0" err="1"/>
              <a:t>submenu</a:t>
            </a:r>
            <a:endParaRPr lang="es-419" dirty="0"/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el Mouse para avanzar el PowerPoint</a:t>
            </a:r>
          </a:p>
        </p:txBody>
      </p:sp>
    </p:spTree>
    <p:extLst>
      <p:ext uri="{BB962C8B-B14F-4D97-AF65-F5344CB8AC3E}">
        <p14:creationId xmlns:p14="http://schemas.microsoft.com/office/powerpoint/2010/main" val="28841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-92220"/>
            <a:ext cx="1453792" cy="145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1304501"/>
            <a:ext cx="1570701" cy="1448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2701863"/>
            <a:ext cx="1570701" cy="1448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90" y="4042154"/>
            <a:ext cx="1570701" cy="1448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90" y="5361274"/>
            <a:ext cx="1453792" cy="1453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50940" y="1806467"/>
            <a:ext cx="166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0718" y="3007453"/>
            <a:ext cx="324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ESPERANZA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18242" y="4150835"/>
            <a:ext cx="204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AMOR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0" y="1588731"/>
            <a:ext cx="6037384" cy="44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75" y="351478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63" y="575179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75" y="2037404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32" y="5355610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66" y="4782004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33" y="5326410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37" y="765047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87" y="2164618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9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57" y="3514789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85" y="4864960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71" y="108863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9" y="195470"/>
            <a:ext cx="1453792" cy="145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6" y="1300897"/>
            <a:ext cx="4379342" cy="5395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886" y="105550"/>
            <a:ext cx="437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1er Misterio Doloroso</a:t>
            </a:r>
          </a:p>
          <a:p>
            <a:pPr algn="ctr"/>
            <a:r>
              <a:rPr lang="es-ES" sz="2400" b="1" dirty="0"/>
              <a:t>JESUS EN EL JARDIN DE GETSEMANI</a:t>
            </a:r>
          </a:p>
        </p:txBody>
      </p:sp>
    </p:spTree>
    <p:extLst>
      <p:ext uri="{BB962C8B-B14F-4D97-AF65-F5344CB8AC3E}">
        <p14:creationId xmlns:p14="http://schemas.microsoft.com/office/powerpoint/2010/main" val="8180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938" y="349763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311" y="484813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938" y="1975696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98" y="5409028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744" y="498982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21" y="5326410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73" y="738036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18" y="2142473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72" y="1740629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46" y="3591445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40" y="4937984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40" y="184614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72" y="208980"/>
            <a:ext cx="1453792" cy="145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1040321"/>
            <a:ext cx="4598086" cy="5735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721" y="117215"/>
            <a:ext cx="434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2ndo </a:t>
            </a:r>
            <a:r>
              <a:rPr lang="en-US" sz="2400" b="1" dirty="0" err="1"/>
              <a:t>Misterio</a:t>
            </a:r>
            <a:r>
              <a:rPr lang="en-US" sz="2400" b="1" dirty="0"/>
              <a:t> Doloroso</a:t>
            </a:r>
          </a:p>
          <a:p>
            <a:pPr algn="ctr"/>
            <a:r>
              <a:rPr lang="en-US" sz="2400" b="1" dirty="0"/>
              <a:t>JESUS ES AZOTADO</a:t>
            </a:r>
          </a:p>
        </p:txBody>
      </p:sp>
    </p:spTree>
    <p:extLst>
      <p:ext uri="{BB962C8B-B14F-4D97-AF65-F5344CB8AC3E}">
        <p14:creationId xmlns:p14="http://schemas.microsoft.com/office/powerpoint/2010/main" val="35767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74" y="346657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80" y="618897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74" y="2017607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11" y="5407011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296" y="4865289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384" y="5289349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98" y="846328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44" y="2197592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52" y="1698807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99" y="3534892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74" y="4983864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643" y="96001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51" y="127353"/>
            <a:ext cx="1453792" cy="1453792"/>
          </a:xfrm>
          <a:prstGeom prst="rect">
            <a:avLst/>
          </a:prstGeom>
        </p:spPr>
      </p:pic>
      <p:pic>
        <p:nvPicPr>
          <p:cNvPr id="2050" name="Picture 2" descr="Sorrowful Mysteries - Crowning with Thorn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2" y="1170376"/>
            <a:ext cx="4616109" cy="55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8761" y="157232"/>
            <a:ext cx="461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3er </a:t>
            </a:r>
            <a:r>
              <a:rPr lang="en-US" sz="2400" b="1" dirty="0" err="1"/>
              <a:t>Misterio</a:t>
            </a:r>
            <a:r>
              <a:rPr lang="en-US" sz="2400" b="1" dirty="0"/>
              <a:t> Doloroso</a:t>
            </a:r>
          </a:p>
          <a:p>
            <a:pPr algn="ctr"/>
            <a:r>
              <a:rPr lang="en-US" sz="2400" b="1" dirty="0"/>
              <a:t>LA CORONACION DE ESPINAS</a:t>
            </a:r>
          </a:p>
        </p:txBody>
      </p:sp>
    </p:spTree>
    <p:extLst>
      <p:ext uri="{BB962C8B-B14F-4D97-AF65-F5344CB8AC3E}">
        <p14:creationId xmlns:p14="http://schemas.microsoft.com/office/powerpoint/2010/main" val="2961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74" y="352244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38" y="639590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60" y="2022459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16" y="5356046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39" y="4758035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355" y="5332210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38" y="818369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61" y="2159612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00" y="1676160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20" y="3577277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89" y="4751943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809" y="192036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38" y="253404"/>
            <a:ext cx="1453792" cy="145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1185016"/>
            <a:ext cx="4486198" cy="5530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070" y="192036"/>
            <a:ext cx="432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4to </a:t>
            </a:r>
            <a:r>
              <a:rPr lang="en-US" sz="2400" b="1" dirty="0" err="1"/>
              <a:t>Misterio</a:t>
            </a:r>
            <a:r>
              <a:rPr lang="en-US" sz="2400" b="1" dirty="0"/>
              <a:t> Doloroso</a:t>
            </a:r>
          </a:p>
          <a:p>
            <a:pPr algn="ctr"/>
            <a:r>
              <a:rPr lang="en-US" sz="2400" b="1" dirty="0"/>
              <a:t>JESUS CARGA SU CRUZ</a:t>
            </a:r>
          </a:p>
        </p:txBody>
      </p:sp>
    </p:spTree>
    <p:extLst>
      <p:ext uri="{BB962C8B-B14F-4D97-AF65-F5344CB8AC3E}">
        <p14:creationId xmlns:p14="http://schemas.microsoft.com/office/powerpoint/2010/main" val="23153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593" y="353113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675" y="484813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593" y="2017607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47" y="5394617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91" y="496598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45" y="5347705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26" y="737180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06" y="2136121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53" y="1742747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42" y="3585093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84" y="4863318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99" y="69612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50" y="17571"/>
            <a:ext cx="1453792" cy="145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" y="1109870"/>
            <a:ext cx="4402731" cy="56603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983" y="69612"/>
            <a:ext cx="440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5to </a:t>
            </a:r>
            <a:r>
              <a:rPr lang="en-US" sz="2400" b="1" dirty="0" err="1"/>
              <a:t>Misterio</a:t>
            </a:r>
            <a:r>
              <a:rPr lang="en-US" sz="2400" b="1" dirty="0"/>
              <a:t> Doloroso</a:t>
            </a:r>
          </a:p>
          <a:p>
            <a:pPr algn="ctr"/>
            <a:r>
              <a:rPr lang="en-US" sz="2400" b="1" dirty="0"/>
              <a:t>JESUS ES CRUCIFICADO</a:t>
            </a:r>
          </a:p>
        </p:txBody>
      </p:sp>
    </p:spTree>
    <p:extLst>
      <p:ext uri="{BB962C8B-B14F-4D97-AF65-F5344CB8AC3E}">
        <p14:creationId xmlns:p14="http://schemas.microsoft.com/office/powerpoint/2010/main" val="413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34" y="0"/>
            <a:ext cx="489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Cancion:Ven</a:t>
            </a:r>
            <a:r>
              <a:rPr lang="en-US" dirty="0"/>
              <a:t> Espiritu de Dios,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Catolicas</a:t>
            </a:r>
            <a:endParaRPr lang="en-US" dirty="0"/>
          </a:p>
        </p:txBody>
      </p:sp>
      <p:pic>
        <p:nvPicPr>
          <p:cNvPr id="4" name="Online Media 3" title="Ven Espíritu de Dios - msp">
            <a:hlinkClick r:id="" action="ppaction://media"/>
            <a:extLst>
              <a:ext uri="{FF2B5EF4-FFF2-40B4-BE49-F238E27FC236}">
                <a16:creationId xmlns:a16="http://schemas.microsoft.com/office/drawing/2014/main" id="{291C86D4-AD4E-49DC-94AC-6B223C34F4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3" y="463826"/>
            <a:ext cx="12165027" cy="63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463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3" y="-43598"/>
            <a:ext cx="2782001" cy="34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4" y="-128240"/>
            <a:ext cx="2705100" cy="352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64" y="-128240"/>
            <a:ext cx="3759436" cy="3528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0115"/>
            <a:ext cx="2651760" cy="343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400114"/>
            <a:ext cx="3750526" cy="3438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7" y="3400114"/>
            <a:ext cx="2651760" cy="3438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47" y="3400113"/>
            <a:ext cx="3164494" cy="34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4127" cy="34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7" y="0"/>
            <a:ext cx="2453703" cy="342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0"/>
            <a:ext cx="3394710" cy="341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9" y="-4835"/>
            <a:ext cx="3278733" cy="342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3415794"/>
            <a:ext cx="3051381" cy="344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5" y="3428841"/>
            <a:ext cx="2756430" cy="342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5" y="3415794"/>
            <a:ext cx="2852156" cy="344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424083"/>
            <a:ext cx="3518561" cy="34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035" y="365125"/>
            <a:ext cx="7257711" cy="6331889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San Miguel Arcángel, </a:t>
            </a:r>
            <a:br>
              <a:rPr lang="es-ES" sz="3600" dirty="0"/>
            </a:br>
            <a:r>
              <a:rPr lang="es-ES" sz="3600" dirty="0"/>
              <a:t>defiéndenos en la batalla. </a:t>
            </a:r>
            <a:br>
              <a:rPr lang="es-ES" sz="3600" dirty="0"/>
            </a:br>
            <a:r>
              <a:rPr lang="es-ES" sz="3600" dirty="0"/>
              <a:t>Sé nuestro amparo contra las perversidades y acechanzas del demonio. Que Dios manifieste sobre él su poder, es nuestra humilde súplica. </a:t>
            </a:r>
            <a:br>
              <a:rPr lang="es-ES" sz="3600" dirty="0"/>
            </a:br>
            <a:r>
              <a:rPr lang="es-ES" sz="3600" dirty="0"/>
              <a:t>Y tú, oh Príncipe de la Milicia Celestial, con el poder que Dios te ha conferido, arroja al infierno a Satanás, y a los demás espíritus malignos que vagan por el mundo para la perdición de las almas. Amén.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37" y="0"/>
            <a:ext cx="5033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27665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0989" y="67839"/>
            <a:ext cx="223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INTENCIONES</a:t>
            </a:r>
          </a:p>
        </p:txBody>
      </p:sp>
      <p:pic>
        <p:nvPicPr>
          <p:cNvPr id="1026" name="Picture 2" descr="El Papa: ¿Por qué bautizar a los niños y no esperar a que sean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6" y="1215221"/>
            <a:ext cx="1922654" cy="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3" y="67838"/>
            <a:ext cx="1883357" cy="1048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00136" y="644075"/>
            <a:ext cx="5459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intenciones de Nuestra Madre en el Cielo</a:t>
            </a:r>
            <a:r>
              <a:rPr lang="en-US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9820" y="1467596"/>
            <a:ext cx="1000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toda la Iglesia Católica, por el Santo Papa Francisco, nuestros sacerdotes y religiosas.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0136" y="2241359"/>
            <a:ext cx="1014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lideres de nuestros países, que promuevan la vida, la paz, y la justicia para todos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" y="2139224"/>
            <a:ext cx="1922654" cy="5584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0136" y="2845980"/>
            <a:ext cx="998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ancianos, los enfermos, los que sufren y los que los cuidan.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el fin del Corona Virus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739" y="4400185"/>
            <a:ext cx="1000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niños y los jóvenes, especialmente los abandonados, los abusados, y los no nacidos en riesgo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2760629"/>
            <a:ext cx="1922654" cy="7709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4338651"/>
            <a:ext cx="1975051" cy="826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0135" y="3753854"/>
            <a:ext cx="906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desamparados, los pobres, los desempleados, y todos con problemas financieros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3598643"/>
            <a:ext cx="1959207" cy="679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9820" y="5223706"/>
            <a:ext cx="1009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intenciones de nuestras familias y amistades.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5" y="5197763"/>
            <a:ext cx="1975051" cy="69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4608" y="6052770"/>
            <a:ext cx="986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almas del Purgatorio.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que no conocen o rechazan el amor de Jesús.  Amen.</a:t>
            </a:r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0" y="5954390"/>
            <a:ext cx="1883357" cy="8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B19DDCA-C074-442E-BDE9-D8B36570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" y="0"/>
            <a:ext cx="5708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2AD7F35-C348-49B4-BFAE-8B4C4E42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40" y="1146"/>
            <a:ext cx="6438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boy&#10;&#10;Description automatically generated">
            <a:extLst>
              <a:ext uri="{FF2B5EF4-FFF2-40B4-BE49-F238E27FC236}">
                <a16:creationId xmlns:a16="http://schemas.microsoft.com/office/drawing/2014/main" id="{AF0C9855-B292-411E-99EA-970596410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29" y="2045053"/>
            <a:ext cx="628864" cy="531844"/>
          </a:xfrm>
          <a:prstGeom prst="rect">
            <a:avLst/>
          </a:prstGeom>
        </p:spPr>
      </p:pic>
      <p:pic>
        <p:nvPicPr>
          <p:cNvPr id="7" name="Picture 6" descr="A close up of a boy&#10;&#10;Description automatically generated">
            <a:extLst>
              <a:ext uri="{FF2B5EF4-FFF2-40B4-BE49-F238E27FC236}">
                <a16:creationId xmlns:a16="http://schemas.microsoft.com/office/drawing/2014/main" id="{E26279D3-4102-4DCE-AC19-3E6A2A7A2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4" y="3986944"/>
            <a:ext cx="628864" cy="531844"/>
          </a:xfrm>
          <a:prstGeom prst="rect">
            <a:avLst/>
          </a:prstGeom>
        </p:spPr>
      </p:pic>
      <p:pic>
        <p:nvPicPr>
          <p:cNvPr id="8" name="Picture 7" descr="A close up of a boy&#10;&#10;Description automatically generated">
            <a:extLst>
              <a:ext uri="{FF2B5EF4-FFF2-40B4-BE49-F238E27FC236}">
                <a16:creationId xmlns:a16="http://schemas.microsoft.com/office/drawing/2014/main" id="{2EBFE150-8BFA-4FDB-9204-853867863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76" y="1463374"/>
            <a:ext cx="628864" cy="531844"/>
          </a:xfrm>
          <a:prstGeom prst="rect">
            <a:avLst/>
          </a:prstGeom>
        </p:spPr>
      </p:pic>
      <p:pic>
        <p:nvPicPr>
          <p:cNvPr id="9" name="Picture 8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9" y="3384295"/>
            <a:ext cx="628864" cy="531844"/>
          </a:xfrm>
          <a:prstGeom prst="rect">
            <a:avLst/>
          </a:prstGeom>
        </p:spPr>
      </p:pic>
      <p:pic>
        <p:nvPicPr>
          <p:cNvPr id="10" name="Picture 9" descr="A close up of a boy&#10;&#10;Description automatically generated">
            <a:extLst>
              <a:ext uri="{FF2B5EF4-FFF2-40B4-BE49-F238E27FC236}">
                <a16:creationId xmlns:a16="http://schemas.microsoft.com/office/drawing/2014/main" id="{635B1BEC-38D0-4B2A-8506-EBB7AA635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7" y="820353"/>
            <a:ext cx="628864" cy="531844"/>
          </a:xfrm>
          <a:prstGeom prst="rect">
            <a:avLst/>
          </a:prstGeom>
        </p:spPr>
      </p:pic>
      <p:pic>
        <p:nvPicPr>
          <p:cNvPr id="11" name="Picture 10" descr="A close up of a boy&#10;&#10;Description automatically generated">
            <a:extLst>
              <a:ext uri="{FF2B5EF4-FFF2-40B4-BE49-F238E27FC236}">
                <a16:creationId xmlns:a16="http://schemas.microsoft.com/office/drawing/2014/main" id="{A1787366-BAA8-42E8-A07A-91BCD493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40" y="3287874"/>
            <a:ext cx="628864" cy="531844"/>
          </a:xfrm>
          <a:prstGeom prst="rect">
            <a:avLst/>
          </a:prstGeom>
        </p:spPr>
      </p:pic>
      <p:pic>
        <p:nvPicPr>
          <p:cNvPr id="12" name="Picture 11" descr="A close up of a boy&#10;&#10;Description automatically generated">
            <a:extLst>
              <a:ext uri="{FF2B5EF4-FFF2-40B4-BE49-F238E27FC236}">
                <a16:creationId xmlns:a16="http://schemas.microsoft.com/office/drawing/2014/main" id="{0E919263-6814-485F-9AB6-1BAE52FF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02" y="2143871"/>
            <a:ext cx="628864" cy="531844"/>
          </a:xfrm>
          <a:prstGeom prst="rect">
            <a:avLst/>
          </a:prstGeom>
        </p:spPr>
      </p:pic>
      <p:pic>
        <p:nvPicPr>
          <p:cNvPr id="13" name="Picture 12" descr="A close up of a boy&#10;&#10;Description automatically generated">
            <a:extLst>
              <a:ext uri="{FF2B5EF4-FFF2-40B4-BE49-F238E27FC236}">
                <a16:creationId xmlns:a16="http://schemas.microsoft.com/office/drawing/2014/main" id="{D75DFAB5-4629-4836-9727-9C7ABE3D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6" y="3986944"/>
            <a:ext cx="628864" cy="531844"/>
          </a:xfrm>
          <a:prstGeom prst="rect">
            <a:avLst/>
          </a:prstGeom>
        </p:spPr>
      </p:pic>
      <p:pic>
        <p:nvPicPr>
          <p:cNvPr id="14" name="Picture 13" descr="A close up of a boy&#10;&#10;Description automatically generated">
            <a:extLst>
              <a:ext uri="{FF2B5EF4-FFF2-40B4-BE49-F238E27FC236}">
                <a16:creationId xmlns:a16="http://schemas.microsoft.com/office/drawing/2014/main" id="{2A730866-477D-4202-91AE-8C7356FA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44" y="1390391"/>
            <a:ext cx="628864" cy="531844"/>
          </a:xfrm>
          <a:prstGeom prst="rect">
            <a:avLst/>
          </a:prstGeom>
        </p:spPr>
      </p:pic>
      <p:pic>
        <p:nvPicPr>
          <p:cNvPr id="15" name="Picture 14" descr="A close up of a boy&#10;&#10;Description automatically generated">
            <a:extLst>
              <a:ext uri="{FF2B5EF4-FFF2-40B4-BE49-F238E27FC236}">
                <a16:creationId xmlns:a16="http://schemas.microsoft.com/office/drawing/2014/main" id="{765DC39F-2DE3-4595-83B2-4A3C77C1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05" y="826946"/>
            <a:ext cx="628864" cy="531844"/>
          </a:xfrm>
          <a:prstGeom prst="rect">
            <a:avLst/>
          </a:prstGeom>
        </p:spPr>
      </p:pic>
      <p:pic>
        <p:nvPicPr>
          <p:cNvPr id="16" name="Picture 15" descr="A close up of a boy&#10;&#10;Description automatically generated">
            <a:extLst>
              <a:ext uri="{FF2B5EF4-FFF2-40B4-BE49-F238E27FC236}">
                <a16:creationId xmlns:a16="http://schemas.microsoft.com/office/drawing/2014/main" id="{4ECA30B5-DE62-4B05-B870-265C15B5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42" y="3367846"/>
            <a:ext cx="628864" cy="531844"/>
          </a:xfrm>
          <a:prstGeom prst="rect">
            <a:avLst/>
          </a:prstGeom>
        </p:spPr>
      </p:pic>
      <p:pic>
        <p:nvPicPr>
          <p:cNvPr id="17" name="Picture 16" descr="A close up of a boy&#10;&#10;Description automatically generated">
            <a:extLst>
              <a:ext uri="{FF2B5EF4-FFF2-40B4-BE49-F238E27FC236}">
                <a16:creationId xmlns:a16="http://schemas.microsoft.com/office/drawing/2014/main" id="{11B672A5-828B-4BDA-85FF-767EACC87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13" y="3302361"/>
            <a:ext cx="628864" cy="531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236" y="4733605"/>
            <a:ext cx="628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Clara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36" y="2701543"/>
            <a:ext cx="16416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Francisco de Asís</a:t>
            </a:r>
          </a:p>
          <a:p>
            <a:pPr algn="ctr"/>
            <a:r>
              <a:rPr lang="es-ES" sz="1350" b="1" dirty="0"/>
              <a:t>(Andrea)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7237" y="2160934"/>
            <a:ext cx="10727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Teresa</a:t>
            </a:r>
          </a:p>
          <a:p>
            <a:r>
              <a:rPr lang="en-US" sz="1350" b="1" dirty="0"/>
              <a:t>Fiorella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8367" y="4046002"/>
            <a:ext cx="6637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Tomás</a:t>
            </a:r>
            <a:endParaRPr lang="en-US" sz="13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98897" y="1636040"/>
            <a:ext cx="13692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Mónica</a:t>
            </a:r>
            <a:endParaRPr lang="en-US" sz="1350" b="1" dirty="0"/>
          </a:p>
          <a:p>
            <a:pPr algn="ctr"/>
            <a:r>
              <a:rPr lang="en-US" sz="1350" b="1" dirty="0"/>
              <a:t>(Cora Marie)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6271" y="3899690"/>
            <a:ext cx="873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Rosalie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84933" y="2816283"/>
            <a:ext cx="794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Pedro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8026" y="4650130"/>
            <a:ext cx="757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Marco</a:t>
            </a:r>
          </a:p>
          <a:p>
            <a:pPr algn="ctr"/>
            <a:r>
              <a:rPr lang="en-US" sz="1350" b="1" dirty="0"/>
              <a:t>(Marco)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16432" y="2179577"/>
            <a:ext cx="990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Kateri</a:t>
            </a:r>
            <a:endParaRPr lang="en-US" sz="1350" b="1" dirty="0"/>
          </a:p>
          <a:p>
            <a:r>
              <a:rPr lang="en-US" sz="1350" b="1" dirty="0"/>
              <a:t>(Ines)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5713" y="3927666"/>
            <a:ext cx="7693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Jacinta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20430" y="1810409"/>
            <a:ext cx="12079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La Virgen del Carmen</a:t>
            </a:r>
          </a:p>
          <a:p>
            <a:pPr algn="ctr"/>
            <a:r>
              <a:rPr lang="en-US" sz="1350" b="1" dirty="0"/>
              <a:t>(Sofia)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25691" y="4078704"/>
            <a:ext cx="981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Lucía</a:t>
            </a:r>
          </a:p>
          <a:p>
            <a:pPr algn="ctr"/>
            <a:r>
              <a:rPr lang="es-ES" sz="1350" b="1" dirty="0"/>
              <a:t>Francesca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8124" y="-28895"/>
            <a:ext cx="3169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Santo(a)______, Ora por mi niño no nacido que he adoptado espiritualmente en este año escolar, para que nazca sano y crezca feliz. Amen.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51" y="0"/>
            <a:ext cx="3150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Jesús, Maria, y José, Deseo adoptar espiritualmente a un niño no nacido durante los 9 meses del año escolar. Pido que nazca sano y crezca feliz. Amen.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08" y="4583383"/>
            <a:ext cx="2947013" cy="1407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42" y="4610576"/>
            <a:ext cx="3322350" cy="15868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176356" y="5419694"/>
            <a:ext cx="10820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Bernadette</a:t>
            </a:r>
          </a:p>
        </p:txBody>
      </p:sp>
      <p:pic>
        <p:nvPicPr>
          <p:cNvPr id="35" name="Picture 34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24" y="4910586"/>
            <a:ext cx="628864" cy="531844"/>
          </a:xfrm>
          <a:prstGeom prst="rect">
            <a:avLst/>
          </a:prstGeom>
        </p:spPr>
      </p:pic>
      <p:pic>
        <p:nvPicPr>
          <p:cNvPr id="36" name="Picture 35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63" y="4863483"/>
            <a:ext cx="628864" cy="531844"/>
          </a:xfrm>
          <a:prstGeom prst="rect">
            <a:avLst/>
          </a:prstGeom>
        </p:spPr>
      </p:pic>
      <p:pic>
        <p:nvPicPr>
          <p:cNvPr id="37" name="Picture 36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84" y="4902828"/>
            <a:ext cx="628864" cy="531844"/>
          </a:xfrm>
          <a:prstGeom prst="rect">
            <a:avLst/>
          </a:prstGeom>
        </p:spPr>
      </p:pic>
      <p:pic>
        <p:nvPicPr>
          <p:cNvPr id="38" name="Picture 37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36" y="4944344"/>
            <a:ext cx="628864" cy="5318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75148" y="5452798"/>
            <a:ext cx="7402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Tarso</a:t>
            </a:r>
            <a:endParaRPr lang="en-US" sz="13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841728" y="5452800"/>
            <a:ext cx="769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Pia</a:t>
            </a:r>
          </a:p>
          <a:p>
            <a:pPr algn="ctr"/>
            <a:r>
              <a:rPr lang="en-US" sz="1350" b="1" dirty="0"/>
              <a:t>(Pia)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23024" y="5569735"/>
            <a:ext cx="628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Elena</a:t>
            </a:r>
          </a:p>
        </p:txBody>
      </p:sp>
    </p:spTree>
    <p:extLst>
      <p:ext uri="{BB962C8B-B14F-4D97-AF65-F5344CB8AC3E}">
        <p14:creationId xmlns:p14="http://schemas.microsoft.com/office/powerpoint/2010/main" val="261578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20627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3429000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11" y="3445061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14" y="3438672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89" y="3451933"/>
            <a:ext cx="2977842" cy="32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624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3376246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96" y="3383359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1" y="3376246"/>
            <a:ext cx="2927932" cy="3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37047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2272" y="-66791"/>
            <a:ext cx="761141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El Credo</a:t>
            </a:r>
          </a:p>
          <a:p>
            <a:pPr algn="ctr"/>
            <a:r>
              <a:rPr lang="es-ES" sz="2400" dirty="0"/>
              <a:t>Creo en Dios, Padre todopoderoso,</a:t>
            </a:r>
            <a:br>
              <a:rPr lang="es-ES" sz="2400" dirty="0"/>
            </a:br>
            <a:r>
              <a:rPr lang="es-ES" sz="2400" dirty="0"/>
              <a:t>Creador del cielo y de la tierra.</a:t>
            </a:r>
          </a:p>
          <a:p>
            <a:pPr algn="ctr"/>
            <a:r>
              <a:rPr lang="es-ES" sz="2400" dirty="0"/>
              <a:t>Creo en Jesucristo, su único Hijo, nuestro Señor,</a:t>
            </a:r>
            <a:br>
              <a:rPr lang="es-ES" sz="2400" dirty="0"/>
            </a:br>
            <a:r>
              <a:rPr lang="es-ES" sz="2400" dirty="0"/>
              <a:t>que fue concebido por obra y gracia del Espíritu Santo,</a:t>
            </a:r>
            <a:br>
              <a:rPr lang="es-ES" sz="2400" dirty="0"/>
            </a:br>
            <a:r>
              <a:rPr lang="es-ES" sz="2400" dirty="0"/>
              <a:t>nació de santa María Virgen,</a:t>
            </a:r>
            <a:br>
              <a:rPr lang="es-ES" sz="2400" dirty="0"/>
            </a:br>
            <a:r>
              <a:rPr lang="es-ES" sz="2400" dirty="0"/>
              <a:t>padeció bajo el poder de Poncio Pilato, fue crucificado, </a:t>
            </a:r>
          </a:p>
          <a:p>
            <a:pPr algn="ctr"/>
            <a:r>
              <a:rPr lang="es-ES" sz="2400" dirty="0"/>
              <a:t>muerto y sepultado, descendió a los infiernos,</a:t>
            </a:r>
            <a:br>
              <a:rPr lang="es-ES" sz="2400" dirty="0"/>
            </a:br>
            <a:r>
              <a:rPr lang="es-ES" sz="2400" dirty="0"/>
              <a:t>al tercer día resucitó de entre los muertos,</a:t>
            </a:r>
            <a:br>
              <a:rPr lang="es-ES" sz="2400" dirty="0"/>
            </a:br>
            <a:r>
              <a:rPr lang="es-ES" sz="2400" dirty="0"/>
              <a:t>subió a los cielos y está sentado a la derecha de</a:t>
            </a:r>
          </a:p>
          <a:p>
            <a:pPr algn="ctr"/>
            <a:r>
              <a:rPr lang="es-ES" sz="2400" dirty="0"/>
              <a:t> Dios, Padre todopoderoso. Desde allí ha </a:t>
            </a:r>
          </a:p>
          <a:p>
            <a:pPr algn="ctr"/>
            <a:r>
              <a:rPr lang="es-ES" sz="2400" dirty="0"/>
              <a:t>de venir a juzgar a vivos y muertos.</a:t>
            </a:r>
          </a:p>
          <a:p>
            <a:pPr algn="ctr"/>
            <a:r>
              <a:rPr lang="es-ES" sz="2400" dirty="0"/>
              <a:t>Creo en el Espíritu Santo,</a:t>
            </a:r>
            <a:br>
              <a:rPr lang="es-ES" sz="2400" dirty="0"/>
            </a:br>
            <a:r>
              <a:rPr lang="es-ES" sz="2400" dirty="0"/>
              <a:t>la santa Iglesia católica,</a:t>
            </a:r>
            <a:br>
              <a:rPr lang="es-ES" sz="2400" dirty="0"/>
            </a:br>
            <a:r>
              <a:rPr lang="es-ES" sz="2400" dirty="0"/>
              <a:t>la comunión de los santos,</a:t>
            </a:r>
            <a:br>
              <a:rPr lang="es-ES" sz="2400" dirty="0"/>
            </a:br>
            <a:r>
              <a:rPr lang="es-ES" sz="2400" dirty="0"/>
              <a:t>el perdón de los pecados,</a:t>
            </a:r>
            <a:br>
              <a:rPr lang="es-ES" sz="2400" dirty="0"/>
            </a:br>
            <a:r>
              <a:rPr lang="es-ES" sz="2400" dirty="0"/>
              <a:t>la resurrección de la carne</a:t>
            </a:r>
            <a:br>
              <a:rPr lang="es-ES" sz="2400" dirty="0"/>
            </a:br>
            <a:r>
              <a:rPr lang="es-ES" sz="2400" dirty="0"/>
              <a:t>y la vida eterna.</a:t>
            </a:r>
          </a:p>
          <a:p>
            <a:pPr algn="ctr"/>
            <a:r>
              <a:rPr lang="es-ES" sz="2400" dirty="0"/>
              <a:t>Amén.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" y="283333"/>
            <a:ext cx="2664317" cy="2704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5" y="3445039"/>
            <a:ext cx="2001973" cy="3074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46" y="136441"/>
            <a:ext cx="2305320" cy="2305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41" y="2588654"/>
            <a:ext cx="2698125" cy="179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63" y="4534297"/>
            <a:ext cx="1828436" cy="22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759</Words>
  <Application>Microsoft Office PowerPoint</Application>
  <PresentationFormat>Widescreen</PresentationFormat>
  <Paragraphs>74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PowerPoint Presentation</vt:lpstr>
      <vt:lpstr>San Miguel Arcángel,  defiéndenos en la batalla.  Sé nuestro amparo contra las perversidades y acechanzas del demonio. Que Dios manifieste sobre él su poder, es nuestra humilde súplica.  Y tú, oh Príncipe de la Milicia Celestial, con el poder que Dios te ha conferido, arroja al infierno a Satanás, y a los demás espíritus malignos que vagan por el mundo para la perdición de las almas. Amén.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63</cp:revision>
  <dcterms:created xsi:type="dcterms:W3CDTF">2020-05-11T13:21:03Z</dcterms:created>
  <dcterms:modified xsi:type="dcterms:W3CDTF">2021-02-04T23:11:12Z</dcterms:modified>
</cp:coreProperties>
</file>