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33" r:id="rId3"/>
    <p:sldId id="334" r:id="rId4"/>
    <p:sldId id="335" r:id="rId5"/>
    <p:sldId id="313" r:id="rId6"/>
    <p:sldId id="330" r:id="rId7"/>
    <p:sldId id="331" r:id="rId8"/>
    <p:sldId id="332" r:id="rId9"/>
    <p:sldId id="317" r:id="rId10"/>
    <p:sldId id="321" r:id="rId11"/>
    <p:sldId id="273" r:id="rId12"/>
    <p:sldId id="322" r:id="rId13"/>
    <p:sldId id="294" r:id="rId14"/>
    <p:sldId id="323" r:id="rId15"/>
    <p:sldId id="305" r:id="rId16"/>
    <p:sldId id="324" r:id="rId17"/>
    <p:sldId id="295" r:id="rId18"/>
    <p:sldId id="325" r:id="rId19"/>
    <p:sldId id="306" r:id="rId20"/>
    <p:sldId id="328" r:id="rId21"/>
    <p:sldId id="329" r:id="rId22"/>
    <p:sldId id="308" r:id="rId23"/>
    <p:sldId id="3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mkcb_Qlrcc?feature=oembed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Relationship Id="rId9" Type="http://schemas.openxmlformats.org/officeDocument/2006/relationships/image" Target="../media/image6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com/url?sa=i&amp;url=https://es.aleteia.org/2018/04/11/el-papa-por-que-bautizar-a-los-ninos-y-no-esperar-a-que-sean-adultos-y-elijan/&amp;psig=AOvVaw3IV2XhrE1nIop4vWWGmIJ4&amp;ust=1591197753920000&amp;source=images&amp;cd=vfe&amp;ved=0CAIQjRxqFwoTCIjG6ee34-kCFQAAAAAdAAAAABA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Friends Jesus &amp; Mary\Documents\LIBROS IMPRESOS\Manual Amigos de Jesus y Maria\photo logo nuevo.JPG">
            <a:extLst>
              <a:ext uri="{FF2B5EF4-FFF2-40B4-BE49-F238E27FC236}">
                <a16:creationId xmlns:a16="http://schemas.microsoft.com/office/drawing/2014/main" id="{350C545A-1CD3-4A09-B617-E38702D1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196" y="1311833"/>
            <a:ext cx="2856550" cy="28565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51964" y="18031"/>
            <a:ext cx="10515600" cy="1170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El Santo Rosario– </a:t>
            </a:r>
            <a:r>
              <a:rPr lang="en-US" dirty="0" err="1">
                <a:latin typeface="Comic Sans MS" panose="030F0702030302020204" pitchFamily="66" charset="0"/>
              </a:rPr>
              <a:t>Misterios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Gloriosos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69" y="1311833"/>
            <a:ext cx="2091402" cy="2856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67CDD1-F303-4E9B-886C-F36114275E2F}"/>
              </a:ext>
            </a:extLst>
          </p:cNvPr>
          <p:cNvSpPr txBox="1"/>
          <p:nvPr/>
        </p:nvSpPr>
        <p:spPr>
          <a:xfrm>
            <a:off x="1524000" y="4853755"/>
            <a:ext cx="9144000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419" dirty="0"/>
              <a:t>Instrucciones para usar el PowerPoint:</a:t>
            </a:r>
          </a:p>
          <a:p>
            <a:pPr marL="342900" indent="-342900">
              <a:buAutoNum type="arabicPeriod"/>
            </a:pPr>
            <a:r>
              <a:rPr lang="es-419" dirty="0" err="1"/>
              <a:t>Click</a:t>
            </a:r>
            <a:r>
              <a:rPr lang="es-419" dirty="0"/>
              <a:t> </a:t>
            </a:r>
            <a:r>
              <a:rPr lang="es-419" b="1" dirty="0"/>
              <a:t>Habilitar Edición </a:t>
            </a:r>
            <a:r>
              <a:rPr lang="es-419" dirty="0"/>
              <a:t>y </a:t>
            </a:r>
            <a:r>
              <a:rPr lang="es-419" b="1" dirty="0"/>
              <a:t>Habilitar Contenido</a:t>
            </a:r>
            <a:endParaRPr lang="es-419" dirty="0"/>
          </a:p>
          <a:p>
            <a:pPr marL="342900" indent="-342900">
              <a:buAutoNum type="arabicPeriod"/>
            </a:pPr>
            <a:r>
              <a:rPr lang="es-419" dirty="0" err="1"/>
              <a:t>Click</a:t>
            </a:r>
            <a:r>
              <a:rPr lang="es-419" dirty="0"/>
              <a:t> </a:t>
            </a:r>
            <a:r>
              <a:rPr lang="es-419" b="1" dirty="0"/>
              <a:t>Presentación con Diapositivas </a:t>
            </a:r>
            <a:r>
              <a:rPr lang="es-419" dirty="0"/>
              <a:t>en el </a:t>
            </a:r>
            <a:r>
              <a:rPr lang="es-419" dirty="0" err="1"/>
              <a:t>menu</a:t>
            </a:r>
            <a:r>
              <a:rPr lang="es-419" dirty="0"/>
              <a:t> de arriba</a:t>
            </a:r>
          </a:p>
          <a:p>
            <a:pPr marL="342900" indent="-342900">
              <a:buAutoNum type="arabicPeriod"/>
            </a:pPr>
            <a:r>
              <a:rPr lang="es-419" dirty="0" err="1"/>
              <a:t>Click</a:t>
            </a:r>
            <a:r>
              <a:rPr lang="es-419" dirty="0"/>
              <a:t> </a:t>
            </a:r>
            <a:r>
              <a:rPr lang="es-419" b="1" dirty="0"/>
              <a:t>Desde el Principio </a:t>
            </a:r>
            <a:r>
              <a:rPr lang="es-419" dirty="0"/>
              <a:t>a la izquierda del </a:t>
            </a:r>
            <a:r>
              <a:rPr lang="es-419" dirty="0" err="1"/>
              <a:t>submenu</a:t>
            </a:r>
            <a:endParaRPr lang="es-419" dirty="0"/>
          </a:p>
          <a:p>
            <a:pPr marL="342900" indent="-342900">
              <a:buAutoNum type="arabicPeriod"/>
            </a:pPr>
            <a:r>
              <a:rPr lang="es-419" dirty="0" err="1"/>
              <a:t>Click</a:t>
            </a:r>
            <a:r>
              <a:rPr lang="es-419" dirty="0"/>
              <a:t> el Mouse para avanzar el PowerPoint</a:t>
            </a:r>
          </a:p>
        </p:txBody>
      </p:sp>
    </p:spTree>
    <p:extLst>
      <p:ext uri="{BB962C8B-B14F-4D97-AF65-F5344CB8AC3E}">
        <p14:creationId xmlns:p14="http://schemas.microsoft.com/office/powerpoint/2010/main" val="28841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164" y="3293103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045" y="1900898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112" y="589173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42" y="5270580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325" y="4604828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24" y="5242197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46" y="700184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37" y="2211813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70" y="168003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18" y="3632402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60" y="4716488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78" y="133750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44" y="167512"/>
            <a:ext cx="1453792" cy="1453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10" y="0"/>
            <a:ext cx="553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1er </a:t>
            </a:r>
            <a:r>
              <a:rPr lang="en-US" sz="2400" b="1" dirty="0" err="1"/>
              <a:t>Misterio</a:t>
            </a:r>
            <a:r>
              <a:rPr lang="en-US" sz="2400" b="1" dirty="0"/>
              <a:t> </a:t>
            </a:r>
            <a:r>
              <a:rPr lang="en-US" sz="2400" b="1" dirty="0" err="1"/>
              <a:t>Glorioso</a:t>
            </a:r>
            <a:r>
              <a:rPr lang="en-US" sz="2400" b="1" dirty="0"/>
              <a:t>-LA RESURRECCION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7" y="476885"/>
            <a:ext cx="3747935" cy="35410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402" y="4055979"/>
            <a:ext cx="4454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Padre nuestro, que estás en el cielo, santificado sea tu Nombre; venga a nosotros tu reino; hágase tu voluntad en la tierra como en el cielo. Danos hoy nuestro pan de cada día; perdona nuestras ofensas, como también nosotros perdonamos a los que nos ofenden. No nos dejes caer en tentación; y líbranos del mal. Amén.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402" y="5531005"/>
            <a:ext cx="46456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Dios te salve María, llena eres de gracia, el Señor es contigo; bendita tu eres entre todas las mujeres, y bendito es el fruto de tu vientre, Jesús. Santa María, Madre de Dios, ruega por nosotros, pecadores, ahora y en la ahora</a:t>
            </a:r>
          </a:p>
          <a:p>
            <a:pPr algn="ctr"/>
            <a:r>
              <a:rPr lang="es-ES" sz="1400" b="1" dirty="0"/>
              <a:t>de nuestra muerte. Amén</a:t>
            </a:r>
          </a:p>
        </p:txBody>
      </p:sp>
    </p:spTree>
    <p:extLst>
      <p:ext uri="{BB962C8B-B14F-4D97-AF65-F5344CB8AC3E}">
        <p14:creationId xmlns:p14="http://schemas.microsoft.com/office/powerpoint/2010/main" val="215781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247" y="3490256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17" y="665028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537" y="1996175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97" y="5315270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84" y="4786845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10" y="5315270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60" y="857330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78" y="2165773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18" y="167934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70" y="3519622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63" y="4806519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22" y="175585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23" y="175585"/>
            <a:ext cx="1453792" cy="1453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514"/>
            <a:ext cx="630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2ndo </a:t>
            </a:r>
            <a:r>
              <a:rPr lang="en-US" sz="2400" b="1" dirty="0" err="1"/>
              <a:t>Misterio</a:t>
            </a:r>
            <a:r>
              <a:rPr lang="en-US" sz="2400" b="1" dirty="0"/>
              <a:t> </a:t>
            </a:r>
            <a:r>
              <a:rPr lang="en-US" sz="2400" b="1" dirty="0" err="1"/>
              <a:t>Glorioso</a:t>
            </a:r>
            <a:r>
              <a:rPr lang="en-US" sz="2400" b="1" dirty="0"/>
              <a:t>-LA ASCENCION DE JESUS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0" y="576355"/>
            <a:ext cx="4272820" cy="34709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4013" y="4146010"/>
            <a:ext cx="4454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Padre nuestro, que estás en el cielo, santificado sea tu Nombre; venga a nosotros tu reino; hágase tu voluntad en la tierra como en el cielo. Danos hoy nuestro pan de cada día; perdona nuestras ofensas, como también nosotros perdonamos a los que nos ofenden. No nos dejes caer en tentación; y líbranos del mal. Amén.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1902" y="5597957"/>
            <a:ext cx="46456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Dios te salve María, llena eres de gracia, el Señor es contigo; bendita tu eres entre todas las mujeres, y bendito es el fruto de tu vientre, Jesús. Santa María, Madre de Dios, ruega por nosotros, pecadores, ahora y en la ahora</a:t>
            </a:r>
          </a:p>
          <a:p>
            <a:pPr algn="ctr"/>
            <a:r>
              <a:rPr lang="es-ES" sz="1400" b="1" dirty="0"/>
              <a:t>de nuestra muerte. Amén</a:t>
            </a:r>
          </a:p>
        </p:txBody>
      </p:sp>
    </p:spTree>
    <p:extLst>
      <p:ext uri="{BB962C8B-B14F-4D97-AF65-F5344CB8AC3E}">
        <p14:creationId xmlns:p14="http://schemas.microsoft.com/office/powerpoint/2010/main" val="386800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675" y="3513112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132" y="618202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676" y="2050121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12" y="5405099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652" y="4819986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04" y="5409028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11" y="1048689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00" y="2425290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83" y="1602586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73" y="3801891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12" y="4962084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711" y="191050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53" y="251641"/>
            <a:ext cx="1453792" cy="14537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42" y="15327"/>
            <a:ext cx="70225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3er </a:t>
            </a:r>
            <a:r>
              <a:rPr lang="en-US" sz="2200" b="1" dirty="0" err="1"/>
              <a:t>Misterio</a:t>
            </a:r>
            <a:r>
              <a:rPr lang="en-US" sz="2200" b="1" dirty="0"/>
              <a:t> </a:t>
            </a:r>
            <a:r>
              <a:rPr lang="en-US" sz="2200" b="1" dirty="0" err="1"/>
              <a:t>Glorioso</a:t>
            </a:r>
            <a:r>
              <a:rPr lang="en-US" sz="2200" b="1" dirty="0"/>
              <a:t>-LA VENIDA DEL ESPIRITU SANTO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3" y="446214"/>
            <a:ext cx="3853548" cy="33910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7285" y="4020104"/>
            <a:ext cx="4454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Padre nuestro, que estás en el cielo, santificado sea tu Nombre; venga a nosotros tu reino; hágase tu voluntad en la tierra como en el cielo. Danos hoy nuestro pan de cada día; perdona nuestras ofensas, como también nosotros perdonamos a los que nos ofenden. No nos dejes caer en tentación; y líbranos del mal. Amén.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951" y="5544472"/>
            <a:ext cx="46456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Dios te salve María, llena eres de gracia, el Señor es contigo; bendita tu eres entre todas las mujeres, y bendito es el fruto de tu vientre, Jesús. Santa María, Madre de Dios, ruega por nosotros, pecadores, ahora y en la ahora</a:t>
            </a:r>
          </a:p>
          <a:p>
            <a:pPr algn="ctr"/>
            <a:r>
              <a:rPr lang="es-ES" sz="1400" b="1" dirty="0"/>
              <a:t>de nuestra muerte. Amén</a:t>
            </a:r>
          </a:p>
        </p:txBody>
      </p:sp>
    </p:spTree>
    <p:extLst>
      <p:ext uri="{BB962C8B-B14F-4D97-AF65-F5344CB8AC3E}">
        <p14:creationId xmlns:p14="http://schemas.microsoft.com/office/powerpoint/2010/main" val="13872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99" y="3491554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83" y="862161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368" y="2153992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89" y="5280612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83" y="4790460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430" y="5314711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82" y="901826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76" y="2146911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43" y="1800612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53" y="3470505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94" y="4880633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26" y="416384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925" y="381602"/>
            <a:ext cx="1453792" cy="1453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63208"/>
            <a:ext cx="550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4to </a:t>
            </a:r>
            <a:r>
              <a:rPr lang="en-US" sz="2400" b="1" dirty="0" err="1"/>
              <a:t>Misterio</a:t>
            </a:r>
            <a:r>
              <a:rPr lang="en-US" sz="2400" b="1" dirty="0"/>
              <a:t> </a:t>
            </a:r>
            <a:r>
              <a:rPr lang="en-US" sz="2400" b="1" dirty="0" err="1"/>
              <a:t>Glorioso</a:t>
            </a:r>
            <a:r>
              <a:rPr lang="en-US" sz="2400" b="1" dirty="0"/>
              <a:t>-LA ASUNCION DE </a:t>
            </a:r>
          </a:p>
          <a:p>
            <a:pPr algn="ctr"/>
            <a:r>
              <a:rPr lang="en-US" sz="2400" b="1" dirty="0"/>
              <a:t>LA VIRGEN MARIA AL CIELO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1" y="890340"/>
            <a:ext cx="4010621" cy="32327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6958" y="4123090"/>
            <a:ext cx="4454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Padre nuestro, que estás en el cielo, santificado sea tu Nombre; venga a nosotros tu reino; hágase tu voluntad en la tierra como en el cielo. Danos hoy nuestro pan de cada día; perdona nuestras ofensas, como también nosotros perdonamos a los que nos ofenden. No nos dejes caer en tentación; y líbranos del mal. Amén.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951" y="5544472"/>
            <a:ext cx="46456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Dios te salve María, llena eres de gracia, el Señor es contigo; bendita tu eres entre todas las mujeres, y bendito es el fruto de tu vientre, Jesús. Santa María, Madre de Dios, ruega por nosotros, pecadores, ahora y en la ahora</a:t>
            </a:r>
          </a:p>
          <a:p>
            <a:pPr algn="ctr"/>
            <a:r>
              <a:rPr lang="es-ES" sz="1400" b="1" dirty="0"/>
              <a:t>de nuestra muerte. Amén</a:t>
            </a:r>
          </a:p>
        </p:txBody>
      </p:sp>
    </p:spTree>
    <p:extLst>
      <p:ext uri="{BB962C8B-B14F-4D97-AF65-F5344CB8AC3E}">
        <p14:creationId xmlns:p14="http://schemas.microsoft.com/office/powerpoint/2010/main" val="250528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219">
            <a:off x="10576727" y="3465481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91" y="731855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450" y="2013804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23" y="5354518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933" y="4718684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131" y="5331765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10" y="680297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02" y="2079714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26" y="1765820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39" y="3482653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56" y="4832515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809" y="176026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01" y="173236"/>
            <a:ext cx="1453792" cy="1453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145"/>
            <a:ext cx="6393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5to </a:t>
            </a:r>
            <a:r>
              <a:rPr lang="en-US" sz="2200" b="1" dirty="0" err="1"/>
              <a:t>Misterio</a:t>
            </a:r>
            <a:r>
              <a:rPr lang="en-US" sz="2200" b="1" dirty="0"/>
              <a:t> </a:t>
            </a:r>
            <a:r>
              <a:rPr lang="en-US" sz="2200" b="1" dirty="0" err="1"/>
              <a:t>Glorioso</a:t>
            </a:r>
            <a:r>
              <a:rPr lang="en-US" sz="2200" b="1" dirty="0"/>
              <a:t>-LA CORONACION DE LA VIRGEN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7" y="507183"/>
            <a:ext cx="3715097" cy="33472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5517" y="4039089"/>
            <a:ext cx="4454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Padre nuestro, que estás en el cielo, santificado sea tu Nombre; venga a nosotros tu reino; hágase tu voluntad en la tierra como en el cielo. Danos hoy nuestro pan de cada día; perdona nuestras ofensas, como también nosotros perdonamos a los que nos ofenden. No nos dejes caer en tentación; y líbranos del mal. Amén.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997" y="5494228"/>
            <a:ext cx="46456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Dios te salve María, llena eres de gracia, el Señor es contigo; bendita tu eres entre todas las mujeres, y bendito es el fruto de tu vientre, Jesús. Santa María, Madre de Dios, ruega por nosotros, pecadores, ahora y en la ahora</a:t>
            </a:r>
          </a:p>
          <a:p>
            <a:pPr algn="ctr"/>
            <a:r>
              <a:rPr lang="es-ES" sz="1400" b="1" dirty="0"/>
              <a:t>de nuestra muerte. Amén</a:t>
            </a:r>
          </a:p>
        </p:txBody>
      </p:sp>
    </p:spTree>
    <p:extLst>
      <p:ext uri="{BB962C8B-B14F-4D97-AF65-F5344CB8AC3E}">
        <p14:creationId xmlns:p14="http://schemas.microsoft.com/office/powerpoint/2010/main" val="26923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934" y="0"/>
            <a:ext cx="489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Cancion:Ven</a:t>
            </a:r>
            <a:r>
              <a:rPr lang="en-US" dirty="0"/>
              <a:t> Espiritu de Dios, </a:t>
            </a:r>
            <a:r>
              <a:rPr lang="en-US" dirty="0" err="1"/>
              <a:t>Cosas</a:t>
            </a:r>
            <a:r>
              <a:rPr lang="en-US" dirty="0"/>
              <a:t> </a:t>
            </a:r>
            <a:r>
              <a:rPr lang="en-US" dirty="0" err="1"/>
              <a:t>Catolicas</a:t>
            </a:r>
            <a:endParaRPr lang="en-US" dirty="0"/>
          </a:p>
        </p:txBody>
      </p:sp>
      <p:pic>
        <p:nvPicPr>
          <p:cNvPr id="4" name="Online Media 3" title="Ven Espíritu de Dios - msp">
            <a:hlinkClick r:id="" action="ppaction://media"/>
            <a:extLst>
              <a:ext uri="{FF2B5EF4-FFF2-40B4-BE49-F238E27FC236}">
                <a16:creationId xmlns:a16="http://schemas.microsoft.com/office/drawing/2014/main" id="{291C86D4-AD4E-49DC-94AC-6B223C34F4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73" y="463826"/>
            <a:ext cx="12165027" cy="63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463" cy="340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63" y="-43598"/>
            <a:ext cx="2782001" cy="344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64" y="-128240"/>
            <a:ext cx="2705100" cy="352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64" y="-128240"/>
            <a:ext cx="3759436" cy="3528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00115"/>
            <a:ext cx="2651760" cy="3438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3400114"/>
            <a:ext cx="3750526" cy="3438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87" y="3400114"/>
            <a:ext cx="2651760" cy="3438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47" y="3400113"/>
            <a:ext cx="3164494" cy="34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3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4127" cy="341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7" y="0"/>
            <a:ext cx="2453703" cy="3420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0" y="0"/>
            <a:ext cx="3394710" cy="341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39" y="-4835"/>
            <a:ext cx="3278733" cy="3420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" y="3415794"/>
            <a:ext cx="3051381" cy="3442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5" y="3428841"/>
            <a:ext cx="2756430" cy="3429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55" y="3415794"/>
            <a:ext cx="2852156" cy="3442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1" y="3424083"/>
            <a:ext cx="3518561" cy="34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035" y="365125"/>
            <a:ext cx="7257711" cy="6331889"/>
          </a:xfrm>
        </p:spPr>
        <p:txBody>
          <a:bodyPr>
            <a:noAutofit/>
          </a:bodyPr>
          <a:lstStyle/>
          <a:p>
            <a:pPr algn="ctr"/>
            <a:r>
              <a:rPr lang="es-ES" sz="3600" dirty="0"/>
              <a:t>San Miguel Arcángel, </a:t>
            </a:r>
            <a:br>
              <a:rPr lang="es-ES" sz="3600" dirty="0"/>
            </a:br>
            <a:r>
              <a:rPr lang="es-ES" sz="3600" dirty="0"/>
              <a:t>defiéndenos en la batalla. </a:t>
            </a:r>
            <a:br>
              <a:rPr lang="es-ES" sz="3600" dirty="0"/>
            </a:br>
            <a:r>
              <a:rPr lang="es-ES" sz="3600" dirty="0"/>
              <a:t>Sé nuestro amparo contra las perversidades y acechanzas del demonio. Que Dios manifieste sobre él su poder, es nuestra humilde súplica. </a:t>
            </a:r>
            <a:br>
              <a:rPr lang="es-ES" sz="3600" dirty="0"/>
            </a:br>
            <a:r>
              <a:rPr lang="es-ES" sz="3600" dirty="0"/>
              <a:t>Y tú, oh Príncipe de la Milicia Celestial, con el poder que Dios te ha conferido, arroja al infierno a Satanás, y a los demás espíritus malignos que vagan por el mundo para la perdición de las almas. Amén.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37" y="0"/>
            <a:ext cx="5033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" y="207294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9687" y="2200173"/>
            <a:ext cx="2914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En nombre del Padre, del Hijo, y del Espíritu Santo. Amen.</a:t>
            </a:r>
          </a:p>
        </p:txBody>
      </p:sp>
    </p:spTree>
    <p:extLst>
      <p:ext uri="{BB962C8B-B14F-4D97-AF65-F5344CB8AC3E}">
        <p14:creationId xmlns:p14="http://schemas.microsoft.com/office/powerpoint/2010/main" val="27665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20989" y="67839"/>
            <a:ext cx="223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INTENCIONES</a:t>
            </a:r>
          </a:p>
        </p:txBody>
      </p:sp>
      <p:pic>
        <p:nvPicPr>
          <p:cNvPr id="1026" name="Picture 2" descr="El Papa: ¿Por qué bautizar a los niños y no esperar a que sean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6" y="1215221"/>
            <a:ext cx="1922654" cy="8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3" y="67838"/>
            <a:ext cx="1883357" cy="1048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00136" y="644075"/>
            <a:ext cx="5459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las intenciones de Nuestra Madre en el Cielo</a:t>
            </a:r>
            <a:r>
              <a:rPr lang="en-US" b="1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9820" y="1467596"/>
            <a:ext cx="1000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toda la Iglesia Católica, por el Santo Papa Francisco, nuestros sacerdotes y religiosas.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0136" y="2241359"/>
            <a:ext cx="1014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lideres de nuestros países, que promuevan la vida, la paz, y la justicia para todos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" y="2139224"/>
            <a:ext cx="1922654" cy="5584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0136" y="2845980"/>
            <a:ext cx="998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ancianos, los enfermos, los que sufren y los que los cuidan.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el fin del Corona Virus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739" y="4400185"/>
            <a:ext cx="1000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niños y los jóvenes, especialmente los abandonados, los abusados, y los no nacidos en riesgo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2760629"/>
            <a:ext cx="1922654" cy="7709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4338651"/>
            <a:ext cx="1975051" cy="8266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0135" y="3753854"/>
            <a:ext cx="906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desamparados, los pobres, los desempleados, y todos con problemas financieros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3598643"/>
            <a:ext cx="1959207" cy="679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9820" y="5223706"/>
            <a:ext cx="1009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las intenciones de nuestras familias y amistades.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5" y="5197763"/>
            <a:ext cx="1975051" cy="69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4608" y="6052770"/>
            <a:ext cx="9865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las almas del Purgatorio.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que no conocen o rechazan el amor de Jesús.  Amen.</a:t>
            </a:r>
            <a:endParaRPr lang="es-E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0" y="5954390"/>
            <a:ext cx="1883357" cy="8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7" grpId="0"/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B19DDCA-C074-442E-BDE9-D8B36570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" y="0"/>
            <a:ext cx="5708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2AD7F35-C348-49B4-BFAE-8B4C4E42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40" y="1146"/>
            <a:ext cx="6438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boy&#10;&#10;Description automatically generated">
            <a:extLst>
              <a:ext uri="{FF2B5EF4-FFF2-40B4-BE49-F238E27FC236}">
                <a16:creationId xmlns:a16="http://schemas.microsoft.com/office/drawing/2014/main" id="{AF0C9855-B292-411E-99EA-970596410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29" y="2045053"/>
            <a:ext cx="628864" cy="531844"/>
          </a:xfrm>
          <a:prstGeom prst="rect">
            <a:avLst/>
          </a:prstGeom>
        </p:spPr>
      </p:pic>
      <p:pic>
        <p:nvPicPr>
          <p:cNvPr id="7" name="Picture 6" descr="A close up of a boy&#10;&#10;Description automatically generated">
            <a:extLst>
              <a:ext uri="{FF2B5EF4-FFF2-40B4-BE49-F238E27FC236}">
                <a16:creationId xmlns:a16="http://schemas.microsoft.com/office/drawing/2014/main" id="{E26279D3-4102-4DCE-AC19-3E6A2A7A2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4" y="3986944"/>
            <a:ext cx="628864" cy="531844"/>
          </a:xfrm>
          <a:prstGeom prst="rect">
            <a:avLst/>
          </a:prstGeom>
        </p:spPr>
      </p:pic>
      <p:pic>
        <p:nvPicPr>
          <p:cNvPr id="8" name="Picture 7" descr="A close up of a boy&#10;&#10;Description automatically generated">
            <a:extLst>
              <a:ext uri="{FF2B5EF4-FFF2-40B4-BE49-F238E27FC236}">
                <a16:creationId xmlns:a16="http://schemas.microsoft.com/office/drawing/2014/main" id="{2EBFE150-8BFA-4FDB-9204-853867863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76" y="1463374"/>
            <a:ext cx="628864" cy="531844"/>
          </a:xfrm>
          <a:prstGeom prst="rect">
            <a:avLst/>
          </a:prstGeom>
        </p:spPr>
      </p:pic>
      <p:pic>
        <p:nvPicPr>
          <p:cNvPr id="9" name="Picture 8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9" y="3384295"/>
            <a:ext cx="628864" cy="531844"/>
          </a:xfrm>
          <a:prstGeom prst="rect">
            <a:avLst/>
          </a:prstGeom>
        </p:spPr>
      </p:pic>
      <p:pic>
        <p:nvPicPr>
          <p:cNvPr id="10" name="Picture 9" descr="A close up of a boy&#10;&#10;Description automatically generated">
            <a:extLst>
              <a:ext uri="{FF2B5EF4-FFF2-40B4-BE49-F238E27FC236}">
                <a16:creationId xmlns:a16="http://schemas.microsoft.com/office/drawing/2014/main" id="{635B1BEC-38D0-4B2A-8506-EBB7AA635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47" y="820353"/>
            <a:ext cx="628864" cy="531844"/>
          </a:xfrm>
          <a:prstGeom prst="rect">
            <a:avLst/>
          </a:prstGeom>
        </p:spPr>
      </p:pic>
      <p:pic>
        <p:nvPicPr>
          <p:cNvPr id="11" name="Picture 10" descr="A close up of a boy&#10;&#10;Description automatically generated">
            <a:extLst>
              <a:ext uri="{FF2B5EF4-FFF2-40B4-BE49-F238E27FC236}">
                <a16:creationId xmlns:a16="http://schemas.microsoft.com/office/drawing/2014/main" id="{A1787366-BAA8-42E8-A07A-91BCD493F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40" y="3287874"/>
            <a:ext cx="628864" cy="531844"/>
          </a:xfrm>
          <a:prstGeom prst="rect">
            <a:avLst/>
          </a:prstGeom>
        </p:spPr>
      </p:pic>
      <p:pic>
        <p:nvPicPr>
          <p:cNvPr id="12" name="Picture 11" descr="A close up of a boy&#10;&#10;Description automatically generated">
            <a:extLst>
              <a:ext uri="{FF2B5EF4-FFF2-40B4-BE49-F238E27FC236}">
                <a16:creationId xmlns:a16="http://schemas.microsoft.com/office/drawing/2014/main" id="{0E919263-6814-485F-9AB6-1BAE52FF2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02" y="2143871"/>
            <a:ext cx="628864" cy="531844"/>
          </a:xfrm>
          <a:prstGeom prst="rect">
            <a:avLst/>
          </a:prstGeom>
        </p:spPr>
      </p:pic>
      <p:pic>
        <p:nvPicPr>
          <p:cNvPr id="13" name="Picture 12" descr="A close up of a boy&#10;&#10;Description automatically generated">
            <a:extLst>
              <a:ext uri="{FF2B5EF4-FFF2-40B4-BE49-F238E27FC236}">
                <a16:creationId xmlns:a16="http://schemas.microsoft.com/office/drawing/2014/main" id="{D75DFAB5-4629-4836-9727-9C7ABE3DC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6" y="3986944"/>
            <a:ext cx="628864" cy="531844"/>
          </a:xfrm>
          <a:prstGeom prst="rect">
            <a:avLst/>
          </a:prstGeom>
        </p:spPr>
      </p:pic>
      <p:pic>
        <p:nvPicPr>
          <p:cNvPr id="14" name="Picture 13" descr="A close up of a boy&#10;&#10;Description automatically generated">
            <a:extLst>
              <a:ext uri="{FF2B5EF4-FFF2-40B4-BE49-F238E27FC236}">
                <a16:creationId xmlns:a16="http://schemas.microsoft.com/office/drawing/2014/main" id="{2A730866-477D-4202-91AE-8C7356FAF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44" y="1390391"/>
            <a:ext cx="628864" cy="531844"/>
          </a:xfrm>
          <a:prstGeom prst="rect">
            <a:avLst/>
          </a:prstGeom>
        </p:spPr>
      </p:pic>
      <p:pic>
        <p:nvPicPr>
          <p:cNvPr id="15" name="Picture 14" descr="A close up of a boy&#10;&#10;Description automatically generated">
            <a:extLst>
              <a:ext uri="{FF2B5EF4-FFF2-40B4-BE49-F238E27FC236}">
                <a16:creationId xmlns:a16="http://schemas.microsoft.com/office/drawing/2014/main" id="{765DC39F-2DE3-4595-83B2-4A3C77C19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05" y="826946"/>
            <a:ext cx="628864" cy="531844"/>
          </a:xfrm>
          <a:prstGeom prst="rect">
            <a:avLst/>
          </a:prstGeom>
        </p:spPr>
      </p:pic>
      <p:pic>
        <p:nvPicPr>
          <p:cNvPr id="16" name="Picture 15" descr="A close up of a boy&#10;&#10;Description automatically generated">
            <a:extLst>
              <a:ext uri="{FF2B5EF4-FFF2-40B4-BE49-F238E27FC236}">
                <a16:creationId xmlns:a16="http://schemas.microsoft.com/office/drawing/2014/main" id="{4ECA30B5-DE62-4B05-B870-265C15B53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42" y="3367846"/>
            <a:ext cx="628864" cy="531844"/>
          </a:xfrm>
          <a:prstGeom prst="rect">
            <a:avLst/>
          </a:prstGeom>
        </p:spPr>
      </p:pic>
      <p:pic>
        <p:nvPicPr>
          <p:cNvPr id="17" name="Picture 16" descr="A close up of a boy&#10;&#10;Description automatically generated">
            <a:extLst>
              <a:ext uri="{FF2B5EF4-FFF2-40B4-BE49-F238E27FC236}">
                <a16:creationId xmlns:a16="http://schemas.microsoft.com/office/drawing/2014/main" id="{11B672A5-828B-4BDA-85FF-767EACC87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13" y="3302361"/>
            <a:ext cx="628864" cy="5318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236" y="4733605"/>
            <a:ext cx="6288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Clara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36" y="2701543"/>
            <a:ext cx="16416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/>
              <a:t>Francisco de Asís</a:t>
            </a:r>
          </a:p>
          <a:p>
            <a:pPr algn="ctr"/>
            <a:r>
              <a:rPr lang="es-ES" sz="1350" b="1" dirty="0"/>
              <a:t>(Andrea)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7237" y="2160934"/>
            <a:ext cx="10727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Teresa</a:t>
            </a:r>
          </a:p>
          <a:p>
            <a:r>
              <a:rPr lang="en-US" sz="1350" b="1" dirty="0"/>
              <a:t>Fiorella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8367" y="4046002"/>
            <a:ext cx="6637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Tomás</a:t>
            </a:r>
            <a:endParaRPr lang="en-US" sz="135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98897" y="1636040"/>
            <a:ext cx="13692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Mónica</a:t>
            </a:r>
            <a:endParaRPr lang="en-US" sz="1350" b="1" dirty="0"/>
          </a:p>
          <a:p>
            <a:pPr algn="ctr"/>
            <a:r>
              <a:rPr lang="en-US" sz="1350" b="1" dirty="0"/>
              <a:t>(Cora Marie)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6271" y="3899690"/>
            <a:ext cx="873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Rosalie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84933" y="2816283"/>
            <a:ext cx="794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Pedro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88026" y="4650130"/>
            <a:ext cx="757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Marco</a:t>
            </a:r>
          </a:p>
          <a:p>
            <a:pPr algn="ctr"/>
            <a:r>
              <a:rPr lang="en-US" sz="1350" b="1" dirty="0"/>
              <a:t>(Marco)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16432" y="2179577"/>
            <a:ext cx="990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Kateri</a:t>
            </a:r>
            <a:endParaRPr lang="en-US" sz="1350" b="1" dirty="0"/>
          </a:p>
          <a:p>
            <a:r>
              <a:rPr lang="en-US" sz="1350" b="1" dirty="0"/>
              <a:t>(Ines)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5713" y="3927666"/>
            <a:ext cx="7693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Jacinta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20430" y="1810409"/>
            <a:ext cx="12079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La Virgen del Carmen</a:t>
            </a:r>
          </a:p>
          <a:p>
            <a:pPr algn="ctr"/>
            <a:r>
              <a:rPr lang="en-US" sz="1350" b="1" dirty="0"/>
              <a:t>(Sofia)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25691" y="4078704"/>
            <a:ext cx="9814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/>
              <a:t>Lucía</a:t>
            </a:r>
          </a:p>
          <a:p>
            <a:pPr algn="ctr"/>
            <a:r>
              <a:rPr lang="es-ES" sz="1350" b="1" dirty="0"/>
              <a:t>Francesca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68124" y="-28895"/>
            <a:ext cx="3169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Santo(a)______, Ora por mi niño no nacido que he adoptado espiritualmente en este año escolar, para que nazca sano y crezca feliz. Amen.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51" y="0"/>
            <a:ext cx="3150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Jesús, Maria, y José, Deseo adoptar espiritualmente a un niño no nacido durante los 9 meses del año escolar. Pido que nazca sano y crezca feliz. Amen.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08" y="4583383"/>
            <a:ext cx="2947013" cy="1407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42" y="4610576"/>
            <a:ext cx="3322350" cy="15868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176356" y="5419694"/>
            <a:ext cx="10820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Bernadette</a:t>
            </a:r>
          </a:p>
        </p:txBody>
      </p:sp>
      <p:pic>
        <p:nvPicPr>
          <p:cNvPr id="35" name="Picture 34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24" y="4910586"/>
            <a:ext cx="628864" cy="531844"/>
          </a:xfrm>
          <a:prstGeom prst="rect">
            <a:avLst/>
          </a:prstGeom>
        </p:spPr>
      </p:pic>
      <p:pic>
        <p:nvPicPr>
          <p:cNvPr id="36" name="Picture 35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63" y="4863483"/>
            <a:ext cx="628864" cy="531844"/>
          </a:xfrm>
          <a:prstGeom prst="rect">
            <a:avLst/>
          </a:prstGeom>
        </p:spPr>
      </p:pic>
      <p:pic>
        <p:nvPicPr>
          <p:cNvPr id="37" name="Picture 36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84" y="4902828"/>
            <a:ext cx="628864" cy="531844"/>
          </a:xfrm>
          <a:prstGeom prst="rect">
            <a:avLst/>
          </a:prstGeom>
        </p:spPr>
      </p:pic>
      <p:pic>
        <p:nvPicPr>
          <p:cNvPr id="38" name="Picture 37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436" y="4944344"/>
            <a:ext cx="628864" cy="53184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75148" y="5452798"/>
            <a:ext cx="7402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Tarso</a:t>
            </a:r>
            <a:endParaRPr lang="en-US" sz="135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841728" y="5452800"/>
            <a:ext cx="769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Pia</a:t>
            </a:r>
          </a:p>
          <a:p>
            <a:pPr algn="ctr"/>
            <a:r>
              <a:rPr lang="en-US" sz="1350" b="1" dirty="0"/>
              <a:t>(Pia)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23024" y="5569735"/>
            <a:ext cx="6288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Elena</a:t>
            </a:r>
          </a:p>
        </p:txBody>
      </p:sp>
    </p:spTree>
    <p:extLst>
      <p:ext uri="{BB962C8B-B14F-4D97-AF65-F5344CB8AC3E}">
        <p14:creationId xmlns:p14="http://schemas.microsoft.com/office/powerpoint/2010/main" val="261578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" y="207294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9687" y="2200173"/>
            <a:ext cx="2914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En nombre del Padre, del Hijo, y del Espíritu Santo. Amen.</a:t>
            </a:r>
          </a:p>
        </p:txBody>
      </p:sp>
    </p:spTree>
    <p:extLst>
      <p:ext uri="{BB962C8B-B14F-4D97-AF65-F5344CB8AC3E}">
        <p14:creationId xmlns:p14="http://schemas.microsoft.com/office/powerpoint/2010/main" val="20627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" y="922648"/>
            <a:ext cx="1554716" cy="172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70" y="0"/>
            <a:ext cx="3171730" cy="346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53" y="0"/>
            <a:ext cx="3193088" cy="3461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95" y="-1158"/>
            <a:ext cx="3138083" cy="346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3459963"/>
            <a:ext cx="2928678" cy="3298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50" y="3429000"/>
            <a:ext cx="2977842" cy="3298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95" y="3443903"/>
            <a:ext cx="3020252" cy="3298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50" y="3442259"/>
            <a:ext cx="2977842" cy="32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3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96755" cy="337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4" y="0"/>
            <a:ext cx="3084610" cy="3376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9" y="0"/>
            <a:ext cx="3127322" cy="337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31" y="0"/>
            <a:ext cx="2894378" cy="3376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" y="3376246"/>
            <a:ext cx="3096755" cy="3382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87" y="3370058"/>
            <a:ext cx="3131883" cy="33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42" y="3387379"/>
            <a:ext cx="3108245" cy="336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58" y="3370058"/>
            <a:ext cx="2927932" cy="33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0930" cy="3420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-6081"/>
            <a:ext cx="3112147" cy="3432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18" y="-6081"/>
            <a:ext cx="3120930" cy="341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53" y="0"/>
            <a:ext cx="3112147" cy="343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5050" y="4369553"/>
            <a:ext cx="40374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>
                <a:latin typeface="Aharoni" panose="02010803020104030203" pitchFamily="2" charset="-79"/>
                <a:cs typeface="Aharoni" panose="02010803020104030203" pitchFamily="2" charset="-79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7076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9" y="-92220"/>
            <a:ext cx="1453792" cy="145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9" y="1304501"/>
            <a:ext cx="1570701" cy="1448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9" y="2701863"/>
            <a:ext cx="1570701" cy="1448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90" y="4042154"/>
            <a:ext cx="1570701" cy="1448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90" y="5361274"/>
            <a:ext cx="1453792" cy="1453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50940" y="1806467"/>
            <a:ext cx="166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FE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0718" y="3007453"/>
            <a:ext cx="324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ESPERANZA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18242" y="4150835"/>
            <a:ext cx="204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AMOR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0" y="1588731"/>
            <a:ext cx="6037384" cy="449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1229</Words>
  <Application>Microsoft Office PowerPoint</Application>
  <PresentationFormat>Widescreen</PresentationFormat>
  <Paragraphs>77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PowerPoint Presentation</vt:lpstr>
      <vt:lpstr>San Miguel Arcángel,  defiéndenos en la batalla.  Sé nuestro amparo contra las perversidades y acechanzas del demonio. Que Dios manifieste sobre él su poder, es nuestra humilde súplica.  Y tú, oh Príncipe de la Milicia Celestial, con el poder que Dios te ha conferido, arroja al infierno a Satanás, y a los demás espíritus malignos que vagan por el mundo para la perdición de las almas. Amén.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69</cp:revision>
  <dcterms:created xsi:type="dcterms:W3CDTF">2020-05-11T13:21:03Z</dcterms:created>
  <dcterms:modified xsi:type="dcterms:W3CDTF">2021-02-04T23:10:24Z</dcterms:modified>
</cp:coreProperties>
</file>