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8" r:id="rId3"/>
    <p:sldId id="339" r:id="rId4"/>
    <p:sldId id="340" r:id="rId5"/>
    <p:sldId id="313" r:id="rId6"/>
    <p:sldId id="333" r:id="rId7"/>
    <p:sldId id="334" r:id="rId8"/>
    <p:sldId id="335" r:id="rId9"/>
    <p:sldId id="317" r:id="rId10"/>
    <p:sldId id="326" r:id="rId11"/>
    <p:sldId id="273" r:id="rId12"/>
    <p:sldId id="327" r:id="rId13"/>
    <p:sldId id="294" r:id="rId14"/>
    <p:sldId id="328" r:id="rId15"/>
    <p:sldId id="305" r:id="rId16"/>
    <p:sldId id="329" r:id="rId17"/>
    <p:sldId id="295" r:id="rId18"/>
    <p:sldId id="330" r:id="rId19"/>
    <p:sldId id="306" r:id="rId20"/>
    <p:sldId id="336" r:id="rId21"/>
    <p:sldId id="337" r:id="rId22"/>
    <p:sldId id="308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kcb_Qlrcc?feature=oembed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url=https://es.aleteia.org/2018/04/11/el-papa-por-que-bautizar-a-los-ninos-y-no-esperar-a-que-sean-adultos-y-elijan/&amp;psig=AOvVaw3IV2XhrE1nIop4vWWGmIJ4&amp;ust=1591197753920000&amp;source=images&amp;cd=vfe&amp;ved=0CAIQjRxqFwoTCIjG6ee34-kCFQAAAAAdAAAAAB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753" y="1031018"/>
            <a:ext cx="2763785" cy="276378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1964" y="18031"/>
            <a:ext cx="10515600" cy="117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El Santo Rosario–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Luminosos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64" y="1040957"/>
            <a:ext cx="2126881" cy="276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0F8874-5A60-4EAD-86CC-516A281B3A76}"/>
              </a:ext>
            </a:extLst>
          </p:cNvPr>
          <p:cNvSpPr txBox="1"/>
          <p:nvPr/>
        </p:nvSpPr>
        <p:spPr>
          <a:xfrm>
            <a:off x="1524000" y="4853755"/>
            <a:ext cx="9144000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/>
              <a:t>Instrucciones para usar el PowerPoint: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Habilitar Edición </a:t>
            </a:r>
            <a:r>
              <a:rPr lang="es-419" dirty="0"/>
              <a:t>y </a:t>
            </a:r>
            <a:r>
              <a:rPr lang="es-419" b="1" dirty="0"/>
              <a:t>Habilitar Contenido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Presentación con Diapositivas </a:t>
            </a:r>
            <a:r>
              <a:rPr lang="es-419" dirty="0"/>
              <a:t>en el </a:t>
            </a:r>
            <a:r>
              <a:rPr lang="es-419" dirty="0" err="1"/>
              <a:t>menu</a:t>
            </a:r>
            <a:r>
              <a:rPr lang="es-419" dirty="0"/>
              <a:t> de arriba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Desde el Principio </a:t>
            </a:r>
            <a:r>
              <a:rPr lang="es-419" dirty="0"/>
              <a:t>a la izquierda del </a:t>
            </a:r>
            <a:r>
              <a:rPr lang="es-419" dirty="0" err="1"/>
              <a:t>submenu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el Mouse para avanzar el PowerPoint</a:t>
            </a:r>
          </a:p>
        </p:txBody>
      </p:sp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90" y="353113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39" y="669405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36" y="2057200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93" y="540902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20" y="4893967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70" y="5349693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65" y="646064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11" y="2062624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5" y="1654920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92" y="3531139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92" y="4928156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46" y="96897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29" y="104406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67" y="17142"/>
            <a:ext cx="4120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1er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Luminoso</a:t>
            </a:r>
            <a:endParaRPr lang="en-US" sz="2200" b="1" dirty="0"/>
          </a:p>
          <a:p>
            <a:pPr algn="ctr"/>
            <a:r>
              <a:rPr lang="en-US" sz="2200" b="1" dirty="0"/>
              <a:t>EL BAUTISMO DE JESUS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0" y="839155"/>
            <a:ext cx="3902235" cy="538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09B40-6BA4-49E0-81F4-F7E4FE90AA33}"/>
              </a:ext>
            </a:extLst>
          </p:cNvPr>
          <p:cNvSpPr txBox="1"/>
          <p:nvPr/>
        </p:nvSpPr>
        <p:spPr>
          <a:xfrm>
            <a:off x="226467" y="6342939"/>
            <a:ext cx="4399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Fruto</a:t>
            </a:r>
            <a:r>
              <a:rPr lang="en-US" sz="2200" b="1" dirty="0"/>
              <a:t>: </a:t>
            </a:r>
            <a:r>
              <a:rPr lang="en-US" sz="2200" b="1" dirty="0" err="1"/>
              <a:t>Estar</a:t>
            </a:r>
            <a:r>
              <a:rPr lang="en-US" sz="2200" b="1" dirty="0"/>
              <a:t> Abierto al Espiritu Santo</a:t>
            </a:r>
          </a:p>
        </p:txBody>
      </p:sp>
    </p:spTree>
    <p:extLst>
      <p:ext uri="{BB962C8B-B14F-4D97-AF65-F5344CB8AC3E}">
        <p14:creationId xmlns:p14="http://schemas.microsoft.com/office/powerpoint/2010/main" val="41850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38" y="3399806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87" y="501862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07" y="1950834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03" y="534770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97" y="484877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29" y="5347705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28" y="71564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8" y="2164618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31" y="1660845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58" y="3703967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93" y="4940250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7" y="131244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54" y="151753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396" y="86363"/>
            <a:ext cx="4031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2do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Luminoso</a:t>
            </a:r>
            <a:endParaRPr lang="en-US" sz="2200" b="1" dirty="0"/>
          </a:p>
          <a:p>
            <a:pPr algn="ctr"/>
            <a:r>
              <a:rPr lang="en-US" sz="2200" b="1" dirty="0"/>
              <a:t>LAS BODAS DE CANA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6" y="836900"/>
            <a:ext cx="3656043" cy="518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6D650-D83B-41FD-993F-E2376CF9427F}"/>
              </a:ext>
            </a:extLst>
          </p:cNvPr>
          <p:cNvSpPr txBox="1"/>
          <p:nvPr/>
        </p:nvSpPr>
        <p:spPr>
          <a:xfrm>
            <a:off x="195396" y="6202017"/>
            <a:ext cx="4031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Fruto</a:t>
            </a:r>
            <a:r>
              <a:rPr lang="en-US" sz="2200" b="1" dirty="0"/>
              <a:t>: A Jesus por Maria</a:t>
            </a:r>
          </a:p>
        </p:txBody>
      </p:sp>
    </p:spTree>
    <p:extLst>
      <p:ext uri="{BB962C8B-B14F-4D97-AF65-F5344CB8AC3E}">
        <p14:creationId xmlns:p14="http://schemas.microsoft.com/office/powerpoint/2010/main" val="40242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98" y="346657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73" y="635409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92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90" y="5310644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37" y="486528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85" y="5310644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67" y="568635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28" y="2041469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43" y="1713474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23" y="357054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49" y="4865289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6" y="206097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10" y="235820"/>
            <a:ext cx="1453792" cy="14537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890" y="126145"/>
            <a:ext cx="4675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3er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Luminoso</a:t>
            </a:r>
            <a:endParaRPr lang="en-US" sz="2200" b="1" dirty="0"/>
          </a:p>
          <a:p>
            <a:pPr algn="ctr"/>
            <a:r>
              <a:rPr lang="en-US" sz="2200" b="1" dirty="0"/>
              <a:t>JESUS PROCLAMA EL REINO DE DIOS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6" y="932993"/>
            <a:ext cx="4134306" cy="5238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28380E-C38B-4BFA-ADB2-8F5D32FD2E72}"/>
              </a:ext>
            </a:extLst>
          </p:cNvPr>
          <p:cNvSpPr txBox="1"/>
          <p:nvPr/>
        </p:nvSpPr>
        <p:spPr>
          <a:xfrm>
            <a:off x="0" y="6292538"/>
            <a:ext cx="5328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Fruto</a:t>
            </a:r>
            <a:r>
              <a:rPr lang="en-US" sz="2200" b="1" dirty="0"/>
              <a:t>: </a:t>
            </a:r>
            <a:r>
              <a:rPr lang="en-US" sz="2200" b="1" dirty="0" err="1"/>
              <a:t>Arrepentimiento</a:t>
            </a:r>
            <a:r>
              <a:rPr lang="en-US" sz="2200" b="1" dirty="0"/>
              <a:t> y </a:t>
            </a:r>
            <a:r>
              <a:rPr lang="en-US" sz="2200" b="1" dirty="0" err="1"/>
              <a:t>Confianza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Dios</a:t>
            </a:r>
          </a:p>
        </p:txBody>
      </p:sp>
    </p:spTree>
    <p:extLst>
      <p:ext uri="{BB962C8B-B14F-4D97-AF65-F5344CB8AC3E}">
        <p14:creationId xmlns:p14="http://schemas.microsoft.com/office/powerpoint/2010/main" val="15464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51" y="3603657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06" y="631617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34" y="2057200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42" y="534235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47" y="505262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66" y="534235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28" y="71564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28" y="2087066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79" y="1710901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79" y="3506172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53" y="498553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67" y="2112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57" y="101996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458" y="59451"/>
            <a:ext cx="360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4to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Luminoso</a:t>
            </a:r>
            <a:endParaRPr lang="en-US" sz="2200" b="1" dirty="0"/>
          </a:p>
          <a:p>
            <a:pPr algn="ctr"/>
            <a:r>
              <a:rPr lang="en-US" sz="2200" b="1" dirty="0"/>
              <a:t>LA TRANSFIGURACION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9" y="803237"/>
            <a:ext cx="4243442" cy="5465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42B5D-28AE-4DDB-BDCA-3A0460000119}"/>
              </a:ext>
            </a:extLst>
          </p:cNvPr>
          <p:cNvSpPr txBox="1"/>
          <p:nvPr/>
        </p:nvSpPr>
        <p:spPr>
          <a:xfrm>
            <a:off x="216748" y="6337038"/>
            <a:ext cx="4315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Fruto</a:t>
            </a:r>
            <a:r>
              <a:rPr lang="en-US" sz="2200" b="1" dirty="0"/>
              <a:t>: </a:t>
            </a:r>
            <a:r>
              <a:rPr lang="en-US" sz="2200" b="1" dirty="0" err="1"/>
              <a:t>Desear</a:t>
            </a:r>
            <a:r>
              <a:rPr lang="en-US" sz="2200" b="1" dirty="0"/>
              <a:t> la </a:t>
            </a:r>
            <a:r>
              <a:rPr lang="en-US" sz="2200" b="1" dirty="0" err="1"/>
              <a:t>Santidad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06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86" y="353113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25" y="596531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2037404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16" y="532853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69" y="4910437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11" y="5283761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00" y="634683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61" y="2130733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94" y="1676437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80" y="354836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09" y="4859761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78" y="148534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79" y="148534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69" y="94930"/>
            <a:ext cx="4549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5to </a:t>
            </a:r>
            <a:r>
              <a:rPr lang="en-US" sz="2200" b="1" dirty="0" err="1"/>
              <a:t>Misterio</a:t>
            </a:r>
            <a:r>
              <a:rPr lang="en-US" sz="2200" b="1" dirty="0"/>
              <a:t> </a:t>
            </a:r>
            <a:r>
              <a:rPr lang="en-US" sz="2200" b="1" dirty="0" err="1"/>
              <a:t>Luminoso</a:t>
            </a:r>
            <a:endParaRPr lang="en-US" sz="2200" b="1" dirty="0"/>
          </a:p>
          <a:p>
            <a:pPr algn="ctr"/>
            <a:r>
              <a:rPr lang="en-US" sz="2200" b="1" dirty="0"/>
              <a:t>LA INSTITUCION DE LA EUCARISTIA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4" y="893316"/>
            <a:ext cx="4424508" cy="5202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666BD-4970-4ED3-98AC-2AF843992EAB}"/>
              </a:ext>
            </a:extLst>
          </p:cNvPr>
          <p:cNvSpPr txBox="1"/>
          <p:nvPr/>
        </p:nvSpPr>
        <p:spPr>
          <a:xfrm>
            <a:off x="1180018" y="6143965"/>
            <a:ext cx="2214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Fruto</a:t>
            </a:r>
            <a:r>
              <a:rPr lang="en-US" sz="2200" b="1" dirty="0"/>
              <a:t>: </a:t>
            </a:r>
            <a:r>
              <a:rPr lang="en-US" sz="2200" b="1" dirty="0" err="1"/>
              <a:t>Adoración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14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34" y="0"/>
            <a:ext cx="48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Cancion:Ven</a:t>
            </a:r>
            <a:r>
              <a:rPr lang="en-US" dirty="0"/>
              <a:t> Espiritu de Dios,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Catolicas</a:t>
            </a:r>
            <a:endParaRPr lang="en-US" dirty="0"/>
          </a:p>
        </p:txBody>
      </p:sp>
      <p:pic>
        <p:nvPicPr>
          <p:cNvPr id="4" name="Online Media 3" title="Ven Espíritu de Dios - msp">
            <a:hlinkClick r:id="" action="ppaction://media"/>
            <a:extLst>
              <a:ext uri="{FF2B5EF4-FFF2-40B4-BE49-F238E27FC236}">
                <a16:creationId xmlns:a16="http://schemas.microsoft.com/office/drawing/2014/main" id="{291C86D4-AD4E-49DC-94AC-6B223C34F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463826"/>
            <a:ext cx="12165027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035" y="365125"/>
            <a:ext cx="7257711" cy="633188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San Miguel Arcángel, </a:t>
            </a:r>
            <a:br>
              <a:rPr lang="es-ES" sz="3600" dirty="0"/>
            </a:br>
            <a:r>
              <a:rPr lang="es-ES" sz="3600" dirty="0"/>
              <a:t>defiéndenos en la batalla. </a:t>
            </a:r>
            <a:br>
              <a:rPr lang="es-ES" sz="3600" dirty="0"/>
            </a:br>
            <a:r>
              <a:rPr lang="es-ES" sz="3600" dirty="0"/>
              <a:t>Sé nuestro amparo contra las perversidades y acechanzas del demonio. Que Dios manifieste sobre él su poder, es nuestra humilde súplica. </a:t>
            </a:r>
            <a:br>
              <a:rPr lang="es-ES" sz="3600" dirty="0"/>
            </a:br>
            <a:r>
              <a:rPr lang="es-ES" sz="3600" dirty="0"/>
              <a:t>Y tú, oh Príncipe de la Milicia Celestial, con el poder que Dios te ha conferido, arroja al infierno a Satanás, y a los demás espíritus malignos que vagan por el mundo para la perdición de las almas. Amén.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37" y="0"/>
            <a:ext cx="503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0989" y="67839"/>
            <a:ext cx="223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INTENCIONES</a:t>
            </a:r>
          </a:p>
        </p:txBody>
      </p:sp>
      <p:pic>
        <p:nvPicPr>
          <p:cNvPr id="1026" name="Picture 2" descr="El Papa: ¿Por qué bautizar a los niños y no esperar a que se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215221"/>
            <a:ext cx="1922654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" y="67838"/>
            <a:ext cx="1883357" cy="10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136" y="644075"/>
            <a:ext cx="545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 Madre en el Cielo</a:t>
            </a:r>
            <a:r>
              <a:rPr lang="en-US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9820" y="1467596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toda la Iglesia Católica, por el Santo Papa Francisco, nuestros sacerdotes y religiosas.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36" y="2241359"/>
            <a:ext cx="101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lideres de nuestros países, que promuevan la vida, la paz, y la justicia para todos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" y="2139224"/>
            <a:ext cx="1922654" cy="55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136" y="2845980"/>
            <a:ext cx="9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ancianos, los enfermos, los que sufren y los que los cuidan.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el fin del Corona Virus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739" y="4400185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niños y los jóvenes, especialmente los abandonados, los abusados, y los no nacidos en riesgo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760629"/>
            <a:ext cx="1922654" cy="770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4338651"/>
            <a:ext cx="1975051" cy="82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135" y="3753854"/>
            <a:ext cx="90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desamparados, los pobres, los desempleados, y todos con problemas financieros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98643"/>
            <a:ext cx="1959207" cy="6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20" y="5223706"/>
            <a:ext cx="100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nuestras familias y amistades.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" y="5197763"/>
            <a:ext cx="1975051" cy="69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08" y="6052770"/>
            <a:ext cx="98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almas del Purgatorio.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que no conocen o rechazan el amor de Jesús.  Amen.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5954390"/>
            <a:ext cx="1883357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" y="0"/>
            <a:ext cx="5708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0" y="1146"/>
            <a:ext cx="6438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9" y="2045053"/>
            <a:ext cx="628864" cy="531844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4" y="3986944"/>
            <a:ext cx="628864" cy="531844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76" y="1463374"/>
            <a:ext cx="628864" cy="531844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9" y="3384295"/>
            <a:ext cx="628864" cy="531844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7" y="820353"/>
            <a:ext cx="628864" cy="531844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0" y="3287874"/>
            <a:ext cx="628864" cy="531844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02" y="2143871"/>
            <a:ext cx="628864" cy="531844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6" y="3986944"/>
            <a:ext cx="628864" cy="531844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44" y="1390391"/>
            <a:ext cx="628864" cy="531844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5" y="826946"/>
            <a:ext cx="628864" cy="531844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42" y="3367846"/>
            <a:ext cx="628864" cy="531844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13" y="3302361"/>
            <a:ext cx="628864" cy="531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236" y="473360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36" y="2701543"/>
            <a:ext cx="1641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7237" y="2160934"/>
            <a:ext cx="1072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Fiorella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367" y="4046002"/>
            <a:ext cx="663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Tomás</a:t>
            </a:r>
            <a:endParaRPr lang="en-US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98897" y="1636040"/>
            <a:ext cx="1369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271" y="3899690"/>
            <a:ext cx="873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4933" y="2816283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8026" y="4650130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6432" y="2179577"/>
            <a:ext cx="990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5713" y="3927666"/>
            <a:ext cx="76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20430" y="1810409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25691" y="4078704"/>
            <a:ext cx="981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  <a:p>
            <a:pPr algn="ctr"/>
            <a:r>
              <a:rPr lang="es-ES" sz="1350" b="1" dirty="0"/>
              <a:t>Francesca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8124" y="-28895"/>
            <a:ext cx="3169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 que he adoptado espiritualmente en este año escolar,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1" y="0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08" y="4583383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42" y="4610576"/>
            <a:ext cx="3322350" cy="1586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76356" y="5419694"/>
            <a:ext cx="1082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24" y="4910586"/>
            <a:ext cx="628864" cy="531844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3" y="4863483"/>
            <a:ext cx="628864" cy="531844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84" y="4902828"/>
            <a:ext cx="628864" cy="531844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36" y="4944344"/>
            <a:ext cx="628864" cy="5318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75148" y="5452798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41728" y="5452800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23024" y="556973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61578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0627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5996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52" y="3429000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59964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9" y="3455520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370058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95" y="3363870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0" y="3371907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7035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-92220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1304501"/>
            <a:ext cx="1570701" cy="14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2701863"/>
            <a:ext cx="1570701" cy="1448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0" y="4042154"/>
            <a:ext cx="1570701" cy="144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0" y="5361274"/>
            <a:ext cx="1453792" cy="1453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940" y="1806467"/>
            <a:ext cx="16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0718" y="3007453"/>
            <a:ext cx="324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ESPERANZA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8242" y="4150835"/>
            <a:ext cx="204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AMOR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588731"/>
            <a:ext cx="6037384" cy="44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639</Words>
  <Application>Microsoft Office PowerPoint</Application>
  <PresentationFormat>Widescreen</PresentationFormat>
  <Paragraphs>71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PowerPoint Presentation</vt:lpstr>
      <vt:lpstr>San Miguel Arcángel,  defiéndenos en la batalla.  Sé nuestro amparo contra las perversidades y acechanzas del demonio. Que Dios manifieste sobre él su poder, es nuestra humilde súplica.  Y tú, oh Príncipe de la Milicia Celestial, con el poder que Dios te ha conferido, arroja al infierno a Satanás, y a los demás espíritus malignos que vagan por el mundo para la perdición de las almas. Amén.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68</cp:revision>
  <dcterms:created xsi:type="dcterms:W3CDTF">2020-05-11T13:21:03Z</dcterms:created>
  <dcterms:modified xsi:type="dcterms:W3CDTF">2021-02-04T23:12:27Z</dcterms:modified>
</cp:coreProperties>
</file>