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334" r:id="rId3"/>
    <p:sldId id="321" r:id="rId4"/>
    <p:sldId id="333" r:id="rId5"/>
    <p:sldId id="313" r:id="rId6"/>
    <p:sldId id="324" r:id="rId7"/>
    <p:sldId id="317" r:id="rId8"/>
    <p:sldId id="256" r:id="rId9"/>
    <p:sldId id="325" r:id="rId10"/>
    <p:sldId id="326" r:id="rId11"/>
    <p:sldId id="327" r:id="rId12"/>
    <p:sldId id="328" r:id="rId13"/>
    <p:sldId id="330" r:id="rId14"/>
    <p:sldId id="329" r:id="rId15"/>
    <p:sldId id="331" r:id="rId16"/>
    <p:sldId id="332" r:id="rId17"/>
    <p:sldId id="32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9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3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9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5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8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9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1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3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9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AF53C-E56C-44AE-A30F-67985FDF6A9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8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hyperlink" Target="https://www.google.com/url?sa=i&amp;url=http://www.buenanueva.net/biblia/1-biblia1er_Grado/20_biblia1-pasion_y_muerte.html&amp;psig=AOvVaw3EJao_fL90bx0ydeF5Dsgs&amp;ust=1600308431768000&amp;source=images&amp;cd=vfe&amp;ved=0CAIQjRxqFwoTCJjyiNPL7OsCFQAAAAAdAAAAABAD" TargetMode="Externa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hyperlink" Target="https://www.google.com/url?sa=i&amp;url=https://manuelmartinezcano.org/2016/05/06/via-crucis-para-jovenes-y-contemplativos-16/&amp;psig=AOvVaw0rp2POwugURbGc8oaTg2qL&amp;ust=1600308606903000&amp;source=images&amp;cd=vfe&amp;ved=0CAIQjRxqFwoTCJjCh6zM7OsCFQAAAAAdAAAAABAJ" TargetMode="Externa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Relationship Id="rId9" Type="http://schemas.openxmlformats.org/officeDocument/2006/relationships/image" Target="../media/image4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1M1aqhXLF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hyperlink" Target="https://www.google.com/url?sa=i&amp;url=https://es.aleteia.org/2018/04/11/el-papa-por-que-bautizar-a-los-ninos-y-no-esperar-a-que-sean-adultos-y-elijan/&amp;psig=AOvVaw3IV2XhrE1nIop4vWWGmIJ4&amp;ust=1591197753920000&amp;source=images&amp;cd=vfe&amp;ved=0CAIQjRxqFwoTCIjG6ee34-kCFQAAAAAdAAAAABA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Friends Jesus &amp; Mary\Documents\LIBROS IMPRESOS\Manual Amigos de Jesus y Maria\photo logo nuevo.JPG">
            <a:extLst>
              <a:ext uri="{FF2B5EF4-FFF2-40B4-BE49-F238E27FC236}">
                <a16:creationId xmlns="" xmlns:a16="http://schemas.microsoft.com/office/drawing/2014/main" id="{350C545A-1CD3-4A09-B617-E38702D1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317" y="327404"/>
            <a:ext cx="1210682" cy="1210682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172340" y="410098"/>
            <a:ext cx="6013612" cy="1170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Comic Sans MS" panose="030F0702030302020204" pitchFamily="66" charset="0"/>
              </a:rPr>
              <a:t>Rosario de Los </a:t>
            </a:r>
            <a:r>
              <a:rPr lang="en-US" dirty="0" err="1" smtClean="0">
                <a:latin typeface="Comic Sans MS" panose="030F0702030302020204" pitchFamily="66" charset="0"/>
              </a:rPr>
              <a:t>Siete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Dolores de </a:t>
            </a:r>
            <a:r>
              <a:rPr lang="en-US" dirty="0" err="1" smtClean="0">
                <a:latin typeface="Comic Sans MS" panose="030F0702030302020204" pitchFamily="66" charset="0"/>
              </a:rPr>
              <a:t>María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88" y="295180"/>
            <a:ext cx="1025196" cy="14002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58" y="1894915"/>
            <a:ext cx="857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542" y="5158125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601" y="1829158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111" y="3531139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10" y="3502475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17" y="5247128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29" y="5158125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9" y="1735868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10" y="1829645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46" y="209651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30" y="255132"/>
            <a:ext cx="1453792" cy="1453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886" y="105550"/>
            <a:ext cx="4379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3er Dolor</a:t>
            </a:r>
            <a:endParaRPr lang="es-ES" sz="2400" b="1" dirty="0"/>
          </a:p>
          <a:p>
            <a:pPr algn="ctr"/>
            <a:r>
              <a:rPr lang="es-ES" sz="2400" b="1" dirty="0" smtClean="0"/>
              <a:t>EL NIÑO PERDIDO EN EL TEMPLO</a:t>
            </a:r>
            <a:endParaRPr lang="es-E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86" y="1296998"/>
            <a:ext cx="4177487" cy="539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2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542" y="5158125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601" y="1829158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111" y="3531139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10" y="3502475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17" y="5247128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29" y="5158125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9" y="1735868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10" y="1829645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46" y="209651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30" y="255132"/>
            <a:ext cx="1453792" cy="1453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886" y="105550"/>
            <a:ext cx="4379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4to Dolor</a:t>
            </a:r>
            <a:endParaRPr lang="es-ES" sz="2400" b="1" dirty="0"/>
          </a:p>
          <a:p>
            <a:pPr algn="ctr"/>
            <a:r>
              <a:rPr lang="es-ES" sz="2400" b="1" dirty="0" smtClean="0"/>
              <a:t>MARIA SE ENCUENTRA CON JESUS CAMINO AL CALVARIO</a:t>
            </a:r>
            <a:endParaRPr lang="es-E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4" y="1330878"/>
            <a:ext cx="4260226" cy="536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8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542" y="5158125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601" y="1829158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111" y="3531139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10" y="3502475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17" y="5247128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29" y="5158125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9" y="1735868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10" y="1829645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46" y="209651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30" y="255132"/>
            <a:ext cx="1453792" cy="1453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886" y="105550"/>
            <a:ext cx="4379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5to Dolor</a:t>
            </a:r>
            <a:endParaRPr lang="es-ES" sz="2400" b="1" dirty="0"/>
          </a:p>
          <a:p>
            <a:pPr algn="ctr"/>
            <a:r>
              <a:rPr lang="es-ES" sz="2400" b="1" dirty="0" smtClean="0"/>
              <a:t>JESUS MUERE EN LA CRUZ</a:t>
            </a:r>
            <a:endParaRPr lang="es-ES" sz="2400" b="1" dirty="0"/>
          </a:p>
        </p:txBody>
      </p:sp>
      <p:pic>
        <p:nvPicPr>
          <p:cNvPr id="1026" name="Picture 2" descr="Pasión y muerte de Jesús contada para niño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20" y="1153417"/>
            <a:ext cx="3615734" cy="554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32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542" y="5158125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601" y="1829158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111" y="3531139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10" y="3502475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17" y="5247128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29" y="5158125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9" y="1735868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10" y="1829645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46" y="209651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30" y="255132"/>
            <a:ext cx="1453792" cy="1453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886" y="105550"/>
            <a:ext cx="4379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6to Dolor</a:t>
            </a:r>
            <a:endParaRPr lang="es-ES" sz="2400" b="1" dirty="0"/>
          </a:p>
          <a:p>
            <a:pPr algn="ctr"/>
            <a:r>
              <a:rPr lang="es-ES" sz="2400" b="1" dirty="0" smtClean="0"/>
              <a:t>MARIA RECIBE EL CUERPO DE JESUS BAJADO DE LA CRUZ</a:t>
            </a:r>
            <a:endParaRPr lang="es-E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7" y="1573968"/>
            <a:ext cx="4124906" cy="512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8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542" y="5158125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601" y="1829158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111" y="3531139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10" y="3502475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17" y="5247128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29" y="5158125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9" y="1735868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10" y="1829645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46" y="209651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30" y="255132"/>
            <a:ext cx="1453792" cy="1453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886" y="0"/>
            <a:ext cx="4379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7mo Dolor</a:t>
            </a:r>
            <a:endParaRPr lang="es-ES" sz="2400" b="1" dirty="0"/>
          </a:p>
          <a:p>
            <a:pPr algn="ctr"/>
            <a:r>
              <a:rPr lang="es-ES" sz="2400" b="1" dirty="0" smtClean="0"/>
              <a:t>JESUS ES COLOCADO </a:t>
            </a:r>
          </a:p>
          <a:p>
            <a:pPr algn="ctr"/>
            <a:r>
              <a:rPr lang="es-ES" sz="2400" b="1" dirty="0" smtClean="0"/>
              <a:t>EN EL SEPULCRO</a:t>
            </a:r>
            <a:endParaRPr lang="es-ES" sz="2400" b="1" dirty="0"/>
          </a:p>
        </p:txBody>
      </p:sp>
      <p:pic>
        <p:nvPicPr>
          <p:cNvPr id="2050" name="Picture 2" descr="Vía Crucis para jóvenes y contemplativos 16 | Contracorrient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52" y="1306847"/>
            <a:ext cx="4273134" cy="538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36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463" cy="3400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63" y="-43598"/>
            <a:ext cx="2782001" cy="3443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64" y="-128240"/>
            <a:ext cx="2705100" cy="3528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564" y="-128240"/>
            <a:ext cx="3759436" cy="3528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00115"/>
            <a:ext cx="2651760" cy="3438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1" y="3400114"/>
            <a:ext cx="3750526" cy="3438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87" y="3400114"/>
            <a:ext cx="2651760" cy="34382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047" y="3400113"/>
            <a:ext cx="3164494" cy="34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7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4127" cy="3417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7" y="0"/>
            <a:ext cx="2453703" cy="34206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30" y="0"/>
            <a:ext cx="3394710" cy="3415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39" y="-4835"/>
            <a:ext cx="3278733" cy="3420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6" y="3415794"/>
            <a:ext cx="3051381" cy="3442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5" y="3428841"/>
            <a:ext cx="2756430" cy="3429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55" y="3415794"/>
            <a:ext cx="2852156" cy="3442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1" y="3424083"/>
            <a:ext cx="3518561" cy="34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9" y="207294"/>
            <a:ext cx="7652824" cy="654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59687" y="2200173"/>
            <a:ext cx="29148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En nombre del Padre, del Hijo, y del Espíritu Santo. Amen.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276652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53629"/>
            <a:ext cx="9144000" cy="95633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Come Holy Spirit, Let the Fire Fall</a:t>
            </a:r>
            <a:br>
              <a:rPr lang="en-US" sz="3000" dirty="0" smtClean="0"/>
            </a:br>
            <a:r>
              <a:rPr lang="en-US" sz="3000" dirty="0" smtClean="0">
                <a:hlinkClick r:id="rId2"/>
              </a:rPr>
              <a:t>https</a:t>
            </a:r>
            <a:r>
              <a:rPr lang="en-US" sz="3000" dirty="0">
                <a:hlinkClick r:id="rId2"/>
              </a:rPr>
              <a:t>://youtu.be/m1M1aqhXLFs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163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20989" y="67839"/>
            <a:ext cx="223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INTENCIONES</a:t>
            </a:r>
            <a:endParaRPr lang="en-US" sz="2800" b="1" dirty="0"/>
          </a:p>
        </p:txBody>
      </p:sp>
      <p:pic>
        <p:nvPicPr>
          <p:cNvPr id="1026" name="Picture 2" descr="El Papa: ¿Por qué bautizar a los niños y no esperar a que sean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6" y="1215221"/>
            <a:ext cx="1922654" cy="8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3" y="67838"/>
            <a:ext cx="1883357" cy="10486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00136" y="644075"/>
            <a:ext cx="5459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Por las intenciones de Nuestra Madre en el Cielo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85664" y="1171108"/>
            <a:ext cx="1000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Por toda la Iglesia Católica, por el Santo Papa Francisco, el Papa Eméritos Benedicto XVI, los obispos, sacerdotes, y diáconos, los consagrados religiosos y todos los miembros de la Iglesia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Por más vocaciones al sacerdocio y a la vida religiosa</a:t>
            </a:r>
            <a:endParaRPr lang="es-E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00136" y="2241359"/>
            <a:ext cx="1014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Por los lideres de nuestros países, que promuevan la vida, la paz, y la justicia para todos</a:t>
            </a:r>
            <a:endParaRPr lang="es-E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6" y="2139224"/>
            <a:ext cx="1922654" cy="5584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0136" y="2845980"/>
            <a:ext cx="9987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Por los ancianos, los enfermos, los que sufren y los que los cuidan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Por el fin del Corona Virus</a:t>
            </a:r>
            <a:endParaRPr lang="es-E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47739" y="4400185"/>
            <a:ext cx="1000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Por los niños y los jóvenes, especialmente los abandonados, los abusados, y los no nacidos en riesgo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Por todos los jóvenes, que sigan siempre la luz de Cristo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" y="2760629"/>
            <a:ext cx="1922654" cy="7709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" y="4338651"/>
            <a:ext cx="1975051" cy="8266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00135" y="3753854"/>
            <a:ext cx="906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Por los desamparados, los pobres, los desempleados, y todos con problemas financieros</a:t>
            </a:r>
            <a:endParaRPr lang="es-E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" y="3598643"/>
            <a:ext cx="1959207" cy="6797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9820" y="5223706"/>
            <a:ext cx="10091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Por la sanación física, espiritual, o emocional de nuestros familiares e amistades y por todos que nos han pedido oración</a:t>
            </a:r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5" y="5197763"/>
            <a:ext cx="1975051" cy="698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4608" y="6052770"/>
            <a:ext cx="9865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Por los que han muerto en nuestras familias o amistades y por los que sufren su partida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Por las almas del Purgatorio y por los que no conocen el amor de Jesús. Amen.</a:t>
            </a:r>
            <a:endParaRPr lang="es-E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0" y="5954390"/>
            <a:ext cx="1883357" cy="80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3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  <p:bldP spid="17" grpId="0"/>
      <p:bldP spid="2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blue floral clip art, children watercolor flower, floral - spring flower  clipart free PNG image with transparent background | TOPpng">
            <a:extLst>
              <a:ext uri="{FF2B5EF4-FFF2-40B4-BE49-F238E27FC236}">
                <a16:creationId xmlns="" xmlns:a16="http://schemas.microsoft.com/office/drawing/2014/main" id="{6B19DDCA-C074-442E-BDE9-D8B36570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37" y="0"/>
            <a:ext cx="6260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lue floral clip art, children watercolor flower, floral - spring flower  clipart free PNG image with transparent background | TOPpng">
            <a:extLst>
              <a:ext uri="{FF2B5EF4-FFF2-40B4-BE49-F238E27FC236}">
                <a16:creationId xmlns="" xmlns:a16="http://schemas.microsoft.com/office/drawing/2014/main" id="{62AD7F35-C348-49B4-BFAE-8B4C4E420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196" y="0"/>
            <a:ext cx="60058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boy&#10;&#10;Description automatically generated">
            <a:extLst>
              <a:ext uri="{FF2B5EF4-FFF2-40B4-BE49-F238E27FC236}">
                <a16:creationId xmlns="" xmlns:a16="http://schemas.microsoft.com/office/drawing/2014/main" id="{AF0C9855-B292-411E-99EA-970596410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3" y="2024743"/>
            <a:ext cx="838485" cy="709125"/>
          </a:xfrm>
          <a:prstGeom prst="rect">
            <a:avLst/>
          </a:prstGeom>
        </p:spPr>
      </p:pic>
      <p:pic>
        <p:nvPicPr>
          <p:cNvPr id="7" name="Picture 6" descr="A close up of a boy&#10;&#10;Description automatically generated">
            <a:extLst>
              <a:ext uri="{FF2B5EF4-FFF2-40B4-BE49-F238E27FC236}">
                <a16:creationId xmlns="" xmlns:a16="http://schemas.microsoft.com/office/drawing/2014/main" id="{E26279D3-4102-4DCE-AC19-3E6A2A7A2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4" y="3875314"/>
            <a:ext cx="838485" cy="709125"/>
          </a:xfrm>
          <a:prstGeom prst="rect">
            <a:avLst/>
          </a:prstGeom>
        </p:spPr>
      </p:pic>
      <p:pic>
        <p:nvPicPr>
          <p:cNvPr id="8" name="Picture 7" descr="A close up of a boy&#10;&#10;Description automatically generated">
            <a:extLst>
              <a:ext uri="{FF2B5EF4-FFF2-40B4-BE49-F238E27FC236}">
                <a16:creationId xmlns="" xmlns:a16="http://schemas.microsoft.com/office/drawing/2014/main" id="{2EBFE150-8BFA-4FDB-9204-853867863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583" y="1315618"/>
            <a:ext cx="838485" cy="709125"/>
          </a:xfrm>
          <a:prstGeom prst="rect">
            <a:avLst/>
          </a:prstGeom>
        </p:spPr>
      </p:pic>
      <p:pic>
        <p:nvPicPr>
          <p:cNvPr id="9" name="Picture 8" descr="A close up of a boy&#10;&#10;Description automatically generated">
            <a:extLst>
              <a:ext uri="{FF2B5EF4-FFF2-40B4-BE49-F238E27FC236}">
                <a16:creationId xmlns=""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15" y="3240833"/>
            <a:ext cx="838485" cy="709125"/>
          </a:xfrm>
          <a:prstGeom prst="rect">
            <a:avLst/>
          </a:prstGeom>
        </p:spPr>
      </p:pic>
      <p:pic>
        <p:nvPicPr>
          <p:cNvPr id="10" name="Picture 9" descr="A close up of a boy&#10;&#10;Description automatically generated">
            <a:extLst>
              <a:ext uri="{FF2B5EF4-FFF2-40B4-BE49-F238E27FC236}">
                <a16:creationId xmlns="" xmlns:a16="http://schemas.microsoft.com/office/drawing/2014/main" id="{635B1BEC-38D0-4B2A-8506-EBB7AA635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68" y="684245"/>
            <a:ext cx="838485" cy="709125"/>
          </a:xfrm>
          <a:prstGeom prst="rect">
            <a:avLst/>
          </a:prstGeom>
        </p:spPr>
      </p:pic>
      <p:pic>
        <p:nvPicPr>
          <p:cNvPr id="11" name="Picture 10" descr="A close up of a boy&#10;&#10;Description automatically generated">
            <a:extLst>
              <a:ext uri="{FF2B5EF4-FFF2-40B4-BE49-F238E27FC236}">
                <a16:creationId xmlns="" xmlns:a16="http://schemas.microsoft.com/office/drawing/2014/main" id="{A1787366-BAA8-42E8-A07A-91BCD493F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10" y="3240833"/>
            <a:ext cx="838485" cy="709125"/>
          </a:xfrm>
          <a:prstGeom prst="rect">
            <a:avLst/>
          </a:prstGeom>
        </p:spPr>
      </p:pic>
      <p:pic>
        <p:nvPicPr>
          <p:cNvPr id="12" name="Picture 11" descr="A close up of a boy&#10;&#10;Description automatically generated">
            <a:extLst>
              <a:ext uri="{FF2B5EF4-FFF2-40B4-BE49-F238E27FC236}">
                <a16:creationId xmlns="" xmlns:a16="http://schemas.microsoft.com/office/drawing/2014/main" id="{0E919263-6814-485F-9AB6-1BAE52FF2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51" y="2024742"/>
            <a:ext cx="838485" cy="709125"/>
          </a:xfrm>
          <a:prstGeom prst="rect">
            <a:avLst/>
          </a:prstGeom>
        </p:spPr>
      </p:pic>
      <p:pic>
        <p:nvPicPr>
          <p:cNvPr id="13" name="Picture 12" descr="A close up of a boy&#10;&#10;Description automatically generated">
            <a:extLst>
              <a:ext uri="{FF2B5EF4-FFF2-40B4-BE49-F238E27FC236}">
                <a16:creationId xmlns="" xmlns:a16="http://schemas.microsoft.com/office/drawing/2014/main" id="{D75DFAB5-4629-4836-9727-9C7ABE3DC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75314"/>
            <a:ext cx="838485" cy="709125"/>
          </a:xfrm>
          <a:prstGeom prst="rect">
            <a:avLst/>
          </a:prstGeom>
        </p:spPr>
      </p:pic>
      <p:pic>
        <p:nvPicPr>
          <p:cNvPr id="14" name="Picture 13" descr="A close up of a boy&#10;&#10;Description automatically generated">
            <a:extLst>
              <a:ext uri="{FF2B5EF4-FFF2-40B4-BE49-F238E27FC236}">
                <a16:creationId xmlns="" xmlns:a16="http://schemas.microsoft.com/office/drawing/2014/main" id="{2A730866-477D-4202-91AE-8C7356FAF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92" y="1393370"/>
            <a:ext cx="838485" cy="709125"/>
          </a:xfrm>
          <a:prstGeom prst="rect">
            <a:avLst/>
          </a:prstGeom>
        </p:spPr>
      </p:pic>
      <p:pic>
        <p:nvPicPr>
          <p:cNvPr id="15" name="Picture 14" descr="A close up of a boy&#10;&#10;Description automatically generated">
            <a:extLst>
              <a:ext uri="{FF2B5EF4-FFF2-40B4-BE49-F238E27FC236}">
                <a16:creationId xmlns="" xmlns:a16="http://schemas.microsoft.com/office/drawing/2014/main" id="{765DC39F-2DE3-4595-83B2-4A3C77C19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501" y="684245"/>
            <a:ext cx="838485" cy="709125"/>
          </a:xfrm>
          <a:prstGeom prst="rect">
            <a:avLst/>
          </a:prstGeom>
        </p:spPr>
      </p:pic>
      <p:pic>
        <p:nvPicPr>
          <p:cNvPr id="16" name="Picture 15" descr="A close up of a boy&#10;&#10;Description automatically generated">
            <a:extLst>
              <a:ext uri="{FF2B5EF4-FFF2-40B4-BE49-F238E27FC236}">
                <a16:creationId xmlns="" xmlns:a16="http://schemas.microsoft.com/office/drawing/2014/main" id="{4ECA30B5-DE62-4B05-B870-265C15B53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43" y="3240832"/>
            <a:ext cx="838485" cy="709125"/>
          </a:xfrm>
          <a:prstGeom prst="rect">
            <a:avLst/>
          </a:prstGeom>
        </p:spPr>
      </p:pic>
      <p:pic>
        <p:nvPicPr>
          <p:cNvPr id="17" name="Picture 16" descr="A close up of a boy&#10;&#10;Description automatically generated">
            <a:extLst>
              <a:ext uri="{FF2B5EF4-FFF2-40B4-BE49-F238E27FC236}">
                <a16:creationId xmlns="" xmlns:a16="http://schemas.microsoft.com/office/drawing/2014/main" id="{11B672A5-828B-4BDA-85FF-767EACC87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817" y="3240832"/>
            <a:ext cx="838485" cy="709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7004" y="4584439"/>
            <a:ext cx="83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Clara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7004" y="2733867"/>
            <a:ext cx="1836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Francisco de Asís</a:t>
            </a:r>
          </a:p>
          <a:p>
            <a:pPr algn="ctr"/>
            <a:r>
              <a:rPr lang="es-ES" b="1" dirty="0" smtClean="0"/>
              <a:t>(Andrea)</a:t>
            </a:r>
            <a:endParaRPr lang="es-E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74033" y="2030808"/>
            <a:ext cx="82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Teresa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91539" y="3949957"/>
            <a:ext cx="88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Tomás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44956" y="1393370"/>
            <a:ext cx="1430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Mónica</a:t>
            </a:r>
            <a:endParaRPr lang="en-US" b="1" dirty="0" smtClean="0"/>
          </a:p>
          <a:p>
            <a:pPr algn="ctr"/>
            <a:r>
              <a:rPr lang="en-US" b="1" dirty="0" smtClean="0"/>
              <a:t>(Cora Marie)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76042" y="3949957"/>
            <a:ext cx="91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Rosalie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058723" y="2733867"/>
            <a:ext cx="105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Pedro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82937" y="4584439"/>
            <a:ext cx="1010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Marco</a:t>
            </a:r>
          </a:p>
          <a:p>
            <a:pPr algn="ctr"/>
            <a:r>
              <a:rPr lang="en-US" b="1" dirty="0" smtClean="0"/>
              <a:t>(Marco)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72794" y="2117665"/>
            <a:ext cx="75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Kateri</a:t>
            </a:r>
            <a:endParaRPr lang="en-US" b="1" dirty="0" smtClean="0"/>
          </a:p>
          <a:p>
            <a:r>
              <a:rPr lang="en-US" b="1" dirty="0" smtClean="0"/>
              <a:t>(Ines)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423636" y="3949957"/>
            <a:ext cx="1025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Jacinta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279548" y="1393370"/>
            <a:ext cx="1610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 Virgen del Carmen</a:t>
            </a:r>
          </a:p>
          <a:p>
            <a:pPr algn="ctr"/>
            <a:r>
              <a:rPr lang="en-US" b="1" dirty="0" smtClean="0"/>
              <a:t>(Sofia)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1052743" y="3949957"/>
            <a:ext cx="83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Lucía</a:t>
            </a:r>
            <a:endParaRPr lang="es-E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914280" y="23173"/>
            <a:ext cx="4226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Santo(a)______, Ora por mi niño no nacido que he adoptado espiritualmente en este año escolar, para que nazca sano y crezca feliz. Amen.</a:t>
            </a:r>
            <a:endParaRPr lang="es-E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4200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Jesús, Maria, y José, Deseo adoptar espiritualmente a un niño no nacido durante los 9 meses del año escolar. Pido que nazca sano y crezca feliz. Amen.</a:t>
            </a:r>
            <a:endParaRPr lang="es-ES" sz="1600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08" y="4968176"/>
            <a:ext cx="3929351" cy="18767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0" y="5004433"/>
            <a:ext cx="3929351" cy="187674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03140" y="6083259"/>
            <a:ext cx="144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Bernadette</a:t>
            </a:r>
          </a:p>
        </p:txBody>
      </p:sp>
      <p:pic>
        <p:nvPicPr>
          <p:cNvPr id="35" name="Picture 34" descr="A close up of a boy&#10;&#10;Description automatically generated">
            <a:extLst>
              <a:ext uri="{FF2B5EF4-FFF2-40B4-BE49-F238E27FC236}">
                <a16:creationId xmlns=""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65" y="5404448"/>
            <a:ext cx="838485" cy="709125"/>
          </a:xfrm>
          <a:prstGeom prst="rect">
            <a:avLst/>
          </a:prstGeom>
        </p:spPr>
      </p:pic>
      <p:pic>
        <p:nvPicPr>
          <p:cNvPr id="36" name="Picture 35" descr="A close up of a boy&#10;&#10;Description automatically generated">
            <a:extLst>
              <a:ext uri="{FF2B5EF4-FFF2-40B4-BE49-F238E27FC236}">
                <a16:creationId xmlns=""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84" y="5341643"/>
            <a:ext cx="838485" cy="709125"/>
          </a:xfrm>
          <a:prstGeom prst="rect">
            <a:avLst/>
          </a:prstGeom>
        </p:spPr>
      </p:pic>
      <p:pic>
        <p:nvPicPr>
          <p:cNvPr id="37" name="Picture 36" descr="A close up of a boy&#10;&#10;Description automatically generated">
            <a:extLst>
              <a:ext uri="{FF2B5EF4-FFF2-40B4-BE49-F238E27FC236}">
                <a16:creationId xmlns=""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11" y="5394104"/>
            <a:ext cx="838485" cy="709125"/>
          </a:xfrm>
          <a:prstGeom prst="rect">
            <a:avLst/>
          </a:prstGeom>
        </p:spPr>
      </p:pic>
      <p:pic>
        <p:nvPicPr>
          <p:cNvPr id="38" name="Picture 37" descr="A close up of a boy&#10;&#10;Description automatically generated">
            <a:extLst>
              <a:ext uri="{FF2B5EF4-FFF2-40B4-BE49-F238E27FC236}">
                <a16:creationId xmlns=""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618" y="5418273"/>
            <a:ext cx="838485" cy="7091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868196" y="6127398"/>
            <a:ext cx="98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Tarso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423636" y="6127398"/>
            <a:ext cx="1025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Pia</a:t>
            </a:r>
          </a:p>
          <a:p>
            <a:pPr algn="ctr"/>
            <a:r>
              <a:rPr lang="en-US" b="1" dirty="0" smtClean="0"/>
              <a:t>(Pia)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1051618" y="6158048"/>
            <a:ext cx="83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Elena</a:t>
            </a:r>
          </a:p>
        </p:txBody>
      </p:sp>
    </p:spTree>
    <p:extLst>
      <p:ext uri="{BB962C8B-B14F-4D97-AF65-F5344CB8AC3E}">
        <p14:creationId xmlns:p14="http://schemas.microsoft.com/office/powerpoint/2010/main" val="16475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9" y="207294"/>
            <a:ext cx="7652824" cy="654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59687" y="2200173"/>
            <a:ext cx="29148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En nombre del Padre, del Hijo, y del Espíritu Santo. Amen.</a:t>
            </a:r>
          </a:p>
        </p:txBody>
      </p:sp>
    </p:spTree>
    <p:extLst>
      <p:ext uri="{BB962C8B-B14F-4D97-AF65-F5344CB8AC3E}">
        <p14:creationId xmlns:p14="http://schemas.microsoft.com/office/powerpoint/2010/main" val="206271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5564" y="-73942"/>
            <a:ext cx="4316506" cy="656851"/>
          </a:xfrm>
        </p:spPr>
        <p:txBody>
          <a:bodyPr>
            <a:normAutofit/>
          </a:bodyPr>
          <a:lstStyle/>
          <a:p>
            <a:r>
              <a:rPr lang="es-ES" sz="3500" b="1" dirty="0" smtClean="0">
                <a:latin typeface="Comic Sans MS" panose="030F0702030302020204" pitchFamily="66" charset="0"/>
              </a:rPr>
              <a:t>Acto de Contrición</a:t>
            </a:r>
            <a:endParaRPr lang="es-ES" sz="35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58" y="468600"/>
            <a:ext cx="3047148" cy="3084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60" y="493149"/>
            <a:ext cx="3065931" cy="3014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83" y="513621"/>
            <a:ext cx="3047147" cy="2994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0" y="3634018"/>
            <a:ext cx="3047148" cy="3005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84" y="3634018"/>
            <a:ext cx="3053232" cy="3067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83" y="3604402"/>
            <a:ext cx="3047148" cy="31099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1160" y="3146038"/>
            <a:ext cx="30471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omic Sans MS" panose="030F0702030302020204" pitchFamily="66" charset="0"/>
              </a:rPr>
              <a:t>Mi Señor y mi Dios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7359" y="2927265"/>
            <a:ext cx="3053232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 smtClean="0">
                <a:latin typeface="Comic Sans MS" panose="030F0702030302020204" pitchFamily="66" charset="0"/>
              </a:rPr>
              <a:t>Me arrepiento </a:t>
            </a:r>
          </a:p>
          <a:p>
            <a:pPr algn="ctr"/>
            <a:r>
              <a:rPr lang="es-ES" sz="1500" b="1" dirty="0" smtClean="0">
                <a:latin typeface="Comic Sans MS" panose="030F0702030302020204" pitchFamily="66" charset="0"/>
              </a:rPr>
              <a:t>de todo corazón</a:t>
            </a:r>
            <a:r>
              <a:rPr lang="es-ES" b="1" dirty="0" smtClean="0">
                <a:latin typeface="Comic Sans MS" panose="030F0702030302020204" pitchFamily="66" charset="0"/>
              </a:rPr>
              <a:t>.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3482" y="3146038"/>
            <a:ext cx="30471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omic Sans MS" panose="030F0702030302020204" pitchFamily="66" charset="0"/>
              </a:rPr>
              <a:t>De haberte ofendido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185" y="5992846"/>
            <a:ext cx="30471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omic Sans MS" panose="030F0702030302020204" pitchFamily="66" charset="0"/>
              </a:rPr>
              <a:t>Porque eres bueno </a:t>
            </a:r>
          </a:p>
          <a:p>
            <a:pPr algn="ctr"/>
            <a:r>
              <a:rPr lang="es-ES" b="1" dirty="0" smtClean="0">
                <a:latin typeface="Comic Sans MS" panose="030F0702030302020204" pitchFamily="66" charset="0"/>
              </a:rPr>
              <a:t>y amable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8838" y="6076114"/>
            <a:ext cx="3053232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 smtClean="0">
                <a:latin typeface="Comic Sans MS" panose="030F0702030302020204" pitchFamily="66" charset="0"/>
              </a:rPr>
              <a:t>Prometo, con tu gracia, no pecar mas</a:t>
            </a:r>
            <a:r>
              <a:rPr lang="es-ES" b="1" dirty="0" smtClean="0">
                <a:latin typeface="Comic Sans MS" panose="030F0702030302020204" pitchFamily="66" charset="0"/>
              </a:rPr>
              <a:t>.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33467" y="6345004"/>
            <a:ext cx="30471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omic Sans MS" panose="030F0702030302020204" pitchFamily="66" charset="0"/>
              </a:rPr>
              <a:t>Mi Jesús Misericordioso</a:t>
            </a:r>
            <a:endParaRPr lang="es-E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6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58" y="930455"/>
            <a:ext cx="1570701" cy="1448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24" y="2610306"/>
            <a:ext cx="1570701" cy="1448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116" y="4290157"/>
            <a:ext cx="1570701" cy="14489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42462" y="2213295"/>
            <a:ext cx="26604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latin typeface="Comic Sans MS" panose="030F0702030302020204" pitchFamily="66" charset="0"/>
              </a:rPr>
              <a:t>Por las lágrimas derramadas por nuestra Santísima Madre</a:t>
            </a:r>
            <a:endParaRPr lang="es-ES" sz="30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62" y="672353"/>
            <a:ext cx="3962804" cy="594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542" y="5158125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601" y="1829158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111" y="3531139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10" y="3502475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17" y="5247128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29" y="5158125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9" y="1735868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10" y="1829645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46" y="209651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30" y="255132"/>
            <a:ext cx="1453792" cy="1453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886" y="105550"/>
            <a:ext cx="4379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1er </a:t>
            </a:r>
            <a:r>
              <a:rPr lang="es-ES" sz="2400" b="1" dirty="0" smtClean="0"/>
              <a:t>Dolor</a:t>
            </a:r>
            <a:endParaRPr lang="es-ES" sz="2400" b="1" dirty="0"/>
          </a:p>
          <a:p>
            <a:pPr algn="ctr"/>
            <a:r>
              <a:rPr lang="es-ES" sz="2400" b="1" dirty="0" smtClean="0"/>
              <a:t>LA PROFESIA DE SIMEON</a:t>
            </a:r>
            <a:endParaRPr lang="es-E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86" y="1267075"/>
            <a:ext cx="4035643" cy="54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4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542" y="5158125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601" y="1829158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111" y="3531139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10" y="3502475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17" y="5247128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29" y="5158125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9" y="1735868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10" y="1829645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46" y="209651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30" y="255132"/>
            <a:ext cx="1453792" cy="1453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886" y="105550"/>
            <a:ext cx="4379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2ndo Dolor</a:t>
            </a:r>
            <a:endParaRPr lang="es-ES" sz="2400" b="1" dirty="0"/>
          </a:p>
          <a:p>
            <a:pPr algn="ctr"/>
            <a:r>
              <a:rPr lang="es-ES" sz="2400" b="1" dirty="0" smtClean="0"/>
              <a:t>LA HUIDA A EGIPTO</a:t>
            </a:r>
            <a:endParaRPr lang="es-E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2" y="1317812"/>
            <a:ext cx="4835067" cy="52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8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447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Office Theme</vt:lpstr>
      <vt:lpstr>PowerPoint Presentation</vt:lpstr>
      <vt:lpstr>Come Holy Spirit, Let the Fire Fall https://youtu.be/m1M1aqhXLFs</vt:lpstr>
      <vt:lpstr>PowerPoint Presentation</vt:lpstr>
      <vt:lpstr>PowerPoint Presentation</vt:lpstr>
      <vt:lpstr>PowerPoint Presentation</vt:lpstr>
      <vt:lpstr>Acto de Contrición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68</cp:revision>
  <dcterms:created xsi:type="dcterms:W3CDTF">2020-05-11T13:21:03Z</dcterms:created>
  <dcterms:modified xsi:type="dcterms:W3CDTF">2020-09-17T18:42:33Z</dcterms:modified>
</cp:coreProperties>
</file>