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8" r:id="rId7"/>
    <p:sldId id="279" r:id="rId8"/>
    <p:sldId id="265" r:id="rId9"/>
    <p:sldId id="266" r:id="rId10"/>
    <p:sldId id="267" r:id="rId11"/>
    <p:sldId id="268" r:id="rId12"/>
    <p:sldId id="282" r:id="rId13"/>
    <p:sldId id="285" r:id="rId14"/>
    <p:sldId id="269" r:id="rId15"/>
    <p:sldId id="276" r:id="rId16"/>
    <p:sldId id="277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DXYrTT9JGI" TargetMode="External"/><Relationship Id="rId2" Type="http://schemas.openxmlformats.org/officeDocument/2006/relationships/hyperlink" Target="https://youtu.be/hLDI9-dQD7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vuGjurCf6H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El Santo Rosario 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Gloriosos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16" y="1170432"/>
            <a:ext cx="5468112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56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47556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1" y="3475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475563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CB3C-E3E8-49AD-883D-C228F7E4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LOS MISTERIOS DOLOROSOS</a:t>
            </a:r>
            <a:br>
              <a:rPr lang="en-US" sz="5400" b="1" dirty="0">
                <a:latin typeface="Comic Sans MS" panose="030F0702030302020204" pitchFamily="66" charset="0"/>
              </a:rPr>
            </a:br>
            <a:r>
              <a:rPr lang="en-US" sz="3100" b="1" dirty="0" err="1">
                <a:latin typeface="Comic Sans MS" panose="030F0702030302020204" pitchFamily="66" charset="0"/>
              </a:rPr>
              <a:t>Poner</a:t>
            </a:r>
            <a:r>
              <a:rPr lang="en-US" sz="3100" b="1" dirty="0">
                <a:latin typeface="Comic Sans MS" panose="030F0702030302020204" pitchFamily="66" charset="0"/>
              </a:rPr>
              <a:t> el </a:t>
            </a:r>
            <a:r>
              <a:rPr lang="en-US" sz="3100" b="1" dirty="0" err="1">
                <a:latin typeface="Comic Sans MS" panose="030F0702030302020204" pitchFamily="66" charset="0"/>
              </a:rPr>
              <a:t>número</a:t>
            </a:r>
            <a:r>
              <a:rPr lang="en-US" sz="3100" b="1" dirty="0">
                <a:latin typeface="Comic Sans MS" panose="030F0702030302020204" pitchFamily="66" charset="0"/>
              </a:rPr>
              <a:t> del </a:t>
            </a:r>
            <a:r>
              <a:rPr lang="en-US" sz="3100" b="1" dirty="0" err="1">
                <a:latin typeface="Comic Sans MS" panose="030F0702030302020204" pitchFamily="66" charset="0"/>
              </a:rPr>
              <a:t>orden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correcto</a:t>
            </a:r>
            <a:r>
              <a:rPr lang="en-US" sz="3100" b="1" dirty="0">
                <a:latin typeface="Comic Sans MS" panose="030F0702030302020204" pitchFamily="66" charset="0"/>
              </a:rPr>
              <a:t> de los </a:t>
            </a:r>
            <a:r>
              <a:rPr lang="en-US" sz="3100" b="1" dirty="0" err="1">
                <a:latin typeface="Comic Sans MS" panose="030F0702030302020204" pitchFamily="66" charset="0"/>
              </a:rPr>
              <a:t>misterios</a:t>
            </a:r>
            <a:r>
              <a:rPr lang="en-US" sz="31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77091-AE5C-4575-AF2C-670BA5F5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42" y="1451155"/>
            <a:ext cx="2314830" cy="3955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8B7691-260C-41D5-846D-0A4468CB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0" y="1451155"/>
            <a:ext cx="2314830" cy="3955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5641E7-F351-4A8F-80A4-D4B96E6E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61" y="1451155"/>
            <a:ext cx="2314829" cy="3955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F9F1B-B317-4CCA-B37F-3495148DD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86" y="2534604"/>
            <a:ext cx="2307765" cy="3955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FE477-8573-41A6-904C-400C69683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76" y="2534604"/>
            <a:ext cx="2307765" cy="39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357159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91" y="747611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204351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67" y="537249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48" y="503392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71" y="5388826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07" y="90003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05" y="1763770"/>
            <a:ext cx="3201254" cy="344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79" y="3663855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57" y="2363484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88" y="476033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90" y="3147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80" y="66712"/>
            <a:ext cx="1453792" cy="1453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7A8B22-8312-478C-B3F1-AA8232B2505B}"/>
              </a:ext>
            </a:extLst>
          </p:cNvPr>
          <p:cNvSpPr txBox="1"/>
          <p:nvPr/>
        </p:nvSpPr>
        <p:spPr>
          <a:xfrm>
            <a:off x="224852" y="439686"/>
            <a:ext cx="4081855" cy="144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0F736E8-8DD2-4953-A413-D85CCCB1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28292"/>
            <a:ext cx="54888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Padre </a:t>
            </a:r>
            <a:r>
              <a:rPr lang="en-US" altLang="en-US" b="1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que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cielo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santificado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nombre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venga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hágase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voluntad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tierra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cielo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hoy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pan de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cada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día;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nuestras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ofensas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también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perdonamos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los que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ofenden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dejes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caer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tentación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líbranos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mal.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Amén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C34D1-728B-4A93-A16B-74526261A129}"/>
              </a:ext>
            </a:extLst>
          </p:cNvPr>
          <p:cNvSpPr txBox="1"/>
          <p:nvPr/>
        </p:nvSpPr>
        <p:spPr>
          <a:xfrm>
            <a:off x="160617" y="3579007"/>
            <a:ext cx="4890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te salve, María, llena eres de gracia, el Señor es contigo. Bendita eres entre todas las mujeres, y bendito es el fruto de tu vientre, Jesús. Santa María, Madre de Dios, ruega por nosotros, pecadores, ahora y en la hora de nuestra muerte. Amén.</a:t>
            </a:r>
            <a:endParaRPr lang="en-US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012DF-D636-40ED-ADFE-DB59D491EC1B}"/>
              </a:ext>
            </a:extLst>
          </p:cNvPr>
          <p:cNvSpPr txBox="1"/>
          <p:nvPr/>
        </p:nvSpPr>
        <p:spPr>
          <a:xfrm>
            <a:off x="11411" y="5675923"/>
            <a:ext cx="537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Gloria al Padre y al Hijo y al Espíritu Santo. Como era en el principio, ahora y siempre, por los siglos de los siglos. Amén.</a:t>
            </a:r>
            <a:endParaRPr lang="en-US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05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126" y="1"/>
            <a:ext cx="5083126" cy="6857999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Oh Jesús mío,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Perdona nuestros pecados. 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Líbranos del fuego del infierno. 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Lleva todas las almas al Cielo, especialmente las mas necesitadas de tu Misericordia.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7" y="141915"/>
            <a:ext cx="4943901" cy="65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CB3C-E3E8-49AD-883D-C228F7E4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LOS MISTERIOS DOLOROSOS</a:t>
            </a:r>
            <a:br>
              <a:rPr lang="en-US" sz="5400" b="1" dirty="0">
                <a:latin typeface="Comic Sans MS" panose="030F0702030302020204" pitchFamily="66" charset="0"/>
              </a:rPr>
            </a:br>
            <a:r>
              <a:rPr lang="en-US" sz="3100" b="1" dirty="0" err="1">
                <a:latin typeface="Comic Sans MS" panose="030F0702030302020204" pitchFamily="66" charset="0"/>
              </a:rPr>
              <a:t>Poner</a:t>
            </a:r>
            <a:r>
              <a:rPr lang="en-US" sz="3100" b="1" dirty="0">
                <a:latin typeface="Comic Sans MS" panose="030F0702030302020204" pitchFamily="66" charset="0"/>
              </a:rPr>
              <a:t> el </a:t>
            </a:r>
            <a:r>
              <a:rPr lang="en-US" sz="3100" b="1" dirty="0" err="1">
                <a:latin typeface="Comic Sans MS" panose="030F0702030302020204" pitchFamily="66" charset="0"/>
              </a:rPr>
              <a:t>número</a:t>
            </a:r>
            <a:r>
              <a:rPr lang="en-US" sz="3100" b="1" dirty="0">
                <a:latin typeface="Comic Sans MS" panose="030F0702030302020204" pitchFamily="66" charset="0"/>
              </a:rPr>
              <a:t> del </a:t>
            </a:r>
            <a:r>
              <a:rPr lang="en-US" sz="3100" b="1" dirty="0" err="1">
                <a:latin typeface="Comic Sans MS" panose="030F0702030302020204" pitchFamily="66" charset="0"/>
              </a:rPr>
              <a:t>orden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correcto</a:t>
            </a:r>
            <a:r>
              <a:rPr lang="en-US" sz="3100" b="1" dirty="0">
                <a:latin typeface="Comic Sans MS" panose="030F0702030302020204" pitchFamily="66" charset="0"/>
              </a:rPr>
              <a:t> de los </a:t>
            </a:r>
            <a:r>
              <a:rPr lang="en-US" sz="3100" b="1" dirty="0" err="1">
                <a:latin typeface="Comic Sans MS" panose="030F0702030302020204" pitchFamily="66" charset="0"/>
              </a:rPr>
              <a:t>misterios</a:t>
            </a:r>
            <a:r>
              <a:rPr lang="en-US" sz="31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77091-AE5C-4575-AF2C-670BA5F5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" y="1424132"/>
            <a:ext cx="2314830" cy="3955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8B7691-260C-41D5-846D-0A4468CB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1" y="2902310"/>
            <a:ext cx="2314830" cy="3955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5641E7-F351-4A8F-80A4-D4B96E6E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53" y="1451155"/>
            <a:ext cx="2314829" cy="3955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F9F1B-B317-4CCA-B37F-3495148DD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4" y="2902310"/>
            <a:ext cx="2307765" cy="3955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FE477-8573-41A6-904C-400C69683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05" y="1424132"/>
            <a:ext cx="2307765" cy="3955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BC03B9-47EB-4094-8451-BDE71C3C0FB7}"/>
              </a:ext>
            </a:extLst>
          </p:cNvPr>
          <p:cNvSpPr txBox="1"/>
          <p:nvPr/>
        </p:nvSpPr>
        <p:spPr>
          <a:xfrm>
            <a:off x="2539046" y="6310900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DD4C6-12DE-4A88-BABF-56C671544767}"/>
              </a:ext>
            </a:extLst>
          </p:cNvPr>
          <p:cNvSpPr txBox="1"/>
          <p:nvPr/>
        </p:nvSpPr>
        <p:spPr>
          <a:xfrm>
            <a:off x="9769726" y="4832722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9F659-4B45-489A-B8C5-0F3AC3D03148}"/>
              </a:ext>
            </a:extLst>
          </p:cNvPr>
          <p:cNvSpPr txBox="1"/>
          <p:nvPr/>
        </p:nvSpPr>
        <p:spPr>
          <a:xfrm>
            <a:off x="72930" y="4832722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FADFA-BEAD-4460-9087-0E35DAD728C0}"/>
              </a:ext>
            </a:extLst>
          </p:cNvPr>
          <p:cNvSpPr txBox="1"/>
          <p:nvPr/>
        </p:nvSpPr>
        <p:spPr>
          <a:xfrm>
            <a:off x="7393068" y="6310900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C32DF-8FB5-441C-BA0E-76B88FDB618D}"/>
              </a:ext>
            </a:extLst>
          </p:cNvPr>
          <p:cNvSpPr txBox="1"/>
          <p:nvPr/>
        </p:nvSpPr>
        <p:spPr>
          <a:xfrm>
            <a:off x="4981163" y="4832722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920" y="1173787"/>
            <a:ext cx="6512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CANCION:</a:t>
            </a: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El Espíritu Santo, Ya Llegó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hlinkClick r:id="rId2"/>
              </a:rPr>
              <a:t>https://youtu.be/hLDI9-dQD7g</a:t>
            </a:r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Yo tengo un teléfono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hlinkClick r:id="rId3"/>
              </a:rPr>
              <a:t>https://youtu.be/kDXYrTT9JGI</a:t>
            </a:r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Mi Dios Esta Vivo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hlinkClick r:id="rId4"/>
              </a:rPr>
              <a:t>https://youtu.be/vuGjurCf6H0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5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Damos Gracias Señor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5" y="1831588"/>
            <a:ext cx="4527395" cy="4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Alabamos Señor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0" y="1895708"/>
            <a:ext cx="4358150" cy="4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Perdón Señor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5" y="1817921"/>
            <a:ext cx="4162726" cy="43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por…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2" y="1464527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7" y="0"/>
            <a:ext cx="6190655" cy="6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48" y="32538"/>
            <a:ext cx="6028352" cy="6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84" y="2021285"/>
            <a:ext cx="723267" cy="611683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4" y="3824053"/>
            <a:ext cx="801150" cy="677550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2" y="1388764"/>
            <a:ext cx="788000" cy="666429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7" y="3208442"/>
            <a:ext cx="778154" cy="658102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6" y="775624"/>
            <a:ext cx="708155" cy="598902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04" y="3208442"/>
            <a:ext cx="778154" cy="658102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0" y="2021285"/>
            <a:ext cx="699084" cy="661511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55" y="3804650"/>
            <a:ext cx="757898" cy="640971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99" y="1403963"/>
            <a:ext cx="598937" cy="668841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50" y="775624"/>
            <a:ext cx="787986" cy="666417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8" y="3255827"/>
            <a:ext cx="767816" cy="649359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42" y="3249892"/>
            <a:ext cx="769349" cy="650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754" y="4599199"/>
            <a:ext cx="741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  <a:p>
            <a:r>
              <a:rPr lang="en-US" sz="1350" b="1" dirty="0" err="1"/>
              <a:t>Fiorella</a:t>
            </a:r>
            <a:endParaRPr lang="en-US" sz="13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0904" y="2641729"/>
            <a:ext cx="13771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2811" y="2087731"/>
            <a:ext cx="12856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(Ma Alejandra)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85" y="3935599"/>
            <a:ext cx="801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Tomás</a:t>
            </a:r>
          </a:p>
          <a:p>
            <a:r>
              <a:rPr lang="en-US" sz="1350" b="1" dirty="0"/>
              <a:t>Santiago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8455" y="1390022"/>
            <a:ext cx="14068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4320" y="3819719"/>
            <a:ext cx="7781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4630" y="2742404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772" y="4426142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14689" y="2133898"/>
            <a:ext cx="65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7019" y="3936461"/>
            <a:ext cx="9249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  <a:p>
            <a:pPr algn="ctr"/>
            <a:r>
              <a:rPr lang="en-US" sz="1350" b="1" dirty="0"/>
              <a:t>Mariana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45952" y="1643937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10572" y="4029658"/>
            <a:ext cx="1039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  <a:p>
            <a:pPr algn="ctr"/>
            <a:r>
              <a:rPr lang="es-ES" sz="1350" b="1" dirty="0"/>
              <a:t>(Francesca)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5495" y="90244"/>
            <a:ext cx="338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78" y="43634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19" y="5006932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24" y="4811598"/>
            <a:ext cx="2757310" cy="13169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17191" y="5904006"/>
            <a:ext cx="1082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  <a:p>
            <a:r>
              <a:rPr lang="en-US" sz="1350" b="1" dirty="0"/>
              <a:t>(</a:t>
            </a:r>
            <a:r>
              <a:rPr lang="en-US" sz="1350" b="1" dirty="0" err="1"/>
              <a:t>Luly</a:t>
            </a:r>
            <a:r>
              <a:rPr lang="en-US" sz="1350" b="1" dirty="0"/>
              <a:t>)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91" y="5238250"/>
            <a:ext cx="702397" cy="594032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52" y="5206862"/>
            <a:ext cx="702397" cy="594032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16" y="5049444"/>
            <a:ext cx="681265" cy="576161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42" y="4997662"/>
            <a:ext cx="803723" cy="6797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641787" y="6016537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41949" y="5662508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10572" y="5727146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96055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nombre del Padre, </a:t>
            </a:r>
          </a:p>
          <a:p>
            <a:pPr algn="ctr"/>
            <a:r>
              <a:rPr lang="es-ES" sz="2800" b="1" dirty="0"/>
              <a:t>del Hijo, </a:t>
            </a:r>
          </a:p>
          <a:p>
            <a:pPr algn="ctr"/>
            <a:r>
              <a:rPr lang="es-ES" sz="2800" b="1" dirty="0"/>
              <a:t>y del </a:t>
            </a:r>
          </a:p>
          <a:p>
            <a:pPr algn="ctr"/>
            <a:r>
              <a:rPr lang="es-ES" sz="2800" b="1" dirty="0"/>
              <a:t>Espíritu Santo. </a:t>
            </a:r>
          </a:p>
          <a:p>
            <a:pPr algn="ctr"/>
            <a:r>
              <a:rPr lang="es-ES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74641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57238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1" y="357238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6" y="3572383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2" y="3572383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409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Comic Sans MS</vt:lpstr>
      <vt:lpstr>Office Theme</vt:lpstr>
      <vt:lpstr>El Santo Rosario – Misterios Gloriosos</vt:lpstr>
      <vt:lpstr>PowerPoint Presentation</vt:lpstr>
      <vt:lpstr>Te Damos Gracias Señor</vt:lpstr>
      <vt:lpstr>Te Alabamos Señor</vt:lpstr>
      <vt:lpstr>Te Pedimos Perdón Señor</vt:lpstr>
      <vt:lpstr>Te Pedimos por…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MISTERIOS DOLOROSOS Poner el número del orden correcto de los misterios.</vt:lpstr>
      <vt:lpstr>PowerPoint Presentation</vt:lpstr>
      <vt:lpstr>Oh Jesús mío, Perdona nuestros pecados.  Líbranos del fuego del infierno.  Lleva todas las almas al Cielo, especialmente las mas necesitadas de tu Misericordia. Amen.</vt:lpstr>
      <vt:lpstr>PowerPoint Presentation</vt:lpstr>
      <vt:lpstr>PowerPoint Presentation</vt:lpstr>
      <vt:lpstr>LOS MISTERIOS DOLOROSOS Poner el número del orden correcto de los misterios.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16</cp:revision>
  <dcterms:created xsi:type="dcterms:W3CDTF">2020-05-11T13:21:03Z</dcterms:created>
  <dcterms:modified xsi:type="dcterms:W3CDTF">2021-01-26T22:46:00Z</dcterms:modified>
</cp:coreProperties>
</file>