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72" r:id="rId4"/>
    <p:sldId id="273" r:id="rId5"/>
    <p:sldId id="274" r:id="rId6"/>
    <p:sldId id="275" r:id="rId7"/>
    <p:sldId id="280" r:id="rId8"/>
    <p:sldId id="265" r:id="rId9"/>
    <p:sldId id="266" r:id="rId10"/>
    <p:sldId id="267" r:id="rId11"/>
    <p:sldId id="268" r:id="rId12"/>
    <p:sldId id="278" r:id="rId13"/>
    <p:sldId id="285" r:id="rId14"/>
    <p:sldId id="269" r:id="rId15"/>
    <p:sldId id="276" r:id="rId16"/>
    <p:sldId id="277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D0JyIiYzBA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0431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El Santo Rosario – </a:t>
            </a:r>
            <a:r>
              <a:rPr lang="en-US" dirty="0" err="1">
                <a:latin typeface="Comic Sans MS" panose="030F0702030302020204" pitchFamily="66" charset="0"/>
              </a:rPr>
              <a:t>Misterios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Gloriosos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1" descr="C:\Users\Friends Jesus &amp; Mary\Documents\LIBROS IMPRESOS\Manual Amigos de Jesus y Maria\photo logo nuevo.JPG">
            <a:extLst>
              <a:ext uri="{FF2B5EF4-FFF2-40B4-BE49-F238E27FC236}">
                <a16:creationId xmlns:a16="http://schemas.microsoft.com/office/drawing/2014/main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216" y="1170432"/>
            <a:ext cx="5468112" cy="546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4" y="337624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41" y="3376246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96" y="3383359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66" y="3354058"/>
            <a:ext cx="2927932" cy="3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9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7853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70FC-1981-48DC-A050-66BE89D6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865" y="0"/>
            <a:ext cx="5072270" cy="602284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Los </a:t>
            </a:r>
            <a:r>
              <a:rPr lang="en-US" sz="4000" b="1" dirty="0" err="1"/>
              <a:t>Misterios</a:t>
            </a:r>
            <a:r>
              <a:rPr lang="en-US" sz="4000" b="1" dirty="0"/>
              <a:t> </a:t>
            </a:r>
            <a:r>
              <a:rPr lang="en-US" sz="4000" b="1" dirty="0" err="1"/>
              <a:t>Gloriosos</a:t>
            </a:r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3621A-A600-4FDB-AEF5-36D8E4F95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" y="1080782"/>
            <a:ext cx="2233655" cy="3915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D6A6C6-6123-4B42-A368-E5C3A961B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37" y="2392746"/>
            <a:ext cx="2233655" cy="3873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6BD4F7-E1C6-43BA-A7F2-230C04203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00" y="1080782"/>
            <a:ext cx="2233655" cy="3873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8F88C7-391B-4CC2-877F-A36E77E0B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12" y="2415938"/>
            <a:ext cx="2233655" cy="3873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1FC093-8B96-4437-95A1-AFAC2BF1B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75" y="1080782"/>
            <a:ext cx="2233655" cy="37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99" y="357159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991" y="747611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99" y="2043519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67" y="5372496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48" y="5033929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71" y="5388826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07" y="900031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05" y="1763770"/>
            <a:ext cx="3201254" cy="344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79" y="3663855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57" y="2363484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88" y="4760338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90" y="31471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80" y="66712"/>
            <a:ext cx="1453792" cy="1453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7A8B22-8312-478C-B3F1-AA8232B2505B}"/>
              </a:ext>
            </a:extLst>
          </p:cNvPr>
          <p:cNvSpPr txBox="1"/>
          <p:nvPr/>
        </p:nvSpPr>
        <p:spPr>
          <a:xfrm>
            <a:off x="224852" y="439686"/>
            <a:ext cx="4081855" cy="144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C0F736E8-8DD2-4953-A413-D85CCCB1C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28292"/>
            <a:ext cx="548886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Padre </a:t>
            </a:r>
            <a:r>
              <a:rPr lang="en-US" altLang="en-US" b="1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Nuestro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que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estás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el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cielo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santificado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sea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nombre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venga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nosotros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reino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hágase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voluntad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 tierra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el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cielo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hoy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nuestro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pan de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cada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día;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perdona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nuestras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ofensas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también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nosotros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perdonamos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los que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ofenden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dejes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caer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tentación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líbranos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del mal.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Amén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C34D1-728B-4A93-A16B-74526261A129}"/>
              </a:ext>
            </a:extLst>
          </p:cNvPr>
          <p:cNvSpPr txBox="1"/>
          <p:nvPr/>
        </p:nvSpPr>
        <p:spPr>
          <a:xfrm>
            <a:off x="160617" y="3579007"/>
            <a:ext cx="4890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Dios te salve, María, llena eres de gracia, el Señor es contigo. Bendita eres entre todas las mujeres, y bendito es el fruto de tu vientre, Jesús. Santa María, Madre de Dios, ruega por nosotros, pecadores, ahora y en la hora de nuestra muerte. Amén.</a:t>
            </a:r>
            <a:endParaRPr lang="en-US" dirty="0">
              <a:solidFill>
                <a:srgbClr val="20212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1012DF-D636-40ED-ADFE-DB59D491EC1B}"/>
              </a:ext>
            </a:extLst>
          </p:cNvPr>
          <p:cNvSpPr txBox="1"/>
          <p:nvPr/>
        </p:nvSpPr>
        <p:spPr>
          <a:xfrm>
            <a:off x="11411" y="5675923"/>
            <a:ext cx="537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Gloria al Padre y al Hijo y al Espíritu Santo. Como era en el principio, ahora y siempre, por los siglos de los siglos. Amén.</a:t>
            </a:r>
            <a:endParaRPr lang="en-US" dirty="0">
              <a:solidFill>
                <a:srgbClr val="20212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056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126" y="1"/>
            <a:ext cx="5083126" cy="6857999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Oh Jesús mío,</a:t>
            </a:r>
            <a:b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Perdona nuestros pecados. </a:t>
            </a:r>
            <a:b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Líbranos del fuego del infierno. </a:t>
            </a:r>
            <a:b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Lleva todas las almas al Cielo, especialmente las mas necesitadas de tu Misericordia.</a:t>
            </a:r>
            <a:b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7" y="141915"/>
            <a:ext cx="4943901" cy="65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463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3" y="-43598"/>
            <a:ext cx="2782001" cy="34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4" y="-128240"/>
            <a:ext cx="2705100" cy="352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64" y="-128240"/>
            <a:ext cx="3759436" cy="3528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0115"/>
            <a:ext cx="2651760" cy="343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400114"/>
            <a:ext cx="3750526" cy="3438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7" y="3400114"/>
            <a:ext cx="2651760" cy="3438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47" y="3400113"/>
            <a:ext cx="3164494" cy="34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4127" cy="34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7" y="0"/>
            <a:ext cx="2453703" cy="342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0"/>
            <a:ext cx="3394710" cy="341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9" y="-4835"/>
            <a:ext cx="3278733" cy="342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3415794"/>
            <a:ext cx="3051381" cy="344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5" y="3428841"/>
            <a:ext cx="2756430" cy="342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5" y="3415794"/>
            <a:ext cx="2852156" cy="344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424083"/>
            <a:ext cx="3518561" cy="34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4" y="98755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8578" y="2405575"/>
            <a:ext cx="2855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En nombre del Padre, </a:t>
            </a:r>
          </a:p>
          <a:p>
            <a:pPr algn="ctr"/>
            <a:r>
              <a:rPr lang="es-ES" sz="2800" b="1" dirty="0"/>
              <a:t>del Hijo, </a:t>
            </a:r>
          </a:p>
          <a:p>
            <a:pPr algn="ctr"/>
            <a:r>
              <a:rPr lang="es-ES" sz="2800" b="1" dirty="0"/>
              <a:t>y del </a:t>
            </a:r>
          </a:p>
          <a:p>
            <a:pPr algn="ctr"/>
            <a:r>
              <a:rPr lang="es-ES" sz="2800" b="1" dirty="0"/>
              <a:t>Espíritu Santo. </a:t>
            </a:r>
          </a:p>
          <a:p>
            <a:pPr algn="ctr"/>
            <a:r>
              <a:rPr lang="es-ES" sz="2800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67217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Es como un rio - Alabanza">
            <a:hlinkClick r:id="" action="ppaction://media"/>
            <a:extLst>
              <a:ext uri="{FF2B5EF4-FFF2-40B4-BE49-F238E27FC236}">
                <a16:creationId xmlns:a16="http://schemas.microsoft.com/office/drawing/2014/main" id="{304743E0-1853-40DF-AA0C-42FF16DDC5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2425"/>
            <a:ext cx="12192000" cy="68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Damos Gracias Señor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35" y="1831588"/>
            <a:ext cx="4527395" cy="452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9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Alabamos Señor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30" y="1895708"/>
            <a:ext cx="4358150" cy="43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1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Pedimos Perdón Señor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15" y="1817921"/>
            <a:ext cx="4162726" cy="438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49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Pedimos por…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02" y="1464527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5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B19DDCA-C074-442E-BDE9-D8B36570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77" y="0"/>
            <a:ext cx="6190655" cy="67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2AD7F35-C348-49B4-BFAE-8B4C4E42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48" y="32538"/>
            <a:ext cx="6028352" cy="67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boy&#10;&#10;Description automatically generated">
            <a:extLst>
              <a:ext uri="{FF2B5EF4-FFF2-40B4-BE49-F238E27FC236}">
                <a16:creationId xmlns:a16="http://schemas.microsoft.com/office/drawing/2014/main" id="{AF0C9855-B292-411E-99EA-970596410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84" y="2021285"/>
            <a:ext cx="723267" cy="611683"/>
          </a:xfrm>
          <a:prstGeom prst="rect">
            <a:avLst/>
          </a:prstGeom>
        </p:spPr>
      </p:pic>
      <p:pic>
        <p:nvPicPr>
          <p:cNvPr id="7" name="Picture 6" descr="A close up of a boy&#10;&#10;Description automatically generated">
            <a:extLst>
              <a:ext uri="{FF2B5EF4-FFF2-40B4-BE49-F238E27FC236}">
                <a16:creationId xmlns:a16="http://schemas.microsoft.com/office/drawing/2014/main" id="{E26279D3-4102-4DCE-AC19-3E6A2A7A2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4" y="3824053"/>
            <a:ext cx="801150" cy="677550"/>
          </a:xfrm>
          <a:prstGeom prst="rect">
            <a:avLst/>
          </a:prstGeom>
        </p:spPr>
      </p:pic>
      <p:pic>
        <p:nvPicPr>
          <p:cNvPr id="8" name="Picture 7" descr="A close up of a boy&#10;&#10;Description automatically generated">
            <a:extLst>
              <a:ext uri="{FF2B5EF4-FFF2-40B4-BE49-F238E27FC236}">
                <a16:creationId xmlns:a16="http://schemas.microsoft.com/office/drawing/2014/main" id="{2EBFE150-8BFA-4FDB-9204-853867863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2" y="1388764"/>
            <a:ext cx="788000" cy="666429"/>
          </a:xfrm>
          <a:prstGeom prst="rect">
            <a:avLst/>
          </a:prstGeom>
        </p:spPr>
      </p:pic>
      <p:pic>
        <p:nvPicPr>
          <p:cNvPr id="9" name="Picture 8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17" y="3208442"/>
            <a:ext cx="778154" cy="658102"/>
          </a:xfrm>
          <a:prstGeom prst="rect">
            <a:avLst/>
          </a:prstGeom>
        </p:spPr>
      </p:pic>
      <p:pic>
        <p:nvPicPr>
          <p:cNvPr id="10" name="Picture 9" descr="A close up of a boy&#10;&#10;Description automatically generated">
            <a:extLst>
              <a:ext uri="{FF2B5EF4-FFF2-40B4-BE49-F238E27FC236}">
                <a16:creationId xmlns:a16="http://schemas.microsoft.com/office/drawing/2014/main" id="{635B1BEC-38D0-4B2A-8506-EBB7AA635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6" y="775624"/>
            <a:ext cx="708155" cy="598902"/>
          </a:xfrm>
          <a:prstGeom prst="rect">
            <a:avLst/>
          </a:prstGeom>
        </p:spPr>
      </p:pic>
      <p:pic>
        <p:nvPicPr>
          <p:cNvPr id="11" name="Picture 10" descr="A close up of a boy&#10;&#10;Description automatically generated">
            <a:extLst>
              <a:ext uri="{FF2B5EF4-FFF2-40B4-BE49-F238E27FC236}">
                <a16:creationId xmlns:a16="http://schemas.microsoft.com/office/drawing/2014/main" id="{A1787366-BAA8-42E8-A07A-91BCD493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04" y="3208442"/>
            <a:ext cx="778154" cy="658102"/>
          </a:xfrm>
          <a:prstGeom prst="rect">
            <a:avLst/>
          </a:prstGeom>
        </p:spPr>
      </p:pic>
      <p:pic>
        <p:nvPicPr>
          <p:cNvPr id="12" name="Picture 11" descr="A close up of a boy&#10;&#10;Description automatically generated">
            <a:extLst>
              <a:ext uri="{FF2B5EF4-FFF2-40B4-BE49-F238E27FC236}">
                <a16:creationId xmlns:a16="http://schemas.microsoft.com/office/drawing/2014/main" id="{0E919263-6814-485F-9AB6-1BAE52FF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00" y="2021285"/>
            <a:ext cx="699084" cy="661511"/>
          </a:xfrm>
          <a:prstGeom prst="rect">
            <a:avLst/>
          </a:prstGeom>
        </p:spPr>
      </p:pic>
      <p:pic>
        <p:nvPicPr>
          <p:cNvPr id="13" name="Picture 12" descr="A close up of a boy&#10;&#10;Description automatically generated">
            <a:extLst>
              <a:ext uri="{FF2B5EF4-FFF2-40B4-BE49-F238E27FC236}">
                <a16:creationId xmlns:a16="http://schemas.microsoft.com/office/drawing/2014/main" id="{D75DFAB5-4629-4836-9727-9C7ABE3D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55" y="3804650"/>
            <a:ext cx="757898" cy="640971"/>
          </a:xfrm>
          <a:prstGeom prst="rect">
            <a:avLst/>
          </a:prstGeom>
        </p:spPr>
      </p:pic>
      <p:pic>
        <p:nvPicPr>
          <p:cNvPr id="14" name="Picture 13" descr="A close up of a boy&#10;&#10;Description automatically generated">
            <a:extLst>
              <a:ext uri="{FF2B5EF4-FFF2-40B4-BE49-F238E27FC236}">
                <a16:creationId xmlns:a16="http://schemas.microsoft.com/office/drawing/2014/main" id="{2A730866-477D-4202-91AE-8C7356FA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99" y="1403963"/>
            <a:ext cx="598937" cy="668841"/>
          </a:xfrm>
          <a:prstGeom prst="rect">
            <a:avLst/>
          </a:prstGeom>
        </p:spPr>
      </p:pic>
      <p:pic>
        <p:nvPicPr>
          <p:cNvPr id="15" name="Picture 14" descr="A close up of a boy&#10;&#10;Description automatically generated">
            <a:extLst>
              <a:ext uri="{FF2B5EF4-FFF2-40B4-BE49-F238E27FC236}">
                <a16:creationId xmlns:a16="http://schemas.microsoft.com/office/drawing/2014/main" id="{765DC39F-2DE3-4595-83B2-4A3C77C1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50" y="775624"/>
            <a:ext cx="787986" cy="666417"/>
          </a:xfrm>
          <a:prstGeom prst="rect">
            <a:avLst/>
          </a:prstGeom>
        </p:spPr>
      </p:pic>
      <p:pic>
        <p:nvPicPr>
          <p:cNvPr id="16" name="Picture 15" descr="A close up of a boy&#10;&#10;Description automatically generated">
            <a:extLst>
              <a:ext uri="{FF2B5EF4-FFF2-40B4-BE49-F238E27FC236}">
                <a16:creationId xmlns:a16="http://schemas.microsoft.com/office/drawing/2014/main" id="{4ECA30B5-DE62-4B05-B870-265C15B5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28" y="3255827"/>
            <a:ext cx="767816" cy="649359"/>
          </a:xfrm>
          <a:prstGeom prst="rect">
            <a:avLst/>
          </a:prstGeom>
        </p:spPr>
      </p:pic>
      <p:pic>
        <p:nvPicPr>
          <p:cNvPr id="17" name="Picture 16" descr="A close up of a boy&#10;&#10;Description automatically generated">
            <a:extLst>
              <a:ext uri="{FF2B5EF4-FFF2-40B4-BE49-F238E27FC236}">
                <a16:creationId xmlns:a16="http://schemas.microsoft.com/office/drawing/2014/main" id="{11B672A5-828B-4BDA-85FF-767EACC87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42" y="3249892"/>
            <a:ext cx="769349" cy="6506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754" y="4599199"/>
            <a:ext cx="741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Clara</a:t>
            </a:r>
          </a:p>
          <a:p>
            <a:r>
              <a:rPr lang="en-US" sz="1350" b="1" dirty="0" err="1"/>
              <a:t>Fiorella</a:t>
            </a:r>
            <a:endParaRPr lang="en-US" sz="135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0904" y="2641729"/>
            <a:ext cx="13771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Francisco de Asís</a:t>
            </a:r>
          </a:p>
          <a:p>
            <a:pPr algn="ctr"/>
            <a:r>
              <a:rPr lang="es-ES" sz="1350" b="1" dirty="0"/>
              <a:t>(Andrea)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2811" y="2087731"/>
            <a:ext cx="12856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Teresa</a:t>
            </a:r>
          </a:p>
          <a:p>
            <a:r>
              <a:rPr lang="en-US" sz="1350" b="1" dirty="0"/>
              <a:t>(Ma Alejandra)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85" y="3935599"/>
            <a:ext cx="801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Tomás</a:t>
            </a:r>
          </a:p>
          <a:p>
            <a:r>
              <a:rPr lang="en-US" sz="1350" b="1" dirty="0"/>
              <a:t>Santiago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8455" y="1390022"/>
            <a:ext cx="14068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Mónica</a:t>
            </a:r>
            <a:endParaRPr lang="en-US" sz="1350" b="1" dirty="0"/>
          </a:p>
          <a:p>
            <a:pPr algn="ctr"/>
            <a:r>
              <a:rPr lang="en-US" sz="1350" b="1" dirty="0"/>
              <a:t>(Cora Marie)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64320" y="3819719"/>
            <a:ext cx="7781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Rosalie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4630" y="2742404"/>
            <a:ext cx="794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Pedro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5772" y="4426142"/>
            <a:ext cx="757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Marco</a:t>
            </a:r>
          </a:p>
          <a:p>
            <a:pPr algn="ctr"/>
            <a:r>
              <a:rPr lang="en-US" sz="1350" b="1" dirty="0"/>
              <a:t>(Marco)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14689" y="2133898"/>
            <a:ext cx="65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Kateri</a:t>
            </a:r>
            <a:endParaRPr lang="en-US" sz="1350" b="1" dirty="0"/>
          </a:p>
          <a:p>
            <a:r>
              <a:rPr lang="en-US" sz="1350" b="1" dirty="0"/>
              <a:t>(Ines)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7019" y="3936461"/>
            <a:ext cx="9249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Jacinta</a:t>
            </a:r>
          </a:p>
          <a:p>
            <a:pPr algn="ctr"/>
            <a:r>
              <a:rPr lang="en-US" sz="1350" b="1" dirty="0"/>
              <a:t>Mariana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45952" y="1643937"/>
            <a:ext cx="12079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La Virgen del Carmen</a:t>
            </a:r>
          </a:p>
          <a:p>
            <a:pPr algn="ctr"/>
            <a:r>
              <a:rPr lang="en-US" sz="1350" b="1" dirty="0"/>
              <a:t>(Sofia)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10572" y="4029658"/>
            <a:ext cx="1039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Lucía</a:t>
            </a:r>
          </a:p>
          <a:p>
            <a:pPr algn="ctr"/>
            <a:r>
              <a:rPr lang="es-ES" sz="1350" b="1" dirty="0"/>
              <a:t>(Francesca)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55495" y="90244"/>
            <a:ext cx="338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Santo(a)______, Ora por mi niño no nacido, para que nazca sano y crezca feliz. Amen.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978" y="43634"/>
            <a:ext cx="3150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Jesús, Maria, y José, Deseo  adoptar espiritualmente a un niño no nacido durante los 9 meses del año escolar. Pido que nazca sano y crezca feliz. Amen.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19" y="5006932"/>
            <a:ext cx="2947013" cy="1407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24" y="4811598"/>
            <a:ext cx="2757310" cy="131694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17191" y="5904006"/>
            <a:ext cx="1082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Bernadette</a:t>
            </a:r>
          </a:p>
          <a:p>
            <a:r>
              <a:rPr lang="en-US" sz="1350" b="1" dirty="0"/>
              <a:t>(</a:t>
            </a:r>
            <a:r>
              <a:rPr lang="en-US" sz="1350" b="1" dirty="0" err="1"/>
              <a:t>Luly</a:t>
            </a:r>
            <a:r>
              <a:rPr lang="en-US" sz="1350" b="1" dirty="0"/>
              <a:t>)</a:t>
            </a:r>
          </a:p>
        </p:txBody>
      </p:sp>
      <p:pic>
        <p:nvPicPr>
          <p:cNvPr id="35" name="Picture 34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91" y="5238250"/>
            <a:ext cx="702397" cy="594032"/>
          </a:xfrm>
          <a:prstGeom prst="rect">
            <a:avLst/>
          </a:prstGeom>
        </p:spPr>
      </p:pic>
      <p:pic>
        <p:nvPicPr>
          <p:cNvPr id="36" name="Picture 35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52" y="5206862"/>
            <a:ext cx="702397" cy="594032"/>
          </a:xfrm>
          <a:prstGeom prst="rect">
            <a:avLst/>
          </a:prstGeom>
        </p:spPr>
      </p:pic>
      <p:pic>
        <p:nvPicPr>
          <p:cNvPr id="37" name="Picture 36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16" y="5049444"/>
            <a:ext cx="681265" cy="576161"/>
          </a:xfrm>
          <a:prstGeom prst="rect">
            <a:avLst/>
          </a:prstGeom>
        </p:spPr>
      </p:pic>
      <p:pic>
        <p:nvPicPr>
          <p:cNvPr id="38" name="Picture 37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42" y="4997662"/>
            <a:ext cx="803723" cy="6797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641787" y="6016537"/>
            <a:ext cx="7402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Tarso</a:t>
            </a:r>
            <a:endParaRPr lang="en-US" sz="13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041949" y="5662508"/>
            <a:ext cx="769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Pia</a:t>
            </a:r>
          </a:p>
          <a:p>
            <a:pPr algn="ctr"/>
            <a:r>
              <a:rPr lang="en-US" sz="1350" b="1" dirty="0"/>
              <a:t>(Pia)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10572" y="5727146"/>
            <a:ext cx="628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Elena</a:t>
            </a:r>
          </a:p>
        </p:txBody>
      </p:sp>
    </p:spTree>
    <p:extLst>
      <p:ext uri="{BB962C8B-B14F-4D97-AF65-F5344CB8AC3E}">
        <p14:creationId xmlns:p14="http://schemas.microsoft.com/office/powerpoint/2010/main" val="296055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4" y="98755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8578" y="2405575"/>
            <a:ext cx="2855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En nombre del Padre, </a:t>
            </a:r>
          </a:p>
          <a:p>
            <a:pPr algn="ctr"/>
            <a:r>
              <a:rPr lang="es-ES" sz="2800" b="1" dirty="0"/>
              <a:t>del Hijo, </a:t>
            </a:r>
          </a:p>
          <a:p>
            <a:pPr algn="ctr"/>
            <a:r>
              <a:rPr lang="es-ES" sz="2800" b="1" dirty="0"/>
              <a:t>y del </a:t>
            </a:r>
          </a:p>
          <a:p>
            <a:pPr algn="ctr"/>
            <a:r>
              <a:rPr lang="es-ES" sz="2800" b="1" dirty="0"/>
              <a:t>Espíritu Santo. </a:t>
            </a:r>
          </a:p>
          <a:p>
            <a:pPr algn="ctr"/>
            <a:r>
              <a:rPr lang="es-ES" sz="2800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74641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50" y="3459963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6" y="3429001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52" y="3429000"/>
            <a:ext cx="2977842" cy="32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362</Words>
  <Application>Microsoft Office PowerPoint</Application>
  <PresentationFormat>Widescreen</PresentationFormat>
  <Paragraphs>53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Comic Sans MS</vt:lpstr>
      <vt:lpstr>Office Theme</vt:lpstr>
      <vt:lpstr>El Santo Rosario – Misterios Gloriosos</vt:lpstr>
      <vt:lpstr>PowerPoint Presentation</vt:lpstr>
      <vt:lpstr>Te Damos Gracias Señor</vt:lpstr>
      <vt:lpstr>Te Alabamos Señor</vt:lpstr>
      <vt:lpstr>Te Pedimos Perdón Señor</vt:lpstr>
      <vt:lpstr>Te Pedimos por…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Misterios Gloriosos</vt:lpstr>
      <vt:lpstr>PowerPoint Presentation</vt:lpstr>
      <vt:lpstr>Oh Jesús mío, Perdona nuestros pecados.  Líbranos del fuego del infierno.  Lleva todas las almas al Cielo, especialmente las mas necesitadas de tu Misericordia. Amen.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20</cp:revision>
  <dcterms:created xsi:type="dcterms:W3CDTF">2020-05-11T13:21:03Z</dcterms:created>
  <dcterms:modified xsi:type="dcterms:W3CDTF">2021-04-13T23:44:07Z</dcterms:modified>
</cp:coreProperties>
</file>