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3" r:id="rId3"/>
    <p:sldId id="274" r:id="rId4"/>
    <p:sldId id="275" r:id="rId5"/>
    <p:sldId id="276" r:id="rId6"/>
    <p:sldId id="265" r:id="rId7"/>
    <p:sldId id="266" r:id="rId8"/>
    <p:sldId id="267" r:id="rId9"/>
    <p:sldId id="268" r:id="rId10"/>
    <p:sldId id="281" r:id="rId11"/>
    <p:sldId id="256" r:id="rId12"/>
    <p:sldId id="269" r:id="rId13"/>
    <p:sldId id="270" r:id="rId14"/>
    <p:sldId id="271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E482D-6542-4BCE-96FF-85CC857F6AD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FD42F-9D50-46ED-9663-4835896A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5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Explicar</a:t>
            </a:r>
            <a:r>
              <a:rPr lang="en-US" b="1" dirty="0"/>
              <a:t> los </a:t>
            </a:r>
            <a:r>
              <a:rPr lang="en-US" b="1" dirty="0" err="1"/>
              <a:t>ministerios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3A212-4A91-4EBD-AD94-7FBDE71ADF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0431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El Santo Rosario – </a:t>
            </a:r>
            <a:r>
              <a:rPr lang="en-US" dirty="0" err="1">
                <a:latin typeface="Comic Sans MS" panose="030F0702030302020204" pitchFamily="66" charset="0"/>
              </a:rPr>
              <a:t>Misterios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Gozosos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1" descr="C:\Users\Friends Jesus &amp; Mary\Documents\LIBROS IMPRESOS\Manual Amigos de Jesus y Maria\photo logo nuevo.JPG">
            <a:extLst>
              <a:ext uri="{FF2B5EF4-FFF2-40B4-BE49-F238E27FC236}">
                <a16:creationId xmlns:a16="http://schemas.microsoft.com/office/drawing/2014/main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216" y="1170432"/>
            <a:ext cx="5468112" cy="546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B394-8ECA-4FE4-909F-C2554F42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204" y="0"/>
            <a:ext cx="5509591" cy="814318"/>
          </a:xfrm>
        </p:spPr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Misterios</a:t>
            </a:r>
            <a:r>
              <a:rPr lang="en-US" dirty="0"/>
              <a:t> </a:t>
            </a:r>
            <a:r>
              <a:rPr lang="en-US" dirty="0" err="1"/>
              <a:t>Gozosos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98870-8886-426D-B9B5-A4D5253C0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08" y="2551042"/>
            <a:ext cx="2418535" cy="389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E98617-C9D7-4052-938B-E675A8378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73" y="1252327"/>
            <a:ext cx="2418535" cy="3898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8F6AE-1B99-4834-95DE-B774D1C9F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45" y="2551043"/>
            <a:ext cx="2418535" cy="3898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A4BBBD-8A5D-42DF-A6C8-6D4AC007D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328"/>
            <a:ext cx="2418534" cy="3898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EF845F-0CA8-4340-98A6-9782FCAF6C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43" y="1252327"/>
            <a:ext cx="2418535" cy="389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8E9B7C-2DBD-418B-8AC5-866C486A0797}"/>
              </a:ext>
            </a:extLst>
          </p:cNvPr>
          <p:cNvSpPr txBox="1"/>
          <p:nvPr/>
        </p:nvSpPr>
        <p:spPr>
          <a:xfrm>
            <a:off x="0" y="900454"/>
            <a:ext cx="24185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La Anunciación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BFA9B-68DA-4FBA-89A5-41B1361285DC}"/>
              </a:ext>
            </a:extLst>
          </p:cNvPr>
          <p:cNvSpPr txBox="1"/>
          <p:nvPr/>
        </p:nvSpPr>
        <p:spPr>
          <a:xfrm>
            <a:off x="2467557" y="2181710"/>
            <a:ext cx="24185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La Visitación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E6C6B-AF5F-4AB9-92C8-2ECA6737030B}"/>
              </a:ext>
            </a:extLst>
          </p:cNvPr>
          <p:cNvSpPr txBox="1"/>
          <p:nvPr/>
        </p:nvSpPr>
        <p:spPr>
          <a:xfrm>
            <a:off x="4887374" y="869397"/>
            <a:ext cx="24185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La Natividad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F05720-30FA-4165-96D5-4C6181F57F7F}"/>
              </a:ext>
            </a:extLst>
          </p:cNvPr>
          <p:cNvSpPr txBox="1"/>
          <p:nvPr/>
        </p:nvSpPr>
        <p:spPr>
          <a:xfrm>
            <a:off x="7330419" y="2181710"/>
            <a:ext cx="24185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La Presentación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CB9DD2-BD9D-4AB3-B474-89558FFA21E2}"/>
              </a:ext>
            </a:extLst>
          </p:cNvPr>
          <p:cNvSpPr txBox="1"/>
          <p:nvPr/>
        </p:nvSpPr>
        <p:spPr>
          <a:xfrm>
            <a:off x="9699932" y="623455"/>
            <a:ext cx="24185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Jesús Perdido y Hallado en el Templo</a:t>
            </a:r>
          </a:p>
        </p:txBody>
      </p:sp>
    </p:spTree>
    <p:extLst>
      <p:ext uri="{BB962C8B-B14F-4D97-AF65-F5344CB8AC3E}">
        <p14:creationId xmlns:p14="http://schemas.microsoft.com/office/powerpoint/2010/main" val="86450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686" y="3403262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44" y="638404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997" y="1932869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15" y="5437431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19" y="4676306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72" y="5387436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76" y="752406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73" y="1676563"/>
            <a:ext cx="3454625" cy="343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56" y="3686701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89" y="2221343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58" y="4873655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30" y="0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18" y="72905"/>
            <a:ext cx="1453792" cy="14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126" y="1"/>
            <a:ext cx="5083126" cy="6857999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Oh Jesús mío,</a:t>
            </a:r>
            <a:b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Perdona nuestros pecados. </a:t>
            </a:r>
            <a:b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Líbranos del fuego del infierno. </a:t>
            </a:r>
            <a:b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Lleva todas las almas al Cielo, especialmente las mas necesitadas de tu Misericordia.</a:t>
            </a:r>
            <a:b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7" y="141915"/>
            <a:ext cx="4943901" cy="65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463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3" y="-43598"/>
            <a:ext cx="2782001" cy="34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4" y="-128240"/>
            <a:ext cx="2705100" cy="352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64" y="-128240"/>
            <a:ext cx="3759436" cy="3528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0115"/>
            <a:ext cx="2651760" cy="343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400114"/>
            <a:ext cx="3750526" cy="3438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7" y="3400114"/>
            <a:ext cx="2651760" cy="3438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47" y="3400113"/>
            <a:ext cx="3164494" cy="34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4127" cy="34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7" y="0"/>
            <a:ext cx="2453703" cy="342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0"/>
            <a:ext cx="3394710" cy="341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9" y="-4835"/>
            <a:ext cx="3278733" cy="342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3415794"/>
            <a:ext cx="3051381" cy="344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5" y="3428841"/>
            <a:ext cx="2756430" cy="342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5" y="3415794"/>
            <a:ext cx="2852156" cy="344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424083"/>
            <a:ext cx="3518561" cy="34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E76D-BB5E-4B4B-B219-E4E45D10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113840"/>
            <a:ext cx="11324493" cy="6552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LOS MISTERIOS GOZOSOS</a:t>
            </a:r>
            <a:br>
              <a:rPr lang="en-US" sz="4000" b="1" dirty="0">
                <a:latin typeface="Comic Sans MS" panose="030F0702030302020204" pitchFamily="66" charset="0"/>
              </a:rPr>
            </a:br>
            <a:r>
              <a:rPr lang="en-US" sz="3100" b="1" dirty="0" err="1">
                <a:latin typeface="Comic Sans MS" panose="030F0702030302020204" pitchFamily="66" charset="0"/>
              </a:rPr>
              <a:t>Poner</a:t>
            </a:r>
            <a:r>
              <a:rPr lang="en-US" sz="3100" b="1" dirty="0">
                <a:latin typeface="Comic Sans MS" panose="030F0702030302020204" pitchFamily="66" charset="0"/>
              </a:rPr>
              <a:t> el </a:t>
            </a:r>
            <a:r>
              <a:rPr lang="en-US" sz="3100" b="1" dirty="0" err="1">
                <a:latin typeface="Comic Sans MS" panose="030F0702030302020204" pitchFamily="66" charset="0"/>
              </a:rPr>
              <a:t>número</a:t>
            </a:r>
            <a:r>
              <a:rPr lang="en-US" sz="3100" b="1" dirty="0">
                <a:latin typeface="Comic Sans MS" panose="030F0702030302020204" pitchFamily="66" charset="0"/>
              </a:rPr>
              <a:t> del </a:t>
            </a:r>
            <a:r>
              <a:rPr lang="en-US" sz="3100" b="1" dirty="0" err="1">
                <a:latin typeface="Comic Sans MS" panose="030F0702030302020204" pitchFamily="66" charset="0"/>
              </a:rPr>
              <a:t>orden</a:t>
            </a:r>
            <a:r>
              <a:rPr lang="en-US" sz="3100" b="1" dirty="0"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latin typeface="Comic Sans MS" panose="030F0702030302020204" pitchFamily="66" charset="0"/>
              </a:rPr>
              <a:t>correcto</a:t>
            </a:r>
            <a:r>
              <a:rPr lang="en-US" sz="3100" b="1" dirty="0">
                <a:latin typeface="Comic Sans MS" panose="030F0702030302020204" pitchFamily="66" charset="0"/>
              </a:rPr>
              <a:t> de los </a:t>
            </a:r>
            <a:r>
              <a:rPr lang="en-US" sz="3100" b="1" dirty="0" err="1">
                <a:latin typeface="Comic Sans MS" panose="030F0702030302020204" pitchFamily="66" charset="0"/>
              </a:rPr>
              <a:t>misterios</a:t>
            </a:r>
            <a:r>
              <a:rPr lang="en-US" sz="31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8FD31-D417-4A58-A921-D4EC733C6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23" y="1140232"/>
            <a:ext cx="2284619" cy="4019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DB3D16-C920-4123-9C89-D5ED0CBD0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76" y="1178815"/>
            <a:ext cx="2284619" cy="3996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686A6-21C9-4FEC-B59E-C75AFDA0A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88" y="2591572"/>
            <a:ext cx="2284619" cy="3996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CD633-855E-4794-AAE2-BA279EBA7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" y="1085481"/>
            <a:ext cx="2284619" cy="4019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42465-EA5B-4FB5-8268-A07ABA2CE8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56" y="2513477"/>
            <a:ext cx="2284619" cy="3996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6B8DEE-4D8B-4459-8B57-4B45984BF014}"/>
              </a:ext>
            </a:extLst>
          </p:cNvPr>
          <p:cNvSpPr txBox="1"/>
          <p:nvPr/>
        </p:nvSpPr>
        <p:spPr>
          <a:xfrm>
            <a:off x="63754" y="4557932"/>
            <a:ext cx="2284619" cy="547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2E6BFB-EFC4-455C-8BB8-7778E5AF82F7}"/>
              </a:ext>
            </a:extLst>
          </p:cNvPr>
          <p:cNvSpPr txBox="1"/>
          <p:nvPr/>
        </p:nvSpPr>
        <p:spPr>
          <a:xfrm>
            <a:off x="7337755" y="5963256"/>
            <a:ext cx="2284619" cy="547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5E20A-EBBF-4821-8233-1A977EC7E5F6}"/>
              </a:ext>
            </a:extLst>
          </p:cNvPr>
          <p:cNvSpPr txBox="1"/>
          <p:nvPr/>
        </p:nvSpPr>
        <p:spPr>
          <a:xfrm>
            <a:off x="4994823" y="4590012"/>
            <a:ext cx="2284619" cy="547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ECEA7-3BE4-400A-94D9-6F26A2AE153A}"/>
              </a:ext>
            </a:extLst>
          </p:cNvPr>
          <p:cNvSpPr txBox="1"/>
          <p:nvPr/>
        </p:nvSpPr>
        <p:spPr>
          <a:xfrm>
            <a:off x="9753975" y="4590012"/>
            <a:ext cx="2284619" cy="547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9676D3-234F-4C6E-83D6-F46784B4FDC5}"/>
              </a:ext>
            </a:extLst>
          </p:cNvPr>
          <p:cNvSpPr txBox="1"/>
          <p:nvPr/>
        </p:nvSpPr>
        <p:spPr>
          <a:xfrm>
            <a:off x="2529288" y="5977760"/>
            <a:ext cx="2284619" cy="547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Damos Gracias Señor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35" y="1831588"/>
            <a:ext cx="4527395" cy="452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7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Alabamos Señor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30" y="1895708"/>
            <a:ext cx="4358150" cy="43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Pedimos Perdón Señor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15" y="1817921"/>
            <a:ext cx="4162726" cy="438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Pedimos por…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02" y="1464527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7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4" y="98755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8578" y="2405575"/>
            <a:ext cx="2855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En nombre del Padre, </a:t>
            </a:r>
          </a:p>
          <a:p>
            <a:pPr algn="ctr"/>
            <a:r>
              <a:rPr lang="es-ES" sz="2800" b="1" dirty="0"/>
              <a:t>del Hijo, </a:t>
            </a:r>
          </a:p>
          <a:p>
            <a:pPr algn="ctr"/>
            <a:r>
              <a:rPr lang="es-ES" sz="2800" b="1" dirty="0"/>
              <a:t>y del </a:t>
            </a:r>
          </a:p>
          <a:p>
            <a:pPr algn="ctr"/>
            <a:r>
              <a:rPr lang="es-ES" sz="2800" b="1" dirty="0"/>
              <a:t>Espíritu Santo. </a:t>
            </a:r>
          </a:p>
          <a:p>
            <a:pPr algn="ctr"/>
            <a:r>
              <a:rPr lang="es-ES" sz="2800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23202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3572383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51" y="3572383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6" y="3572383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52" y="3572383"/>
            <a:ext cx="2977842" cy="32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556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7" y="3475566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71" y="3475565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1" y="3475563"/>
            <a:ext cx="2927932" cy="3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7810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109</Words>
  <Application>Microsoft Office PowerPoint</Application>
  <PresentationFormat>Widescreen</PresentationFormat>
  <Paragraphs>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Comic Sans MS</vt:lpstr>
      <vt:lpstr>Office Theme</vt:lpstr>
      <vt:lpstr>El Santo Rosario – Misterios Gozosos</vt:lpstr>
      <vt:lpstr>Te Damos Gracias Señor</vt:lpstr>
      <vt:lpstr>Te Alabamos Señor</vt:lpstr>
      <vt:lpstr>Te Pedimos Perdón Señor</vt:lpstr>
      <vt:lpstr>Te Pedimos por…</vt:lpstr>
      <vt:lpstr>PowerPoint Presentation</vt:lpstr>
      <vt:lpstr>PowerPoint Presentation</vt:lpstr>
      <vt:lpstr>PowerPoint Presentation</vt:lpstr>
      <vt:lpstr>PowerPoint Presentation</vt:lpstr>
      <vt:lpstr>Los Misterios Gozosos</vt:lpstr>
      <vt:lpstr>PowerPoint Presentation</vt:lpstr>
      <vt:lpstr>Oh Jesús mío, Perdona nuestros pecados.  Líbranos del fuego del infierno.  Lleva todas las almas al Cielo, especialmente las mas necesitadas de tu Misericordia. Amen.</vt:lpstr>
      <vt:lpstr>PowerPoint Presentation</vt:lpstr>
      <vt:lpstr>PowerPoint Presentation</vt:lpstr>
      <vt:lpstr>LOS MISTERIOS GOZOSOS Poner el número del orden correcto de los misterios.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36</cp:revision>
  <dcterms:created xsi:type="dcterms:W3CDTF">2020-05-11T13:21:03Z</dcterms:created>
  <dcterms:modified xsi:type="dcterms:W3CDTF">2020-12-07T15:20:50Z</dcterms:modified>
</cp:coreProperties>
</file>