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72" r:id="rId4"/>
    <p:sldId id="273" r:id="rId5"/>
    <p:sldId id="274" r:id="rId6"/>
    <p:sldId id="275" r:id="rId7"/>
    <p:sldId id="284" r:id="rId8"/>
    <p:sldId id="265" r:id="rId9"/>
    <p:sldId id="266" r:id="rId10"/>
    <p:sldId id="267" r:id="rId11"/>
    <p:sldId id="268" r:id="rId12"/>
    <p:sldId id="278" r:id="rId13"/>
    <p:sldId id="256" r:id="rId14"/>
    <p:sldId id="276" r:id="rId15"/>
    <p:sldId id="277" r:id="rId16"/>
    <p:sldId id="285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F53C-E56C-44AE-A30F-67985FDF6A9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Relationship Id="rId9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Relationship Id="rId9" Type="http://schemas.openxmlformats.org/officeDocument/2006/relationships/image" Target="../media/image5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DXYrTT9JGI" TargetMode="External"/><Relationship Id="rId2" Type="http://schemas.openxmlformats.org/officeDocument/2006/relationships/hyperlink" Target="https://youtu.be/hLDI9-dQD7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vuGjurCf6H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0431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El Santo Rosario – </a:t>
            </a:r>
            <a:r>
              <a:rPr lang="en-US" dirty="0" err="1">
                <a:latin typeface="Comic Sans MS" panose="030F0702030302020204" pitchFamily="66" charset="0"/>
              </a:rPr>
              <a:t>Misterios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>
                <a:latin typeface="Comic Sans MS" panose="030F0702030302020204" pitchFamily="66" charset="0"/>
              </a:rPr>
              <a:t>Luminosos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Picture 1" descr="C:\Users\Friends Jesus &amp; Mary\Documents\LIBROS IMPRESOS\Manual Amigos de Jesus y Maria\photo logo nuevo.JPG">
            <a:extLst>
              <a:ext uri="{FF2B5EF4-FFF2-40B4-BE49-F238E27FC236}">
                <a16:creationId xmlns:a16="http://schemas.microsoft.com/office/drawing/2014/main" id="{350C545A-1CD3-4A09-B617-E38702D1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216" y="1170432"/>
            <a:ext cx="5468112" cy="546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85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96755" cy="337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4" y="0"/>
            <a:ext cx="3084610" cy="3376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9" y="0"/>
            <a:ext cx="3127322" cy="3376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31" y="0"/>
            <a:ext cx="2894378" cy="3376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5566"/>
            <a:ext cx="3096755" cy="3382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7" y="3475566"/>
            <a:ext cx="3131883" cy="338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71" y="3475565"/>
            <a:ext cx="3108245" cy="3368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41" y="3475563"/>
            <a:ext cx="2927932" cy="33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9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0930" cy="3420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0" y="-6081"/>
            <a:ext cx="3112147" cy="3432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18" y="-6081"/>
            <a:ext cx="3120930" cy="341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53" y="0"/>
            <a:ext cx="3112147" cy="3431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5050" y="4369553"/>
            <a:ext cx="403742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>
                <a:latin typeface="Aharoni" panose="02010803020104030203" pitchFamily="2" charset="-79"/>
                <a:cs typeface="Aharoni" panose="02010803020104030203" pitchFamily="2" charset="-79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7853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F9D43-7F04-4D1E-8EF1-2A2348A6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12" y="0"/>
            <a:ext cx="4412975" cy="801066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Misterios</a:t>
            </a:r>
            <a:r>
              <a:rPr lang="en-US" sz="4000" b="1" dirty="0"/>
              <a:t> </a:t>
            </a:r>
            <a:r>
              <a:rPr lang="en-US" sz="4000" b="1" dirty="0" err="1"/>
              <a:t>Luminosos</a:t>
            </a:r>
            <a:endParaRPr lang="en-US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45283-54E0-434C-BE72-9A8FF2911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13" y="1250740"/>
            <a:ext cx="2254046" cy="37983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66D008-1C4D-408A-82A7-692319C27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119" y="2549454"/>
            <a:ext cx="2254045" cy="3833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81A73D-9FA8-4442-857F-82D5561AC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" y="1250741"/>
            <a:ext cx="2300402" cy="3798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91278D-B8AB-4169-8D47-007958B42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37" y="2409135"/>
            <a:ext cx="2254045" cy="3798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695EF-FF0C-4E0D-A073-5F8508BA1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62" y="1083918"/>
            <a:ext cx="2254044" cy="38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8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99" y="3571599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991" y="747611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99" y="2043519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67" y="5372496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948" y="5033929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71" y="5388826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07" y="900031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05" y="1763770"/>
            <a:ext cx="3201254" cy="3447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79" y="3663855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57" y="2363484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88" y="4760338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990" y="31471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80" y="66712"/>
            <a:ext cx="1453792" cy="14537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7A8B22-8312-478C-B3F1-AA8232B2505B}"/>
              </a:ext>
            </a:extLst>
          </p:cNvPr>
          <p:cNvSpPr txBox="1"/>
          <p:nvPr/>
        </p:nvSpPr>
        <p:spPr>
          <a:xfrm>
            <a:off x="224852" y="439686"/>
            <a:ext cx="4081855" cy="1448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C0F736E8-8DD2-4953-A413-D85CCCB1C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28292"/>
            <a:ext cx="548886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Padre </a:t>
            </a:r>
            <a:r>
              <a:rPr lang="en-US" altLang="en-US" b="1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Nuestro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que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estás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el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cielo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santificado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sea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nombre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;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venga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nosotros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reino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;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hágase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voluntad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 tierra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el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cielo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hoy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nuestro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pan de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cada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día;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perdona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nuestras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ofensas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como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también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nosotros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perdonamos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los que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ofenden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;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dejes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caer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tentación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</a:t>
            </a: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líbranos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del mal.</a:t>
            </a:r>
            <a:b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dirty="0" err="1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Amén</a:t>
            </a:r>
            <a:r>
              <a:rPr lang="en-US" altLang="en-U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7C34D1-728B-4A93-A16B-74526261A129}"/>
              </a:ext>
            </a:extLst>
          </p:cNvPr>
          <p:cNvSpPr txBox="1"/>
          <p:nvPr/>
        </p:nvSpPr>
        <p:spPr>
          <a:xfrm>
            <a:off x="160617" y="3579007"/>
            <a:ext cx="4890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Dios te salve, María, llena eres de gracia, el Señor es contigo. Bendita eres entre todas las mujeres, y bendito es el fruto de tu vientre, Jesús. Santa María, Madre de Dios, ruega por nosotros, pecadores, ahora y en la hora de nuestra muerte. Amén.</a:t>
            </a:r>
            <a:endParaRPr lang="en-US" dirty="0">
              <a:solidFill>
                <a:srgbClr val="20212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1012DF-D636-40ED-ADFE-DB59D491EC1B}"/>
              </a:ext>
            </a:extLst>
          </p:cNvPr>
          <p:cNvSpPr txBox="1"/>
          <p:nvPr/>
        </p:nvSpPr>
        <p:spPr>
          <a:xfrm>
            <a:off x="11411" y="5675923"/>
            <a:ext cx="537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20212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Gloria al Padre y al Hijo y al Espíritu Santo. Como era en el principio, ahora y siempre, por los siglos de los siglos. Amén.</a:t>
            </a:r>
            <a:endParaRPr lang="en-US" dirty="0">
              <a:solidFill>
                <a:srgbClr val="20212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80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463" cy="340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63" y="-43598"/>
            <a:ext cx="2782001" cy="3443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64" y="-128240"/>
            <a:ext cx="2705100" cy="3528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64" y="-128240"/>
            <a:ext cx="3759436" cy="3528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00115"/>
            <a:ext cx="2651760" cy="3438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3400114"/>
            <a:ext cx="3750526" cy="3438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87" y="3400114"/>
            <a:ext cx="2651760" cy="3438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47" y="3400113"/>
            <a:ext cx="3164494" cy="34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4127" cy="3417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7" y="0"/>
            <a:ext cx="2453703" cy="3420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0" y="0"/>
            <a:ext cx="3394710" cy="3415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39" y="-4835"/>
            <a:ext cx="3278733" cy="3420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6" y="3415794"/>
            <a:ext cx="3051381" cy="3442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5" y="3428841"/>
            <a:ext cx="2756430" cy="3429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55" y="3415794"/>
            <a:ext cx="2852156" cy="3442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1" y="3424083"/>
            <a:ext cx="3518561" cy="34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4" y="98755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8578" y="2405575"/>
            <a:ext cx="2855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En nombre del Padre, </a:t>
            </a:r>
          </a:p>
          <a:p>
            <a:pPr algn="ctr"/>
            <a:r>
              <a:rPr lang="es-ES" sz="2800" b="1" dirty="0"/>
              <a:t>del Hijo, </a:t>
            </a:r>
          </a:p>
          <a:p>
            <a:pPr algn="ctr"/>
            <a:r>
              <a:rPr lang="es-ES" sz="2800" b="1" dirty="0"/>
              <a:t>y del </a:t>
            </a:r>
          </a:p>
          <a:p>
            <a:pPr algn="ctr"/>
            <a:r>
              <a:rPr lang="es-ES" sz="2800" b="1" dirty="0"/>
              <a:t>Espíritu Santo. </a:t>
            </a:r>
          </a:p>
          <a:p>
            <a:pPr algn="ctr"/>
            <a:r>
              <a:rPr lang="es-ES" sz="2800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566242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F9D43-7F04-4D1E-8EF1-2A2348A6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12" y="0"/>
            <a:ext cx="4412975" cy="801066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Misterios</a:t>
            </a:r>
            <a:r>
              <a:rPr lang="en-US" sz="4000" b="1" dirty="0"/>
              <a:t> </a:t>
            </a:r>
            <a:r>
              <a:rPr lang="en-US" sz="4000" b="1" dirty="0" err="1"/>
              <a:t>Luminosos</a:t>
            </a:r>
            <a:endParaRPr lang="en-US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45283-54E0-434C-BE72-9A8FF2911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85" y="2363924"/>
            <a:ext cx="2254046" cy="37983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66D008-1C4D-408A-82A7-692319C27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2" y="1193624"/>
            <a:ext cx="2254045" cy="3833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81A73D-9FA8-4442-857F-82D5561AC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89" y="1193624"/>
            <a:ext cx="2300402" cy="3798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91278D-B8AB-4169-8D47-007958B42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053" y="1091715"/>
            <a:ext cx="2254045" cy="3798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695EF-FF0C-4E0D-A073-5F8508BA1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35" y="2338435"/>
            <a:ext cx="2254044" cy="3849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9F2ED2-F22A-4E5D-9A33-90FB2DA35DBD}"/>
              </a:ext>
            </a:extLst>
          </p:cNvPr>
          <p:cNvSpPr txBox="1"/>
          <p:nvPr/>
        </p:nvSpPr>
        <p:spPr>
          <a:xfrm>
            <a:off x="168282" y="4465983"/>
            <a:ext cx="2217159" cy="5259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E54C6B-58B5-475B-910F-51ACB84FEA23}"/>
              </a:ext>
            </a:extLst>
          </p:cNvPr>
          <p:cNvSpPr txBox="1"/>
          <p:nvPr/>
        </p:nvSpPr>
        <p:spPr>
          <a:xfrm>
            <a:off x="2537841" y="5636283"/>
            <a:ext cx="2217159" cy="5259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D90CDC-3EB6-4421-8223-12FA0FEAE2BD}"/>
              </a:ext>
            </a:extLst>
          </p:cNvPr>
          <p:cNvSpPr txBox="1"/>
          <p:nvPr/>
        </p:nvSpPr>
        <p:spPr>
          <a:xfrm>
            <a:off x="5026845" y="4454786"/>
            <a:ext cx="2217159" cy="5259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EC62CD-7EDE-4677-91B4-9FA1A98232DE}"/>
              </a:ext>
            </a:extLst>
          </p:cNvPr>
          <p:cNvSpPr txBox="1"/>
          <p:nvPr/>
        </p:nvSpPr>
        <p:spPr>
          <a:xfrm>
            <a:off x="7488277" y="5636283"/>
            <a:ext cx="2217159" cy="5259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7D7411-4C5F-48C4-9DAF-5C9866CA4BEB}"/>
              </a:ext>
            </a:extLst>
          </p:cNvPr>
          <p:cNvSpPr txBox="1"/>
          <p:nvPr/>
        </p:nvSpPr>
        <p:spPr>
          <a:xfrm>
            <a:off x="9839053" y="4364075"/>
            <a:ext cx="2217159" cy="5259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7920" y="1173787"/>
            <a:ext cx="65123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CANCION:</a:t>
            </a: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r>
              <a:rPr lang="es-ES" sz="2800" dirty="0">
                <a:latin typeface="Comic Sans MS" panose="030F0702030302020204" pitchFamily="66" charset="0"/>
              </a:rPr>
              <a:t>El Espíritu Santo, Ya Llegó</a:t>
            </a:r>
          </a:p>
          <a:p>
            <a:pPr algn="ctr"/>
            <a:r>
              <a:rPr lang="es-ES" sz="2800" dirty="0">
                <a:latin typeface="Comic Sans MS" panose="030F0702030302020204" pitchFamily="66" charset="0"/>
                <a:hlinkClick r:id="rId2"/>
              </a:rPr>
              <a:t>https://youtu.be/hLDI9-dQD7g</a:t>
            </a:r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r>
              <a:rPr lang="es-ES" sz="2800" dirty="0">
                <a:latin typeface="Comic Sans MS" panose="030F0702030302020204" pitchFamily="66" charset="0"/>
              </a:rPr>
              <a:t>Yo tengo un teléfono</a:t>
            </a:r>
          </a:p>
          <a:p>
            <a:pPr algn="ctr"/>
            <a:r>
              <a:rPr lang="es-ES" sz="2800" dirty="0">
                <a:latin typeface="Comic Sans MS" panose="030F0702030302020204" pitchFamily="66" charset="0"/>
                <a:hlinkClick r:id="rId3"/>
              </a:rPr>
              <a:t>https://youtu.be/kDXYrTT9JGI</a:t>
            </a:r>
            <a:endParaRPr lang="es-ES" sz="2800" dirty="0">
              <a:latin typeface="Comic Sans MS" panose="030F0702030302020204" pitchFamily="66" charset="0"/>
            </a:endParaRPr>
          </a:p>
          <a:p>
            <a:pPr algn="ctr"/>
            <a:endParaRPr lang="es-ES" sz="2800" dirty="0">
              <a:latin typeface="Comic Sans MS" panose="030F0702030302020204" pitchFamily="66" charset="0"/>
            </a:endParaRPr>
          </a:p>
          <a:p>
            <a:pPr algn="ctr"/>
            <a:r>
              <a:rPr lang="es-ES" sz="2800" dirty="0">
                <a:latin typeface="Comic Sans MS" panose="030F0702030302020204" pitchFamily="66" charset="0"/>
              </a:rPr>
              <a:t>Mi Dios Esta Vivo</a:t>
            </a:r>
          </a:p>
          <a:p>
            <a:pPr algn="ctr"/>
            <a:r>
              <a:rPr lang="es-ES" sz="2800" dirty="0">
                <a:latin typeface="Comic Sans MS" panose="030F0702030302020204" pitchFamily="66" charset="0"/>
                <a:hlinkClick r:id="rId4"/>
              </a:rPr>
              <a:t>https://youtu.be/vuGjurCf6H0</a:t>
            </a:r>
            <a:endParaRPr lang="es-E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5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Te Damos Gracias Señor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435" y="1831588"/>
            <a:ext cx="4527395" cy="452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8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Te Alabamos Señor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30" y="1895708"/>
            <a:ext cx="4358150" cy="43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Te Pedimos Perdón Señor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15" y="1817921"/>
            <a:ext cx="4162726" cy="438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89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Te Pedimos por…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02" y="1464527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3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blue floral clip art, children watercolor flower, floral - spring flower  clipart free PNG image with transparent background | TOPpng">
            <a:extLst>
              <a:ext uri="{FF2B5EF4-FFF2-40B4-BE49-F238E27FC236}">
                <a16:creationId xmlns:a16="http://schemas.microsoft.com/office/drawing/2014/main" id="{6B19DDCA-C074-442E-BDE9-D8B36570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77" y="0"/>
            <a:ext cx="6190655" cy="67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lue floral clip art, children watercolor flower, floral - spring flower  clipart free PNG image with transparent background | TOPpng">
            <a:extLst>
              <a:ext uri="{FF2B5EF4-FFF2-40B4-BE49-F238E27FC236}">
                <a16:creationId xmlns:a16="http://schemas.microsoft.com/office/drawing/2014/main" id="{62AD7F35-C348-49B4-BFAE-8B4C4E420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648" y="32538"/>
            <a:ext cx="6028352" cy="67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boy&#10;&#10;Description automatically generated">
            <a:extLst>
              <a:ext uri="{FF2B5EF4-FFF2-40B4-BE49-F238E27FC236}">
                <a16:creationId xmlns:a16="http://schemas.microsoft.com/office/drawing/2014/main" id="{AF0C9855-B292-411E-99EA-970596410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84" y="2021285"/>
            <a:ext cx="723267" cy="611683"/>
          </a:xfrm>
          <a:prstGeom prst="rect">
            <a:avLst/>
          </a:prstGeom>
        </p:spPr>
      </p:pic>
      <p:pic>
        <p:nvPicPr>
          <p:cNvPr id="7" name="Picture 6" descr="A close up of a boy&#10;&#10;Description automatically generated">
            <a:extLst>
              <a:ext uri="{FF2B5EF4-FFF2-40B4-BE49-F238E27FC236}">
                <a16:creationId xmlns:a16="http://schemas.microsoft.com/office/drawing/2014/main" id="{E26279D3-4102-4DCE-AC19-3E6A2A7A2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4" y="3824053"/>
            <a:ext cx="801150" cy="677550"/>
          </a:xfrm>
          <a:prstGeom prst="rect">
            <a:avLst/>
          </a:prstGeom>
        </p:spPr>
      </p:pic>
      <p:pic>
        <p:nvPicPr>
          <p:cNvPr id="8" name="Picture 7" descr="A close up of a boy&#10;&#10;Description automatically generated">
            <a:extLst>
              <a:ext uri="{FF2B5EF4-FFF2-40B4-BE49-F238E27FC236}">
                <a16:creationId xmlns:a16="http://schemas.microsoft.com/office/drawing/2014/main" id="{2EBFE150-8BFA-4FDB-9204-853867863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22" y="1388764"/>
            <a:ext cx="788000" cy="666429"/>
          </a:xfrm>
          <a:prstGeom prst="rect">
            <a:avLst/>
          </a:prstGeom>
        </p:spPr>
      </p:pic>
      <p:pic>
        <p:nvPicPr>
          <p:cNvPr id="9" name="Picture 8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17" y="3208442"/>
            <a:ext cx="778154" cy="658102"/>
          </a:xfrm>
          <a:prstGeom prst="rect">
            <a:avLst/>
          </a:prstGeom>
        </p:spPr>
      </p:pic>
      <p:pic>
        <p:nvPicPr>
          <p:cNvPr id="10" name="Picture 9" descr="A close up of a boy&#10;&#10;Description automatically generated">
            <a:extLst>
              <a:ext uri="{FF2B5EF4-FFF2-40B4-BE49-F238E27FC236}">
                <a16:creationId xmlns:a16="http://schemas.microsoft.com/office/drawing/2014/main" id="{635B1BEC-38D0-4B2A-8506-EBB7AA635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6" y="775624"/>
            <a:ext cx="708155" cy="598902"/>
          </a:xfrm>
          <a:prstGeom prst="rect">
            <a:avLst/>
          </a:prstGeom>
        </p:spPr>
      </p:pic>
      <p:pic>
        <p:nvPicPr>
          <p:cNvPr id="11" name="Picture 10" descr="A close up of a boy&#10;&#10;Description automatically generated">
            <a:extLst>
              <a:ext uri="{FF2B5EF4-FFF2-40B4-BE49-F238E27FC236}">
                <a16:creationId xmlns:a16="http://schemas.microsoft.com/office/drawing/2014/main" id="{A1787366-BAA8-42E8-A07A-91BCD493F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04" y="3208442"/>
            <a:ext cx="778154" cy="658102"/>
          </a:xfrm>
          <a:prstGeom prst="rect">
            <a:avLst/>
          </a:prstGeom>
        </p:spPr>
      </p:pic>
      <p:pic>
        <p:nvPicPr>
          <p:cNvPr id="12" name="Picture 11" descr="A close up of a boy&#10;&#10;Description automatically generated">
            <a:extLst>
              <a:ext uri="{FF2B5EF4-FFF2-40B4-BE49-F238E27FC236}">
                <a16:creationId xmlns:a16="http://schemas.microsoft.com/office/drawing/2014/main" id="{0E919263-6814-485F-9AB6-1BAE52FF2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00" y="2021285"/>
            <a:ext cx="699084" cy="661511"/>
          </a:xfrm>
          <a:prstGeom prst="rect">
            <a:avLst/>
          </a:prstGeom>
        </p:spPr>
      </p:pic>
      <p:pic>
        <p:nvPicPr>
          <p:cNvPr id="13" name="Picture 12" descr="A close up of a boy&#10;&#10;Description automatically generated">
            <a:extLst>
              <a:ext uri="{FF2B5EF4-FFF2-40B4-BE49-F238E27FC236}">
                <a16:creationId xmlns:a16="http://schemas.microsoft.com/office/drawing/2014/main" id="{D75DFAB5-4629-4836-9727-9C7ABE3DC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55" y="3804650"/>
            <a:ext cx="757898" cy="640971"/>
          </a:xfrm>
          <a:prstGeom prst="rect">
            <a:avLst/>
          </a:prstGeom>
        </p:spPr>
      </p:pic>
      <p:pic>
        <p:nvPicPr>
          <p:cNvPr id="14" name="Picture 13" descr="A close up of a boy&#10;&#10;Description automatically generated">
            <a:extLst>
              <a:ext uri="{FF2B5EF4-FFF2-40B4-BE49-F238E27FC236}">
                <a16:creationId xmlns:a16="http://schemas.microsoft.com/office/drawing/2014/main" id="{2A730866-477D-4202-91AE-8C7356FAF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99" y="1403963"/>
            <a:ext cx="598937" cy="668841"/>
          </a:xfrm>
          <a:prstGeom prst="rect">
            <a:avLst/>
          </a:prstGeom>
        </p:spPr>
      </p:pic>
      <p:pic>
        <p:nvPicPr>
          <p:cNvPr id="15" name="Picture 14" descr="A close up of a boy&#10;&#10;Description automatically generated">
            <a:extLst>
              <a:ext uri="{FF2B5EF4-FFF2-40B4-BE49-F238E27FC236}">
                <a16:creationId xmlns:a16="http://schemas.microsoft.com/office/drawing/2014/main" id="{765DC39F-2DE3-4595-83B2-4A3C77C19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450" y="775624"/>
            <a:ext cx="787986" cy="666417"/>
          </a:xfrm>
          <a:prstGeom prst="rect">
            <a:avLst/>
          </a:prstGeom>
        </p:spPr>
      </p:pic>
      <p:pic>
        <p:nvPicPr>
          <p:cNvPr id="16" name="Picture 15" descr="A close up of a boy&#10;&#10;Description automatically generated">
            <a:extLst>
              <a:ext uri="{FF2B5EF4-FFF2-40B4-BE49-F238E27FC236}">
                <a16:creationId xmlns:a16="http://schemas.microsoft.com/office/drawing/2014/main" id="{4ECA30B5-DE62-4B05-B870-265C15B53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528" y="3255827"/>
            <a:ext cx="767816" cy="649359"/>
          </a:xfrm>
          <a:prstGeom prst="rect">
            <a:avLst/>
          </a:prstGeom>
        </p:spPr>
      </p:pic>
      <p:pic>
        <p:nvPicPr>
          <p:cNvPr id="17" name="Picture 16" descr="A close up of a boy&#10;&#10;Description automatically generated">
            <a:extLst>
              <a:ext uri="{FF2B5EF4-FFF2-40B4-BE49-F238E27FC236}">
                <a16:creationId xmlns:a16="http://schemas.microsoft.com/office/drawing/2014/main" id="{11B672A5-828B-4BDA-85FF-767EACC87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42" y="3249892"/>
            <a:ext cx="769349" cy="6506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754" y="4599199"/>
            <a:ext cx="7418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Clara</a:t>
            </a:r>
          </a:p>
          <a:p>
            <a:r>
              <a:rPr lang="en-US" sz="1350" b="1" dirty="0" err="1"/>
              <a:t>Fiorella</a:t>
            </a:r>
            <a:endParaRPr lang="en-US" sz="135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0904" y="2641729"/>
            <a:ext cx="13771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b="1" dirty="0"/>
              <a:t>Francisco de Asís</a:t>
            </a:r>
          </a:p>
          <a:p>
            <a:pPr algn="ctr"/>
            <a:r>
              <a:rPr lang="es-ES" sz="1350" b="1" dirty="0"/>
              <a:t>(Andrea)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2812" y="2087731"/>
            <a:ext cx="11751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Teresa</a:t>
            </a:r>
          </a:p>
          <a:p>
            <a:r>
              <a:rPr lang="en-US" sz="1350" b="1" dirty="0"/>
              <a:t>Ma Alejandra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885" y="3935599"/>
            <a:ext cx="66379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Tomás</a:t>
            </a:r>
          </a:p>
          <a:p>
            <a:r>
              <a:rPr lang="en-US" sz="1350" b="1" dirty="0"/>
              <a:t>Santiago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58455" y="1390022"/>
            <a:ext cx="14068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Mónica</a:t>
            </a:r>
            <a:endParaRPr lang="en-US" sz="1350" b="1" dirty="0"/>
          </a:p>
          <a:p>
            <a:pPr algn="ctr"/>
            <a:r>
              <a:rPr lang="en-US" sz="1350" b="1" dirty="0"/>
              <a:t>(Cora Marie)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64320" y="3819719"/>
            <a:ext cx="7781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Rosalie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64630" y="2742404"/>
            <a:ext cx="794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Pedro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5772" y="4426142"/>
            <a:ext cx="757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Marco</a:t>
            </a:r>
          </a:p>
          <a:p>
            <a:pPr algn="ctr"/>
            <a:r>
              <a:rPr lang="en-US" sz="1350" b="1" dirty="0"/>
              <a:t>(Marco)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14689" y="2133898"/>
            <a:ext cx="653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Kateri</a:t>
            </a:r>
            <a:endParaRPr lang="en-US" sz="1350" b="1" dirty="0"/>
          </a:p>
          <a:p>
            <a:r>
              <a:rPr lang="en-US" sz="1350" b="1" dirty="0"/>
              <a:t>(Ines)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7019" y="3936461"/>
            <a:ext cx="76934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Jacinta</a:t>
            </a:r>
          </a:p>
          <a:p>
            <a:pPr algn="ctr"/>
            <a:r>
              <a:rPr lang="en-US" sz="1350" b="1" dirty="0"/>
              <a:t>Mariana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45952" y="1643937"/>
            <a:ext cx="12079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La Virgen del Carmen</a:t>
            </a:r>
          </a:p>
          <a:p>
            <a:pPr algn="ctr"/>
            <a:r>
              <a:rPr lang="en-US" sz="1350" b="1" dirty="0"/>
              <a:t>(Sofia)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21192" y="4029658"/>
            <a:ext cx="6288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b="1" dirty="0"/>
              <a:t>Lucía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55495" y="90244"/>
            <a:ext cx="3384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Santo(a)______, Ora por mi niño no nacido, para que nazca sano y crezca feliz. Amen.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978" y="43634"/>
            <a:ext cx="31507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Jesús, Maria, y José, Deseo  adoptar espiritualmente a un niño no nacido durante los 9 meses del año escolar. Pido que nazca sano y crezca feliz. Amen.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19" y="5006932"/>
            <a:ext cx="2947013" cy="14075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024" y="4811598"/>
            <a:ext cx="2757310" cy="131694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17191" y="5904006"/>
            <a:ext cx="10820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Bernadette</a:t>
            </a:r>
          </a:p>
          <a:p>
            <a:r>
              <a:rPr lang="en-US" sz="1350" b="1" dirty="0"/>
              <a:t>(</a:t>
            </a:r>
            <a:r>
              <a:rPr lang="en-US" sz="1350" b="1" dirty="0" err="1"/>
              <a:t>Luly</a:t>
            </a:r>
            <a:r>
              <a:rPr lang="en-US" sz="1350" b="1" dirty="0"/>
              <a:t>)</a:t>
            </a:r>
          </a:p>
        </p:txBody>
      </p:sp>
      <p:pic>
        <p:nvPicPr>
          <p:cNvPr id="35" name="Picture 34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91" y="5238250"/>
            <a:ext cx="702397" cy="594032"/>
          </a:xfrm>
          <a:prstGeom prst="rect">
            <a:avLst/>
          </a:prstGeom>
        </p:spPr>
      </p:pic>
      <p:pic>
        <p:nvPicPr>
          <p:cNvPr id="36" name="Picture 35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52" y="5206862"/>
            <a:ext cx="702397" cy="594032"/>
          </a:xfrm>
          <a:prstGeom prst="rect">
            <a:avLst/>
          </a:prstGeom>
        </p:spPr>
      </p:pic>
      <p:pic>
        <p:nvPicPr>
          <p:cNvPr id="37" name="Picture 36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716" y="5049444"/>
            <a:ext cx="681265" cy="576161"/>
          </a:xfrm>
          <a:prstGeom prst="rect">
            <a:avLst/>
          </a:prstGeom>
        </p:spPr>
      </p:pic>
      <p:pic>
        <p:nvPicPr>
          <p:cNvPr id="38" name="Picture 37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42" y="4997662"/>
            <a:ext cx="803723" cy="6797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641787" y="6016537"/>
            <a:ext cx="7402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Tarso</a:t>
            </a:r>
            <a:endParaRPr lang="en-US" sz="135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041949" y="5662508"/>
            <a:ext cx="769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Pia</a:t>
            </a:r>
          </a:p>
          <a:p>
            <a:pPr algn="ctr"/>
            <a:r>
              <a:rPr lang="en-US" sz="1350" b="1" dirty="0"/>
              <a:t>(Pia)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810572" y="5727146"/>
            <a:ext cx="6288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Elena</a:t>
            </a:r>
          </a:p>
        </p:txBody>
      </p:sp>
    </p:spTree>
    <p:extLst>
      <p:ext uri="{BB962C8B-B14F-4D97-AF65-F5344CB8AC3E}">
        <p14:creationId xmlns:p14="http://schemas.microsoft.com/office/powerpoint/2010/main" val="296055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4" y="98755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8578" y="2405575"/>
            <a:ext cx="2855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En nombre del Padre, </a:t>
            </a:r>
          </a:p>
          <a:p>
            <a:pPr algn="ctr"/>
            <a:r>
              <a:rPr lang="es-ES" sz="2800" b="1" dirty="0"/>
              <a:t>del Hijo, </a:t>
            </a:r>
          </a:p>
          <a:p>
            <a:pPr algn="ctr"/>
            <a:r>
              <a:rPr lang="es-ES" sz="2800" b="1" dirty="0"/>
              <a:t>y del </a:t>
            </a:r>
          </a:p>
          <a:p>
            <a:pPr algn="ctr"/>
            <a:r>
              <a:rPr lang="es-ES" sz="2800" b="1" dirty="0"/>
              <a:t>Espíritu Santo. </a:t>
            </a:r>
          </a:p>
          <a:p>
            <a:pPr algn="ctr"/>
            <a:r>
              <a:rPr lang="es-ES" sz="2800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74641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" y="922648"/>
            <a:ext cx="1554716" cy="172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70" y="0"/>
            <a:ext cx="3171730" cy="346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53" y="0"/>
            <a:ext cx="3193088" cy="3461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95" y="-1158"/>
            <a:ext cx="3138083" cy="346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3572383"/>
            <a:ext cx="2928678" cy="3298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51" y="3572383"/>
            <a:ext cx="2977842" cy="3298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96" y="3572383"/>
            <a:ext cx="3020252" cy="3298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52" y="3572383"/>
            <a:ext cx="2977842" cy="32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360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Comic Sans MS</vt:lpstr>
      <vt:lpstr>Office Theme</vt:lpstr>
      <vt:lpstr>El Santo Rosario – Misterios Luminosos</vt:lpstr>
      <vt:lpstr>PowerPoint Presentation</vt:lpstr>
      <vt:lpstr>Te Damos Gracias Señor</vt:lpstr>
      <vt:lpstr>Te Alabamos Señor</vt:lpstr>
      <vt:lpstr>Te Pedimos Perdón Señor</vt:lpstr>
      <vt:lpstr>Te Pedimos por…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Misterios Luminosos</vt:lpstr>
      <vt:lpstr>PowerPoint Presentation</vt:lpstr>
      <vt:lpstr>PowerPoint Presentation</vt:lpstr>
      <vt:lpstr>PowerPoint Presentation</vt:lpstr>
      <vt:lpstr>PowerPoint Presentation</vt:lpstr>
      <vt:lpstr>Misterios Luminosos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44</cp:revision>
  <dcterms:created xsi:type="dcterms:W3CDTF">2020-05-11T13:21:03Z</dcterms:created>
  <dcterms:modified xsi:type="dcterms:W3CDTF">2021-01-05T21:47:59Z</dcterms:modified>
</cp:coreProperties>
</file>