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F53C-E56C-44AE-A30F-67985FDF6A90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CA58-ADE9-4AF4-AF41-419728224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790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F53C-E56C-44AE-A30F-67985FDF6A90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CA58-ADE9-4AF4-AF41-419728224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25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F53C-E56C-44AE-A30F-67985FDF6A90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CA58-ADE9-4AF4-AF41-419728224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325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F53C-E56C-44AE-A30F-67985FDF6A90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CA58-ADE9-4AF4-AF41-419728224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30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F53C-E56C-44AE-A30F-67985FDF6A90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CA58-ADE9-4AF4-AF41-419728224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98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F53C-E56C-44AE-A30F-67985FDF6A90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CA58-ADE9-4AF4-AF41-419728224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750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F53C-E56C-44AE-A30F-67985FDF6A90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CA58-ADE9-4AF4-AF41-419728224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8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F53C-E56C-44AE-A30F-67985FDF6A90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CA58-ADE9-4AF4-AF41-419728224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93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F53C-E56C-44AE-A30F-67985FDF6A90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CA58-ADE9-4AF4-AF41-419728224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519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F53C-E56C-44AE-A30F-67985FDF6A90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CA58-ADE9-4AF4-AF41-419728224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37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F53C-E56C-44AE-A30F-67985FDF6A90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CA58-ADE9-4AF4-AF41-419728224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998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AF53C-E56C-44AE-A30F-67985FDF6A90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6CA58-ADE9-4AF4-AF41-419728224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88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447" y="468360"/>
            <a:ext cx="1570701" cy="14489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089" y="1933851"/>
            <a:ext cx="1570701" cy="144897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088" y="3418398"/>
            <a:ext cx="1570701" cy="144897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995" y="5409028"/>
            <a:ext cx="1570701" cy="144897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2093" y="4883889"/>
            <a:ext cx="1570701" cy="144897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4822" y="5410437"/>
            <a:ext cx="1570701" cy="144897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836" y="533046"/>
            <a:ext cx="1570701" cy="144897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435" y="1950370"/>
            <a:ext cx="1570701" cy="144897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699" y="3486268"/>
            <a:ext cx="1570701" cy="144897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870" y="4935240"/>
            <a:ext cx="1570701" cy="144897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1541" y="1638521"/>
            <a:ext cx="3431426" cy="369549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398" y="37569"/>
            <a:ext cx="1453792" cy="145379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2175" y="48405"/>
            <a:ext cx="1453792" cy="1453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048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Varona</dc:creator>
  <cp:lastModifiedBy>Maria Varona</cp:lastModifiedBy>
  <cp:revision>3</cp:revision>
  <dcterms:created xsi:type="dcterms:W3CDTF">2020-05-11T13:21:03Z</dcterms:created>
  <dcterms:modified xsi:type="dcterms:W3CDTF">2020-05-21T18:34:04Z</dcterms:modified>
</cp:coreProperties>
</file>