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image42.jpg" ContentType="image/unknown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8" r:id="rId2"/>
    <p:sldId id="281" r:id="rId3"/>
    <p:sldId id="295" r:id="rId4"/>
    <p:sldId id="274" r:id="rId5"/>
    <p:sldId id="276" r:id="rId6"/>
    <p:sldId id="256" r:id="rId7"/>
    <p:sldId id="283" r:id="rId8"/>
    <p:sldId id="258" r:id="rId9"/>
    <p:sldId id="261" r:id="rId10"/>
    <p:sldId id="262" r:id="rId11"/>
    <p:sldId id="296" r:id="rId12"/>
    <p:sldId id="284" r:id="rId13"/>
    <p:sldId id="285" r:id="rId14"/>
    <p:sldId id="287" r:id="rId15"/>
    <p:sldId id="297" r:id="rId16"/>
    <p:sldId id="298" r:id="rId17"/>
    <p:sldId id="290" r:id="rId18"/>
    <p:sldId id="292" r:id="rId19"/>
    <p:sldId id="291" r:id="rId20"/>
    <p:sldId id="293" r:id="rId21"/>
    <p:sldId id="280" r:id="rId22"/>
  </p:sldIdLst>
  <p:sldSz cx="12192000" cy="6858000"/>
  <p:notesSz cx="6858000" cy="9144000"/>
  <p:embeddedFontLst>
    <p:embeddedFont>
      <p:font typeface="Ballerina Script" panose="020B0604020202020204" charset="-128"/>
      <p:regular r:id="rId25"/>
    </p:embeddedFont>
    <p:embeddedFont>
      <p:font typeface="Amaranth" panose="020B0604020202020204" charset="0"/>
      <p:regular r:id="rId26"/>
      <p:bold r:id="rId27"/>
      <p:italic r:id="rId28"/>
      <p:boldItalic r:id="rId29"/>
    </p:embeddedFont>
    <p:embeddedFont>
      <p:font typeface="Arial Black" panose="020B0A04020102020204" pitchFamily="34" charset="0"/>
      <p:bold r:id="rId30"/>
    </p:embeddedFont>
    <p:embeddedFont>
      <p:font typeface="Euphemia" panose="020B0503040102020104" pitchFamily="3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guel Angel Di Geronimo O" initials="MADGO" lastIdx="2" clrIdx="0">
    <p:extLst>
      <p:ext uri="{19B8F6BF-5375-455C-9EA6-DF929625EA0E}">
        <p15:presenceInfo xmlns:p15="http://schemas.microsoft.com/office/powerpoint/2012/main" userId="05747cfb8bf1b66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A8C9"/>
    <a:srgbClr val="9AC3DA"/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4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348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EF8AD9-36CB-4495-A2D1-D74DCC9C49B4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PE"/>
        </a:p>
      </dgm:t>
    </dgm:pt>
    <dgm:pt modelId="{50857EED-645A-4411-965A-F51DFC391BDE}">
      <dgm:prSet phldrT="[Texto]"/>
      <dgm:spPr/>
      <dgm:t>
        <a:bodyPr/>
        <a:lstStyle/>
        <a:p>
          <a:endParaRPr lang="es-PE" dirty="0">
            <a:latin typeface="Amaranth" panose="02000503050000020004" pitchFamily="50" charset="0"/>
          </a:endParaRPr>
        </a:p>
      </dgm:t>
    </dgm:pt>
    <dgm:pt modelId="{AF17E371-1DBF-40F2-9079-D9317E51D01F}" type="parTrans" cxnId="{E9620568-1DCB-4EAC-9BF4-1A6E9F84A6BC}">
      <dgm:prSet/>
      <dgm:spPr/>
      <dgm:t>
        <a:bodyPr/>
        <a:lstStyle/>
        <a:p>
          <a:endParaRPr lang="es-PE"/>
        </a:p>
      </dgm:t>
    </dgm:pt>
    <dgm:pt modelId="{7839B390-14FD-49F8-9117-63FB592048C2}" type="sibTrans" cxnId="{E9620568-1DCB-4EAC-9BF4-1A6E9F84A6BC}">
      <dgm:prSet/>
      <dgm:spPr/>
      <dgm:t>
        <a:bodyPr/>
        <a:lstStyle/>
        <a:p>
          <a:endParaRPr lang="es-PE"/>
        </a:p>
      </dgm:t>
    </dgm:pt>
    <dgm:pt modelId="{40090A52-8937-4765-85EC-0A3FAC55770A}">
      <dgm:prSet phldrT="[Texto]" custT="1"/>
      <dgm:spPr/>
      <dgm:t>
        <a:bodyPr/>
        <a:lstStyle/>
        <a:p>
          <a:endParaRPr lang="es-PE" sz="2000" dirty="0"/>
        </a:p>
      </dgm:t>
    </dgm:pt>
    <dgm:pt modelId="{0448EA9A-A354-4E9B-80D9-0F938E323E1F}" type="parTrans" cxnId="{018EC26A-7F68-470F-B604-DCE3C14A82E7}">
      <dgm:prSet/>
      <dgm:spPr/>
      <dgm:t>
        <a:bodyPr/>
        <a:lstStyle/>
        <a:p>
          <a:endParaRPr lang="es-PE"/>
        </a:p>
      </dgm:t>
    </dgm:pt>
    <dgm:pt modelId="{31DBC86A-3C3D-4AF5-B40B-E7E13F2F4EF3}" type="sibTrans" cxnId="{018EC26A-7F68-470F-B604-DCE3C14A82E7}">
      <dgm:prSet/>
      <dgm:spPr/>
      <dgm:t>
        <a:bodyPr/>
        <a:lstStyle/>
        <a:p>
          <a:endParaRPr lang="es-PE"/>
        </a:p>
      </dgm:t>
    </dgm:pt>
    <dgm:pt modelId="{B8C3504A-A8D4-4FCD-9483-F3BB9BF2D217}">
      <dgm:prSet phldrT="[Texto]" custT="1"/>
      <dgm:spPr/>
      <dgm:t>
        <a:bodyPr/>
        <a:lstStyle/>
        <a:p>
          <a:endParaRPr lang="es-PE" sz="1900" kern="1200" dirty="0">
            <a:latin typeface="Euphemia"/>
            <a:ea typeface="+mn-ea"/>
            <a:cs typeface="+mn-cs"/>
          </a:endParaRPr>
        </a:p>
      </dgm:t>
    </dgm:pt>
    <dgm:pt modelId="{244D69B4-A6F2-4EA3-A9B0-F13EDAFC2381}" type="parTrans" cxnId="{4E001887-1AF1-407B-80BD-962FC513F23E}">
      <dgm:prSet/>
      <dgm:spPr/>
      <dgm:t>
        <a:bodyPr/>
        <a:lstStyle/>
        <a:p>
          <a:endParaRPr lang="es-PE"/>
        </a:p>
      </dgm:t>
    </dgm:pt>
    <dgm:pt modelId="{29217505-7F95-4264-A5FE-0A87847CAF26}" type="sibTrans" cxnId="{4E001887-1AF1-407B-80BD-962FC513F23E}">
      <dgm:prSet/>
      <dgm:spPr/>
      <dgm:t>
        <a:bodyPr/>
        <a:lstStyle/>
        <a:p>
          <a:endParaRPr lang="es-PE"/>
        </a:p>
      </dgm:t>
    </dgm:pt>
    <dgm:pt modelId="{B817F83B-8049-4AB7-A2CF-0F47DA087573}">
      <dgm:prSet phldrT="[Texto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PE" sz="2000" b="1" kern="1200" dirty="0">
            <a:solidFill>
              <a:srgbClr val="595959">
                <a:hueOff val="0"/>
                <a:satOff val="0"/>
                <a:lumOff val="0"/>
                <a:alphaOff val="0"/>
              </a:srgbClr>
            </a:solidFill>
            <a:latin typeface="Amaranth" panose="02000503050000020004" pitchFamily="50" charset="0"/>
            <a:ea typeface="Ballerina Script" pitchFamily="2" charset="-128"/>
            <a:cs typeface="Ballerina Script" pitchFamily="2" charset="-128"/>
          </a:endParaRPr>
        </a:p>
      </dgm:t>
    </dgm:pt>
    <dgm:pt modelId="{D3253488-8448-47CB-8A78-59E670E3B3F5}" type="parTrans" cxnId="{40F85C71-81BF-47F6-9A34-CA66D18192EE}">
      <dgm:prSet/>
      <dgm:spPr/>
      <dgm:t>
        <a:bodyPr/>
        <a:lstStyle/>
        <a:p>
          <a:endParaRPr lang="es-PE"/>
        </a:p>
      </dgm:t>
    </dgm:pt>
    <dgm:pt modelId="{242DFF02-42E6-41C3-808B-D1FDF451C78C}" type="sibTrans" cxnId="{40F85C71-81BF-47F6-9A34-CA66D18192EE}">
      <dgm:prSet/>
      <dgm:spPr/>
      <dgm:t>
        <a:bodyPr/>
        <a:lstStyle/>
        <a:p>
          <a:endParaRPr lang="es-PE"/>
        </a:p>
      </dgm:t>
    </dgm:pt>
    <dgm:pt modelId="{18D60C90-D95C-4CD2-AD00-51300CD1BCF7}">
      <dgm:prSet phldrT="[Texto]"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600" kern="1200" dirty="0">
            <a:solidFill>
              <a:prstClr val="white"/>
            </a:solidFill>
            <a:latin typeface="Amaranth" panose="02000503050000020004" pitchFamily="50" charset="0"/>
            <a:ea typeface="+mn-ea"/>
            <a:cs typeface="+mn-cs"/>
          </a:endParaRPr>
        </a:p>
      </dgm:t>
    </dgm:pt>
    <dgm:pt modelId="{824731DB-2090-47CD-A2F2-79CA90354804}" type="parTrans" cxnId="{6D613B4E-2980-483E-B715-FE73B9904D5E}">
      <dgm:prSet/>
      <dgm:spPr/>
      <dgm:t>
        <a:bodyPr/>
        <a:lstStyle/>
        <a:p>
          <a:endParaRPr lang="es-PE"/>
        </a:p>
      </dgm:t>
    </dgm:pt>
    <dgm:pt modelId="{E0F56756-59EB-4ECB-926C-B503FD25FC87}" type="sibTrans" cxnId="{6D613B4E-2980-483E-B715-FE73B9904D5E}">
      <dgm:prSet/>
      <dgm:spPr/>
      <dgm:t>
        <a:bodyPr/>
        <a:lstStyle/>
        <a:p>
          <a:endParaRPr lang="es-PE"/>
        </a:p>
      </dgm:t>
    </dgm:pt>
    <dgm:pt modelId="{3F8B5731-24F2-49E0-92F4-D42FC8736A4A}">
      <dgm:prSet phldrT="[Texto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PE" sz="2000" b="1" kern="1200" dirty="0">
            <a:solidFill>
              <a:srgbClr val="595959">
                <a:hueOff val="0"/>
                <a:satOff val="0"/>
                <a:lumOff val="0"/>
                <a:alphaOff val="0"/>
              </a:srgbClr>
            </a:solidFill>
            <a:latin typeface="Amaranth" panose="02000503050000020004" pitchFamily="50" charset="0"/>
            <a:ea typeface="Ballerina Script" pitchFamily="2" charset="-128"/>
            <a:cs typeface="Ballerina Script" pitchFamily="2" charset="-128"/>
          </a:endParaRPr>
        </a:p>
      </dgm:t>
    </dgm:pt>
    <dgm:pt modelId="{4FF5A22A-3C41-4DA9-8E1C-606697353B26}" type="parTrans" cxnId="{FA38B89B-3E84-491C-A1CD-0E5128061D92}">
      <dgm:prSet/>
      <dgm:spPr/>
      <dgm:t>
        <a:bodyPr/>
        <a:lstStyle/>
        <a:p>
          <a:endParaRPr lang="es-PE"/>
        </a:p>
      </dgm:t>
    </dgm:pt>
    <dgm:pt modelId="{CD2CF937-132D-4262-97B9-6F75F2A6B289}" type="sibTrans" cxnId="{FA38B89B-3E84-491C-A1CD-0E5128061D92}">
      <dgm:prSet/>
      <dgm:spPr/>
      <dgm:t>
        <a:bodyPr/>
        <a:lstStyle/>
        <a:p>
          <a:endParaRPr lang="es-PE"/>
        </a:p>
      </dgm:t>
    </dgm:pt>
    <dgm:pt modelId="{C395417E-D169-48CA-BC95-6587B0633878}">
      <dgm:prSet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PE" sz="2000" b="1" kern="1200" dirty="0">
            <a:solidFill>
              <a:srgbClr val="595959">
                <a:hueOff val="0"/>
                <a:satOff val="0"/>
                <a:lumOff val="0"/>
                <a:alphaOff val="0"/>
              </a:srgbClr>
            </a:solidFill>
            <a:latin typeface="Amaranth" panose="02000503050000020004" pitchFamily="50" charset="0"/>
            <a:ea typeface="Ballerina Script" pitchFamily="2" charset="-128"/>
            <a:cs typeface="Ballerina Script" pitchFamily="2" charset="-128"/>
          </a:endParaRPr>
        </a:p>
      </dgm:t>
    </dgm:pt>
    <dgm:pt modelId="{A1112326-658F-4076-9756-8ACF17A44E1E}" type="sibTrans" cxnId="{EF4C4820-565F-4A3D-8002-D80691A03B93}">
      <dgm:prSet/>
      <dgm:spPr/>
      <dgm:t>
        <a:bodyPr/>
        <a:lstStyle/>
        <a:p>
          <a:endParaRPr lang="es-PE"/>
        </a:p>
      </dgm:t>
    </dgm:pt>
    <dgm:pt modelId="{A080C68F-5C72-4212-AE00-61B25CCD4E9B}" type="parTrans" cxnId="{EF4C4820-565F-4A3D-8002-D80691A03B93}">
      <dgm:prSet/>
      <dgm:spPr/>
      <dgm:t>
        <a:bodyPr/>
        <a:lstStyle/>
        <a:p>
          <a:endParaRPr lang="es-PE"/>
        </a:p>
      </dgm:t>
    </dgm:pt>
    <dgm:pt modelId="{8C921A79-0108-4534-B914-05D96E807563}">
      <dgm:prSet phldrT="[Texto]"/>
      <dgm:spPr/>
      <dgm:t>
        <a:bodyPr/>
        <a:lstStyle/>
        <a:p>
          <a:pPr>
            <a:buChar char="•"/>
          </a:pPr>
          <a:endParaRPr lang="es-PE" b="1" dirty="0">
            <a:solidFill>
              <a:srgbClr val="595959">
                <a:hueOff val="0"/>
                <a:satOff val="0"/>
                <a:lumOff val="0"/>
                <a:alphaOff val="0"/>
              </a:srgbClr>
            </a:solidFill>
            <a:latin typeface="Amaranth" panose="02000503050000020004" pitchFamily="50" charset="0"/>
            <a:ea typeface="Ballerina Script" pitchFamily="2" charset="-128"/>
            <a:cs typeface="Ballerina Script" pitchFamily="2" charset="-128"/>
          </a:endParaRPr>
        </a:p>
      </dgm:t>
    </dgm:pt>
    <dgm:pt modelId="{4D857A74-DB3F-4C13-95E7-6FF0D5AE0CF5}" type="parTrans" cxnId="{3D3BC295-25C3-43D0-B2CB-EFF65503A818}">
      <dgm:prSet/>
      <dgm:spPr/>
      <dgm:t>
        <a:bodyPr/>
        <a:lstStyle/>
        <a:p>
          <a:endParaRPr lang="en-US"/>
        </a:p>
      </dgm:t>
    </dgm:pt>
    <dgm:pt modelId="{A65946D1-6A33-47D5-B338-57D420A2E70A}" type="sibTrans" cxnId="{3D3BC295-25C3-43D0-B2CB-EFF65503A818}">
      <dgm:prSet/>
      <dgm:spPr/>
      <dgm:t>
        <a:bodyPr/>
        <a:lstStyle/>
        <a:p>
          <a:endParaRPr lang="en-US"/>
        </a:p>
      </dgm:t>
    </dgm:pt>
    <dgm:pt modelId="{070D0077-0AC9-42E7-9EE3-7D8A54B56560}" type="pres">
      <dgm:prSet presAssocID="{37EF8AD9-36CB-4495-A2D1-D74DCC9C49B4}" presName="Name0" presStyleCnt="0">
        <dgm:presLayoutVars>
          <dgm:dir/>
          <dgm:animLvl val="lvl"/>
          <dgm:resizeHandles val="exact"/>
        </dgm:presLayoutVars>
      </dgm:prSet>
      <dgm:spPr/>
    </dgm:pt>
    <dgm:pt modelId="{73730C23-441E-4F17-9797-53907CDC981E}" type="pres">
      <dgm:prSet presAssocID="{50857EED-645A-4411-965A-F51DFC391BDE}" presName="linNode" presStyleCnt="0"/>
      <dgm:spPr/>
    </dgm:pt>
    <dgm:pt modelId="{27480283-1305-4911-A087-096FCB537AAE}" type="pres">
      <dgm:prSet presAssocID="{50857EED-645A-4411-965A-F51DFC391BDE}" presName="parentText" presStyleLbl="node1" presStyleIdx="0" presStyleCnt="4" custLinFactNeighborX="153" custLinFactNeighborY="269">
        <dgm:presLayoutVars>
          <dgm:chMax val="1"/>
          <dgm:bulletEnabled val="1"/>
        </dgm:presLayoutVars>
      </dgm:prSet>
      <dgm:spPr/>
    </dgm:pt>
    <dgm:pt modelId="{C4369ECC-B88E-4A94-9B70-A5365A38A01E}" type="pres">
      <dgm:prSet presAssocID="{50857EED-645A-4411-965A-F51DFC391BDE}" presName="descendantText" presStyleLbl="alignAccFollowNode1" presStyleIdx="0" presStyleCnt="3">
        <dgm:presLayoutVars>
          <dgm:bulletEnabled val="1"/>
        </dgm:presLayoutVars>
      </dgm:prSet>
      <dgm:spPr/>
    </dgm:pt>
    <dgm:pt modelId="{8D4F0DD8-2D6B-42AA-BD73-3DCDC32AA61C}" type="pres">
      <dgm:prSet presAssocID="{7839B390-14FD-49F8-9117-63FB592048C2}" presName="sp" presStyleCnt="0"/>
      <dgm:spPr/>
    </dgm:pt>
    <dgm:pt modelId="{4247AC84-0438-4358-9EDA-A3CF5EE38BEE}" type="pres">
      <dgm:prSet presAssocID="{B8C3504A-A8D4-4FCD-9483-F3BB9BF2D217}" presName="linNode" presStyleCnt="0"/>
      <dgm:spPr/>
    </dgm:pt>
    <dgm:pt modelId="{6C3EBA7A-3DBF-4C16-875A-E52F2919C99D}" type="pres">
      <dgm:prSet presAssocID="{B8C3504A-A8D4-4FCD-9483-F3BB9BF2D217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3191CEA7-6055-4D11-BD19-F307E84D43DD}" type="pres">
      <dgm:prSet presAssocID="{B8C3504A-A8D4-4FCD-9483-F3BB9BF2D217}" presName="descendantText" presStyleLbl="alignAccFollowNode1" presStyleIdx="1" presStyleCnt="3" custLinFactNeighborX="-812" custLinFactNeighborY="-2781">
        <dgm:presLayoutVars>
          <dgm:bulletEnabled val="1"/>
        </dgm:presLayoutVars>
      </dgm:prSet>
      <dgm:spPr/>
    </dgm:pt>
    <dgm:pt modelId="{A232F83A-96F9-494C-A83E-C15CEAB14FFD}" type="pres">
      <dgm:prSet presAssocID="{29217505-7F95-4264-A5FE-0A87847CAF26}" presName="sp" presStyleCnt="0"/>
      <dgm:spPr/>
    </dgm:pt>
    <dgm:pt modelId="{C4AEEE80-0E18-4995-951B-BD348977F6FD}" type="pres">
      <dgm:prSet presAssocID="{18D60C90-D95C-4CD2-AD00-51300CD1BCF7}" presName="linNode" presStyleCnt="0"/>
      <dgm:spPr/>
    </dgm:pt>
    <dgm:pt modelId="{498E8F1C-9616-42EA-AAEF-D1E29833C7C5}" type="pres">
      <dgm:prSet presAssocID="{18D60C90-D95C-4CD2-AD00-51300CD1BCF7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59AF4872-8831-4726-8132-3E6B1D2F48A0}" type="pres">
      <dgm:prSet presAssocID="{18D60C90-D95C-4CD2-AD00-51300CD1BCF7}" presName="descendantText" presStyleLbl="alignAccFollowNode1" presStyleIdx="2" presStyleCnt="3">
        <dgm:presLayoutVars>
          <dgm:bulletEnabled val="1"/>
        </dgm:presLayoutVars>
      </dgm:prSet>
      <dgm:spPr/>
    </dgm:pt>
    <dgm:pt modelId="{E80B7993-B464-46DA-836D-6B78D41A8973}" type="pres">
      <dgm:prSet presAssocID="{E0F56756-59EB-4ECB-926C-B503FD25FC87}" presName="sp" presStyleCnt="0"/>
      <dgm:spPr/>
    </dgm:pt>
    <dgm:pt modelId="{2838F6DE-7AC9-4F14-8AB8-472D63E87B71}" type="pres">
      <dgm:prSet presAssocID="{C395417E-D169-48CA-BC95-6587B0633878}" presName="linNode" presStyleCnt="0"/>
      <dgm:spPr/>
    </dgm:pt>
    <dgm:pt modelId="{E29B55DA-4149-4A27-9CD0-FEA10B03FA26}" type="pres">
      <dgm:prSet presAssocID="{C395417E-D169-48CA-BC95-6587B0633878}" presName="parentText" presStyleLbl="node1" presStyleIdx="3" presStyleCnt="4" custScaleY="129460" custLinFactNeighborX="324" custLinFactNeighborY="919">
        <dgm:presLayoutVars>
          <dgm:chMax val="1"/>
          <dgm:bulletEnabled val="1"/>
        </dgm:presLayoutVars>
      </dgm:prSet>
      <dgm:spPr/>
    </dgm:pt>
  </dgm:ptLst>
  <dgm:cxnLst>
    <dgm:cxn modelId="{DEEFD700-6887-43B4-B864-88F7C1EEA993}" type="presOf" srcId="{18D60C90-D95C-4CD2-AD00-51300CD1BCF7}" destId="{498E8F1C-9616-42EA-AAEF-D1E29833C7C5}" srcOrd="0" destOrd="0" presId="urn:microsoft.com/office/officeart/2005/8/layout/vList5"/>
    <dgm:cxn modelId="{EF4C4820-565F-4A3D-8002-D80691A03B93}" srcId="{37EF8AD9-36CB-4495-A2D1-D74DCC9C49B4}" destId="{C395417E-D169-48CA-BC95-6587B0633878}" srcOrd="3" destOrd="0" parTransId="{A080C68F-5C72-4212-AE00-61B25CCD4E9B}" sibTransId="{A1112326-658F-4076-9756-8ACF17A44E1E}"/>
    <dgm:cxn modelId="{6F834330-1849-4E7D-AF8E-4302B7252EAC}" type="presOf" srcId="{50857EED-645A-4411-965A-F51DFC391BDE}" destId="{27480283-1305-4911-A087-096FCB537AAE}" srcOrd="0" destOrd="0" presId="urn:microsoft.com/office/officeart/2005/8/layout/vList5"/>
    <dgm:cxn modelId="{FABC6836-C198-4A1F-8FF4-45F83A147A88}" type="presOf" srcId="{37EF8AD9-36CB-4495-A2D1-D74DCC9C49B4}" destId="{070D0077-0AC9-42E7-9EE3-7D8A54B56560}" srcOrd="0" destOrd="0" presId="urn:microsoft.com/office/officeart/2005/8/layout/vList5"/>
    <dgm:cxn modelId="{E9620568-1DCB-4EAC-9BF4-1A6E9F84A6BC}" srcId="{37EF8AD9-36CB-4495-A2D1-D74DCC9C49B4}" destId="{50857EED-645A-4411-965A-F51DFC391BDE}" srcOrd="0" destOrd="0" parTransId="{AF17E371-1DBF-40F2-9079-D9317E51D01F}" sibTransId="{7839B390-14FD-49F8-9117-63FB592048C2}"/>
    <dgm:cxn modelId="{018EC26A-7F68-470F-B604-DCE3C14A82E7}" srcId="{50857EED-645A-4411-965A-F51DFC391BDE}" destId="{40090A52-8937-4765-85EC-0A3FAC55770A}" srcOrd="0" destOrd="0" parTransId="{0448EA9A-A354-4E9B-80D9-0F938E323E1F}" sibTransId="{31DBC86A-3C3D-4AF5-B40B-E7E13F2F4EF3}"/>
    <dgm:cxn modelId="{6D613B4E-2980-483E-B715-FE73B9904D5E}" srcId="{37EF8AD9-36CB-4495-A2D1-D74DCC9C49B4}" destId="{18D60C90-D95C-4CD2-AD00-51300CD1BCF7}" srcOrd="2" destOrd="0" parTransId="{824731DB-2090-47CD-A2F2-79CA90354804}" sibTransId="{E0F56756-59EB-4ECB-926C-B503FD25FC87}"/>
    <dgm:cxn modelId="{D33D8B4E-0935-4453-A034-09261446F561}" type="presOf" srcId="{8C921A79-0108-4534-B914-05D96E807563}" destId="{3191CEA7-6055-4D11-BD19-F307E84D43DD}" srcOrd="0" destOrd="1" presId="urn:microsoft.com/office/officeart/2005/8/layout/vList5"/>
    <dgm:cxn modelId="{40F85C71-81BF-47F6-9A34-CA66D18192EE}" srcId="{B8C3504A-A8D4-4FCD-9483-F3BB9BF2D217}" destId="{B817F83B-8049-4AB7-A2CF-0F47DA087573}" srcOrd="0" destOrd="0" parTransId="{D3253488-8448-47CB-8A78-59E670E3B3F5}" sibTransId="{242DFF02-42E6-41C3-808B-D1FDF451C78C}"/>
    <dgm:cxn modelId="{28D24E81-1C8D-48A4-B990-7B1265CC3D98}" type="presOf" srcId="{40090A52-8937-4765-85EC-0A3FAC55770A}" destId="{C4369ECC-B88E-4A94-9B70-A5365A38A01E}" srcOrd="0" destOrd="0" presId="urn:microsoft.com/office/officeart/2005/8/layout/vList5"/>
    <dgm:cxn modelId="{9B8E7984-6E0A-44A8-BCB1-66226D44BBC5}" type="presOf" srcId="{B817F83B-8049-4AB7-A2CF-0F47DA087573}" destId="{3191CEA7-6055-4D11-BD19-F307E84D43DD}" srcOrd="0" destOrd="0" presId="urn:microsoft.com/office/officeart/2005/8/layout/vList5"/>
    <dgm:cxn modelId="{4E001887-1AF1-407B-80BD-962FC513F23E}" srcId="{37EF8AD9-36CB-4495-A2D1-D74DCC9C49B4}" destId="{B8C3504A-A8D4-4FCD-9483-F3BB9BF2D217}" srcOrd="1" destOrd="0" parTransId="{244D69B4-A6F2-4EA3-A9B0-F13EDAFC2381}" sibTransId="{29217505-7F95-4264-A5FE-0A87847CAF26}"/>
    <dgm:cxn modelId="{3D3BC295-25C3-43D0-B2CB-EFF65503A818}" srcId="{B8C3504A-A8D4-4FCD-9483-F3BB9BF2D217}" destId="{8C921A79-0108-4534-B914-05D96E807563}" srcOrd="1" destOrd="0" parTransId="{4D857A74-DB3F-4C13-95E7-6FF0D5AE0CF5}" sibTransId="{A65946D1-6A33-47D5-B338-57D420A2E70A}"/>
    <dgm:cxn modelId="{FA38B89B-3E84-491C-A1CD-0E5128061D92}" srcId="{18D60C90-D95C-4CD2-AD00-51300CD1BCF7}" destId="{3F8B5731-24F2-49E0-92F4-D42FC8736A4A}" srcOrd="0" destOrd="0" parTransId="{4FF5A22A-3C41-4DA9-8E1C-606697353B26}" sibTransId="{CD2CF937-132D-4262-97B9-6F75F2A6B289}"/>
    <dgm:cxn modelId="{5E2F65B3-5599-4651-8C75-15FF4CDEDADE}" type="presOf" srcId="{B8C3504A-A8D4-4FCD-9483-F3BB9BF2D217}" destId="{6C3EBA7A-3DBF-4C16-875A-E52F2919C99D}" srcOrd="0" destOrd="0" presId="urn:microsoft.com/office/officeart/2005/8/layout/vList5"/>
    <dgm:cxn modelId="{22F3CEC6-1A7B-41D9-A736-A05FEB19E3F7}" type="presOf" srcId="{3F8B5731-24F2-49E0-92F4-D42FC8736A4A}" destId="{59AF4872-8831-4726-8132-3E6B1D2F48A0}" srcOrd="0" destOrd="0" presId="urn:microsoft.com/office/officeart/2005/8/layout/vList5"/>
    <dgm:cxn modelId="{8E847EED-6606-4200-AD28-983FB4904D7B}" type="presOf" srcId="{C395417E-D169-48CA-BC95-6587B0633878}" destId="{E29B55DA-4149-4A27-9CD0-FEA10B03FA26}" srcOrd="0" destOrd="0" presId="urn:microsoft.com/office/officeart/2005/8/layout/vList5"/>
    <dgm:cxn modelId="{2919F835-85B8-4F42-A0B0-EE0EE7CC3C74}" type="presParOf" srcId="{070D0077-0AC9-42E7-9EE3-7D8A54B56560}" destId="{73730C23-441E-4F17-9797-53907CDC981E}" srcOrd="0" destOrd="0" presId="urn:microsoft.com/office/officeart/2005/8/layout/vList5"/>
    <dgm:cxn modelId="{A2A0C1BF-BA71-4936-AC9E-E681338EACA3}" type="presParOf" srcId="{73730C23-441E-4F17-9797-53907CDC981E}" destId="{27480283-1305-4911-A087-096FCB537AAE}" srcOrd="0" destOrd="0" presId="urn:microsoft.com/office/officeart/2005/8/layout/vList5"/>
    <dgm:cxn modelId="{0B536C47-405C-406B-B21F-62E83E7CCAD5}" type="presParOf" srcId="{73730C23-441E-4F17-9797-53907CDC981E}" destId="{C4369ECC-B88E-4A94-9B70-A5365A38A01E}" srcOrd="1" destOrd="0" presId="urn:microsoft.com/office/officeart/2005/8/layout/vList5"/>
    <dgm:cxn modelId="{125121D2-A027-44F3-B0BD-9E0BDA15FB91}" type="presParOf" srcId="{070D0077-0AC9-42E7-9EE3-7D8A54B56560}" destId="{8D4F0DD8-2D6B-42AA-BD73-3DCDC32AA61C}" srcOrd="1" destOrd="0" presId="urn:microsoft.com/office/officeart/2005/8/layout/vList5"/>
    <dgm:cxn modelId="{F9638D39-5A1D-4F41-BA39-29B9161558E9}" type="presParOf" srcId="{070D0077-0AC9-42E7-9EE3-7D8A54B56560}" destId="{4247AC84-0438-4358-9EDA-A3CF5EE38BEE}" srcOrd="2" destOrd="0" presId="urn:microsoft.com/office/officeart/2005/8/layout/vList5"/>
    <dgm:cxn modelId="{BAE4C588-FDE3-4D71-AF6D-63E13D5CB3CE}" type="presParOf" srcId="{4247AC84-0438-4358-9EDA-A3CF5EE38BEE}" destId="{6C3EBA7A-3DBF-4C16-875A-E52F2919C99D}" srcOrd="0" destOrd="0" presId="urn:microsoft.com/office/officeart/2005/8/layout/vList5"/>
    <dgm:cxn modelId="{082BB7C4-B8D1-4B41-8B67-C6D72B6DC956}" type="presParOf" srcId="{4247AC84-0438-4358-9EDA-A3CF5EE38BEE}" destId="{3191CEA7-6055-4D11-BD19-F307E84D43DD}" srcOrd="1" destOrd="0" presId="urn:microsoft.com/office/officeart/2005/8/layout/vList5"/>
    <dgm:cxn modelId="{569B2784-A716-4A90-A1FD-20EACCCEF14C}" type="presParOf" srcId="{070D0077-0AC9-42E7-9EE3-7D8A54B56560}" destId="{A232F83A-96F9-494C-A83E-C15CEAB14FFD}" srcOrd="3" destOrd="0" presId="urn:microsoft.com/office/officeart/2005/8/layout/vList5"/>
    <dgm:cxn modelId="{EB6D9FE5-0999-4764-AD42-79E54ADDE8F4}" type="presParOf" srcId="{070D0077-0AC9-42E7-9EE3-7D8A54B56560}" destId="{C4AEEE80-0E18-4995-951B-BD348977F6FD}" srcOrd="4" destOrd="0" presId="urn:microsoft.com/office/officeart/2005/8/layout/vList5"/>
    <dgm:cxn modelId="{0815C431-7596-41FC-859F-F87F4FB2DD55}" type="presParOf" srcId="{C4AEEE80-0E18-4995-951B-BD348977F6FD}" destId="{498E8F1C-9616-42EA-AAEF-D1E29833C7C5}" srcOrd="0" destOrd="0" presId="urn:microsoft.com/office/officeart/2005/8/layout/vList5"/>
    <dgm:cxn modelId="{D8DE5A13-7E22-409A-97A3-D06CFE1034B3}" type="presParOf" srcId="{C4AEEE80-0E18-4995-951B-BD348977F6FD}" destId="{59AF4872-8831-4726-8132-3E6B1D2F48A0}" srcOrd="1" destOrd="0" presId="urn:microsoft.com/office/officeart/2005/8/layout/vList5"/>
    <dgm:cxn modelId="{B790D2B5-FBD4-4E9B-978B-958BC8640216}" type="presParOf" srcId="{070D0077-0AC9-42E7-9EE3-7D8A54B56560}" destId="{E80B7993-B464-46DA-836D-6B78D41A8973}" srcOrd="5" destOrd="0" presId="urn:microsoft.com/office/officeart/2005/8/layout/vList5"/>
    <dgm:cxn modelId="{0A8EE31B-DABC-4749-B8D3-36AFCF6F62DD}" type="presParOf" srcId="{070D0077-0AC9-42E7-9EE3-7D8A54B56560}" destId="{2838F6DE-7AC9-4F14-8AB8-472D63E87B71}" srcOrd="6" destOrd="0" presId="urn:microsoft.com/office/officeart/2005/8/layout/vList5"/>
    <dgm:cxn modelId="{83783856-6D55-432F-8F29-99DE835CEF62}" type="presParOf" srcId="{2838F6DE-7AC9-4F14-8AB8-472D63E87B71}" destId="{E29B55DA-4149-4A27-9CD0-FEA10B03FA2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69ECC-B88E-4A94-9B70-A5365A38A01E}">
      <dsp:nvSpPr>
        <dsp:cNvPr id="0" name=""/>
        <dsp:cNvSpPr/>
      </dsp:nvSpPr>
      <dsp:spPr>
        <a:xfrm rot="5400000">
          <a:off x="4252459" y="-1619632"/>
          <a:ext cx="974725" cy="4461009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PE" sz="2000" kern="1200" dirty="0"/>
        </a:p>
      </dsp:txBody>
      <dsp:txXfrm rot="-5400000">
        <a:off x="2509317" y="171092"/>
        <a:ext cx="4413427" cy="879561"/>
      </dsp:txXfrm>
    </dsp:sp>
    <dsp:sp modelId="{27480283-1305-4911-A087-096FCB537AAE}">
      <dsp:nvSpPr>
        <dsp:cNvPr id="0" name=""/>
        <dsp:cNvSpPr/>
      </dsp:nvSpPr>
      <dsp:spPr>
        <a:xfrm>
          <a:off x="6825" y="4946"/>
          <a:ext cx="2509317" cy="121840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118110" rIns="236220" bIns="11811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6200" kern="1200" dirty="0">
            <a:latin typeface="Amaranth" panose="02000503050000020004" pitchFamily="50" charset="0"/>
          </a:endParaRPr>
        </a:p>
      </dsp:txBody>
      <dsp:txXfrm>
        <a:off x="66303" y="64424"/>
        <a:ext cx="2390361" cy="1099450"/>
      </dsp:txXfrm>
    </dsp:sp>
    <dsp:sp modelId="{3191CEA7-6055-4D11-BD19-F307E84D43DD}">
      <dsp:nvSpPr>
        <dsp:cNvPr id="0" name=""/>
        <dsp:cNvSpPr/>
      </dsp:nvSpPr>
      <dsp:spPr>
        <a:xfrm rot="5400000">
          <a:off x="4232084" y="-367412"/>
          <a:ext cx="974725" cy="4461009"/>
        </a:xfrm>
        <a:prstGeom prst="round2SameRect">
          <a:avLst/>
        </a:prstGeom>
        <a:solidFill>
          <a:schemeClr val="accent2">
            <a:tint val="40000"/>
            <a:alpha val="90000"/>
            <a:hueOff val="498622"/>
            <a:satOff val="18648"/>
            <a:lumOff val="103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98622"/>
              <a:satOff val="18648"/>
              <a:lumOff val="10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PE" sz="2000" b="1" kern="1200" dirty="0">
            <a:solidFill>
              <a:srgbClr val="595959">
                <a:hueOff val="0"/>
                <a:satOff val="0"/>
                <a:lumOff val="0"/>
                <a:alphaOff val="0"/>
              </a:srgbClr>
            </a:solidFill>
            <a:latin typeface="Amaranth" panose="02000503050000020004" pitchFamily="50" charset="0"/>
            <a:ea typeface="Ballerina Script" pitchFamily="2" charset="-128"/>
            <a:cs typeface="Ballerina Script" pitchFamily="2" charset="-128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PE" sz="3600" b="1" kern="1200" dirty="0">
            <a:solidFill>
              <a:srgbClr val="595959">
                <a:hueOff val="0"/>
                <a:satOff val="0"/>
                <a:lumOff val="0"/>
                <a:alphaOff val="0"/>
              </a:srgbClr>
            </a:solidFill>
            <a:latin typeface="Amaranth" panose="02000503050000020004" pitchFamily="50" charset="0"/>
            <a:ea typeface="Ballerina Script" pitchFamily="2" charset="-128"/>
            <a:cs typeface="Ballerina Script" pitchFamily="2" charset="-128"/>
          </a:endParaRPr>
        </a:p>
      </dsp:txBody>
      <dsp:txXfrm rot="-5400000">
        <a:off x="2488942" y="1423312"/>
        <a:ext cx="4413427" cy="879561"/>
      </dsp:txXfrm>
    </dsp:sp>
    <dsp:sp modelId="{6C3EBA7A-3DBF-4C16-875A-E52F2919C99D}">
      <dsp:nvSpPr>
        <dsp:cNvPr id="0" name=""/>
        <dsp:cNvSpPr/>
      </dsp:nvSpPr>
      <dsp:spPr>
        <a:xfrm>
          <a:off x="0" y="1280995"/>
          <a:ext cx="2509317" cy="1218406"/>
        </a:xfrm>
        <a:prstGeom prst="roundRect">
          <a:avLst/>
        </a:prstGeom>
        <a:solidFill>
          <a:schemeClr val="accent2">
            <a:hueOff val="459506"/>
            <a:satOff val="8602"/>
            <a:lumOff val="-5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900" kern="1200" dirty="0">
            <a:latin typeface="Euphemia"/>
            <a:ea typeface="+mn-ea"/>
            <a:cs typeface="+mn-cs"/>
          </a:endParaRPr>
        </a:p>
      </dsp:txBody>
      <dsp:txXfrm>
        <a:off x="59478" y="1340473"/>
        <a:ext cx="2390361" cy="1099450"/>
      </dsp:txXfrm>
    </dsp:sp>
    <dsp:sp modelId="{59AF4872-8831-4726-8132-3E6B1D2F48A0}">
      <dsp:nvSpPr>
        <dsp:cNvPr id="0" name=""/>
        <dsp:cNvSpPr/>
      </dsp:nvSpPr>
      <dsp:spPr>
        <a:xfrm rot="5400000">
          <a:off x="4252459" y="939020"/>
          <a:ext cx="974725" cy="4461009"/>
        </a:xfrm>
        <a:prstGeom prst="round2SameRect">
          <a:avLst/>
        </a:prstGeom>
        <a:solidFill>
          <a:schemeClr val="accent2">
            <a:tint val="40000"/>
            <a:alpha val="90000"/>
            <a:hueOff val="997244"/>
            <a:satOff val="37295"/>
            <a:lumOff val="206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997244"/>
              <a:satOff val="37295"/>
              <a:lumOff val="20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PE" sz="2000" b="1" kern="1200" dirty="0">
            <a:solidFill>
              <a:srgbClr val="595959">
                <a:hueOff val="0"/>
                <a:satOff val="0"/>
                <a:lumOff val="0"/>
                <a:alphaOff val="0"/>
              </a:srgbClr>
            </a:solidFill>
            <a:latin typeface="Amaranth" panose="02000503050000020004" pitchFamily="50" charset="0"/>
            <a:ea typeface="Ballerina Script" pitchFamily="2" charset="-128"/>
            <a:cs typeface="Ballerina Script" pitchFamily="2" charset="-128"/>
          </a:endParaRPr>
        </a:p>
      </dsp:txBody>
      <dsp:txXfrm rot="-5400000">
        <a:off x="2509317" y="2729744"/>
        <a:ext cx="4413427" cy="879561"/>
      </dsp:txXfrm>
    </dsp:sp>
    <dsp:sp modelId="{498E8F1C-9616-42EA-AAEF-D1E29833C7C5}">
      <dsp:nvSpPr>
        <dsp:cNvPr id="0" name=""/>
        <dsp:cNvSpPr/>
      </dsp:nvSpPr>
      <dsp:spPr>
        <a:xfrm>
          <a:off x="0" y="2560322"/>
          <a:ext cx="2509317" cy="1218406"/>
        </a:xfrm>
        <a:prstGeom prst="roundRect">
          <a:avLst/>
        </a:prstGeom>
        <a:solidFill>
          <a:schemeClr val="accent2">
            <a:hueOff val="919011"/>
            <a:satOff val="17205"/>
            <a:lumOff val="-10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600" kern="1200" dirty="0">
            <a:solidFill>
              <a:prstClr val="white"/>
            </a:solidFill>
            <a:latin typeface="Amaranth" panose="02000503050000020004" pitchFamily="50" charset="0"/>
            <a:ea typeface="+mn-ea"/>
            <a:cs typeface="+mn-cs"/>
          </a:endParaRPr>
        </a:p>
      </dsp:txBody>
      <dsp:txXfrm>
        <a:off x="59478" y="2619800"/>
        <a:ext cx="2390361" cy="1099450"/>
      </dsp:txXfrm>
    </dsp:sp>
    <dsp:sp modelId="{E29B55DA-4149-4A27-9CD0-FEA10B03FA26}">
      <dsp:nvSpPr>
        <dsp:cNvPr id="0" name=""/>
        <dsp:cNvSpPr/>
      </dsp:nvSpPr>
      <dsp:spPr>
        <a:xfrm>
          <a:off x="8122" y="3841318"/>
          <a:ext cx="2506867" cy="1577348"/>
        </a:xfrm>
        <a:prstGeom prst="roundRect">
          <a:avLst/>
        </a:prstGeom>
        <a:solidFill>
          <a:schemeClr val="accent2">
            <a:hueOff val="1378517"/>
            <a:satOff val="25807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PE" sz="2000" b="1" kern="1200" dirty="0">
            <a:solidFill>
              <a:srgbClr val="595959">
                <a:hueOff val="0"/>
                <a:satOff val="0"/>
                <a:lumOff val="0"/>
                <a:alphaOff val="0"/>
              </a:srgbClr>
            </a:solidFill>
            <a:latin typeface="Amaranth" panose="02000503050000020004" pitchFamily="50" charset="0"/>
            <a:ea typeface="Ballerina Script" pitchFamily="2" charset="-128"/>
            <a:cs typeface="Ballerina Script" pitchFamily="2" charset="-128"/>
          </a:endParaRPr>
        </a:p>
      </dsp:txBody>
      <dsp:txXfrm>
        <a:off x="85122" y="3918318"/>
        <a:ext cx="2352867" cy="1423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en-US"/>
              <a:t>7/7/2021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en-US"/>
              <a:t>7/7/2021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Introduccion</a:t>
            </a:r>
            <a:r>
              <a:rPr lang="en-US" dirty="0"/>
              <a:t>, </a:t>
            </a:r>
            <a:r>
              <a:rPr lang="en-US" dirty="0" err="1"/>
              <a:t>oracion</a:t>
            </a:r>
            <a:r>
              <a:rPr lang="en-US" dirty="0"/>
              <a:t> de </a:t>
            </a:r>
            <a:r>
              <a:rPr lang="en-US" dirty="0" err="1"/>
              <a:t>invocacion</a:t>
            </a:r>
            <a:r>
              <a:rPr lang="en-US" dirty="0"/>
              <a:t> al Espiritu Santo,  GABY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25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GABY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23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80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3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GABY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78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4DEEF468-42FF-44B2-A230-56C7AC64E2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gaby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1E2F4A4-C485-4771-B7AA-AE76FE36A5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desiree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DESI  Y Gabi </a:t>
            </a:r>
            <a:r>
              <a:rPr lang="en-US" dirty="0" err="1"/>
              <a:t>buscara</a:t>
            </a:r>
            <a:r>
              <a:rPr lang="en-US" dirty="0"/>
              <a:t> a un </a:t>
            </a:r>
            <a:r>
              <a:rPr lang="en-US" dirty="0" err="1"/>
              <a:t>nino</a:t>
            </a:r>
            <a:r>
              <a:rPr lang="en-US" dirty="0"/>
              <a:t> para la </a:t>
            </a:r>
            <a:r>
              <a:rPr lang="en-US" dirty="0" err="1"/>
              <a:t>oracion</a:t>
            </a:r>
            <a:r>
              <a:rPr lang="en-US" dirty="0"/>
              <a:t> del Angel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47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Gabi: 1, 3    Desi 2,4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0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Gaby </a:t>
            </a:r>
            <a:r>
              <a:rPr lang="en-US" dirty="0" err="1"/>
              <a:t>el</a:t>
            </a:r>
            <a:r>
              <a:rPr lang="en-US" dirty="0"/>
              <a:t> 1er </a:t>
            </a:r>
            <a:r>
              <a:rPr lang="en-US" dirty="0" err="1"/>
              <a:t>parrafo</a:t>
            </a:r>
            <a:r>
              <a:rPr lang="en-US" dirty="0"/>
              <a:t> y Desi </a:t>
            </a:r>
            <a:r>
              <a:rPr lang="en-US" dirty="0" err="1"/>
              <a:t>el</a:t>
            </a:r>
            <a:r>
              <a:rPr lang="en-US" dirty="0"/>
              <a:t> Segundo  </a:t>
            </a:r>
            <a:r>
              <a:rPr lang="en-US" dirty="0" err="1"/>
              <a:t>Cual</a:t>
            </a:r>
            <a:r>
              <a:rPr lang="en-US" dirty="0"/>
              <a:t> es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camino</a:t>
            </a:r>
            <a:r>
              <a:rPr lang="en-US" dirty="0"/>
              <a:t> mas </a:t>
            </a:r>
            <a:r>
              <a:rPr lang="en-US" dirty="0" err="1"/>
              <a:t>corto</a:t>
            </a:r>
            <a:r>
              <a:rPr lang="en-US" dirty="0"/>
              <a:t> para </a:t>
            </a:r>
            <a:r>
              <a:rPr lang="en-US" dirty="0" err="1"/>
              <a:t>llegar</a:t>
            </a:r>
            <a:r>
              <a:rPr lang="en-US" dirty="0"/>
              <a:t> al Cielo?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20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Hoy </a:t>
            </a:r>
            <a:r>
              <a:rPr lang="en-US" dirty="0" err="1"/>
              <a:t>en</a:t>
            </a:r>
            <a:r>
              <a:rPr lang="en-US" dirty="0"/>
              <a:t> esta session </a:t>
            </a:r>
            <a:r>
              <a:rPr lang="en-US" dirty="0" err="1"/>
              <a:t>vampos</a:t>
            </a:r>
            <a:r>
              <a:rPr lang="en-US" dirty="0"/>
              <a:t> a </a:t>
            </a:r>
            <a:r>
              <a:rPr lang="en-US" dirty="0" err="1"/>
              <a:t>aprender</a:t>
            </a:r>
            <a:r>
              <a:rPr lang="en-US" dirty="0"/>
              <a:t>   GABY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Desiree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00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VE" sz="2400" b="1" dirty="0">
                <a:solidFill>
                  <a:srgbClr val="002060"/>
                </a:solidFill>
                <a:latin typeface="Amaranth" panose="02000503050000020004" pitchFamily="50" charset="0"/>
                <a:ea typeface="Ballerina Script" pitchFamily="2" charset="-128"/>
                <a:cs typeface="Ballerina Script" pitchFamily="2" charset="-128"/>
              </a:rPr>
              <a:t>Gabi…Pregunta 1 y YO pregunta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VE" sz="2400" b="1" dirty="0">
              <a:solidFill>
                <a:srgbClr val="002060"/>
              </a:solidFill>
              <a:latin typeface="Amaranth" panose="02000503050000020004" pitchFamily="50" charset="0"/>
              <a:ea typeface="Ballerina Script" pitchFamily="2" charset="-128"/>
              <a:cs typeface="Ballerina Script" pitchFamily="2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VE" sz="2400" b="1" dirty="0">
              <a:solidFill>
                <a:srgbClr val="002060"/>
              </a:solidFill>
              <a:latin typeface="Amaranth" panose="02000503050000020004" pitchFamily="50" charset="0"/>
              <a:ea typeface="Ballerina Script" pitchFamily="2" charset="-128"/>
              <a:cs typeface="Ballerina Script" pitchFamily="2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VE" sz="2400" b="1" dirty="0">
              <a:solidFill>
                <a:srgbClr val="002060"/>
              </a:solidFill>
              <a:latin typeface="Amaranth" panose="02000503050000020004" pitchFamily="50" charset="0"/>
              <a:ea typeface="Ballerina Script" pitchFamily="2" charset="-128"/>
              <a:cs typeface="Ballerina Script" pitchFamily="2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VE" sz="2400" b="1" dirty="0">
                <a:solidFill>
                  <a:srgbClr val="002060"/>
                </a:solidFill>
                <a:latin typeface="Amaranth" panose="02000503050000020004" pitchFamily="50" charset="0"/>
                <a:ea typeface="Ballerina Script" pitchFamily="2" charset="-128"/>
                <a:cs typeface="Ballerina Script" pitchFamily="2" charset="-128"/>
              </a:rPr>
              <a:t>Bernardita provenía de una familia muy humilde, su padre era molinero y el año de las apariciones (1858) eran tan pobres que apenas podían comer. </a:t>
            </a:r>
            <a:endParaRPr lang="es-PE" sz="2400" b="1" dirty="0">
              <a:solidFill>
                <a:srgbClr val="002060"/>
              </a:solidFill>
              <a:latin typeface="Amaranth" panose="02000503050000020004" pitchFamily="50" charset="0"/>
              <a:ea typeface="Ballerina Script" pitchFamily="2" charset="-128"/>
              <a:cs typeface="Ballerina Script" pitchFamily="2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23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Gaby 1era </a:t>
            </a:r>
            <a:r>
              <a:rPr lang="en-US" dirty="0" err="1"/>
              <a:t>Pregunta</a:t>
            </a:r>
            <a:r>
              <a:rPr lang="en-US" dirty="0"/>
              <a:t> y Desi Segunda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22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GABY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98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en-US"/>
              <a:t>7/7/2021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en-US"/>
              <a:t>7/7/2021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en-US"/>
              <a:t>7/7/2021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en-US"/>
              <a:t>7/7/2021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en-US"/>
              <a:t>7/7/2021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en-US"/>
              <a:t>7/7/2021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en-US"/>
              <a:t>7/7/2021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en-US"/>
              <a:t>7/7/2021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en-US"/>
              <a:t>7/7/2021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en-US"/>
              <a:t>7/7/2021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en-US"/>
              <a:t>7/7/2021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D3B9702-7FBF-4720-8670-571C5E7EEDDE}" type="datetime1">
              <a:rPr lang="en-US" smtClean="0"/>
              <a:pPr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AB3C19"/>
                </a:solidFill>
              </a:defRPr>
            </a:lvl1pPr>
          </a:lstStyle>
          <a:p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EC9BC92D-D441-4A08-84AC-08548648DE4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87" y="124322"/>
            <a:ext cx="1436205" cy="143620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8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jp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8.jp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E02B29-134A-453C-ACBA-AE870008F521}"/>
              </a:ext>
            </a:extLst>
          </p:cNvPr>
          <p:cNvSpPr txBox="1"/>
          <p:nvPr/>
        </p:nvSpPr>
        <p:spPr>
          <a:xfrm>
            <a:off x="1347787" y="2950458"/>
            <a:ext cx="639081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latin typeface="Arial Black" panose="020B0A04020102020204" pitchFamily="34" charset="0"/>
              </a:rPr>
              <a:t>Papeletas</a:t>
            </a:r>
            <a:r>
              <a:rPr lang="en-US" sz="3800" dirty="0">
                <a:latin typeface="Arial Black" panose="020B0A04020102020204" pitchFamily="34" charset="0"/>
              </a:rPr>
              <a:t> con </a:t>
            </a:r>
            <a:r>
              <a:rPr lang="en-US" sz="3800" dirty="0" err="1">
                <a:latin typeface="Arial Black" panose="020B0A04020102020204" pitchFamily="34" charset="0"/>
              </a:rPr>
              <a:t>números</a:t>
            </a:r>
            <a:r>
              <a:rPr lang="en-US" sz="3800" dirty="0">
                <a:latin typeface="Arial Black" panose="020B0A04020102020204" pitchFamily="34" charset="0"/>
              </a:rPr>
              <a:t> 1, 2, 3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8E2BE9-A757-47B3-A5B2-B28DC31C1B2D}"/>
              </a:ext>
            </a:extLst>
          </p:cNvPr>
          <p:cNvSpPr txBox="1"/>
          <p:nvPr/>
        </p:nvSpPr>
        <p:spPr>
          <a:xfrm>
            <a:off x="1347787" y="1559243"/>
            <a:ext cx="9496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Rosario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C0E8822-56A2-4D81-BD80-EC5F7C1AD047}"/>
              </a:ext>
            </a:extLst>
          </p:cNvPr>
          <p:cNvSpPr txBox="1">
            <a:spLocks/>
          </p:cNvSpPr>
          <p:nvPr/>
        </p:nvSpPr>
        <p:spPr>
          <a:xfrm>
            <a:off x="-512445" y="-317004"/>
            <a:ext cx="12192000" cy="1479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s-ES" sz="5400" b="1" dirty="0">
                <a:solidFill>
                  <a:srgbClr val="002060"/>
                </a:solidFill>
                <a:latin typeface="Ballerina Script" pitchFamily="2" charset="-128"/>
                <a:ea typeface="Ballerina Script" pitchFamily="2" charset="-128"/>
                <a:cs typeface="Ballerina Script" pitchFamily="2" charset="-128"/>
              </a:rPr>
              <a:t>Materiales</a:t>
            </a:r>
            <a:endParaRPr lang="en-US" sz="5400" b="1" dirty="0">
              <a:solidFill>
                <a:srgbClr val="002060"/>
              </a:solidFill>
              <a:latin typeface="Ballerina Script" pitchFamily="2" charset="-128"/>
              <a:ea typeface="Ballerina Script" pitchFamily="2" charset="-128"/>
              <a:cs typeface="Ballerina Script" pitchFamily="2" charset="-128"/>
            </a:endParaRPr>
          </a:p>
        </p:txBody>
      </p:sp>
      <p:sp>
        <p:nvSpPr>
          <p:cNvPr id="2" name="AutoShape 2" descr="Les pedimos que los niños tengan disponibles unas tarjetas o papeles con el Número 1,   otra con el Número 2 y otra con el Número 3.                                                                                  Haremos preguntas de seleccion y deseamos que todos participen levantando el número que corresponde a la respuesta correcta.😁 1️⃣  2️⃣   3️⃣">
            <a:extLst>
              <a:ext uri="{FF2B5EF4-FFF2-40B4-BE49-F238E27FC236}">
                <a16:creationId xmlns:a16="http://schemas.microsoft.com/office/drawing/2014/main" id="{BABAC285-2C2E-4B17-962D-7C24CE8149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Les pedimos que los niños tengan disponibles unas tarjetas o papeles con el Número 1,   otra con el Número 2 y otra con el Número 3.                                                                                  Haremos preguntas de seleccion y deseamos que todos participen levantando el número que corresponde a la respuesta correcta.😁 1️⃣  2️⃣   3️⃣">
            <a:extLst>
              <a:ext uri="{FF2B5EF4-FFF2-40B4-BE49-F238E27FC236}">
                <a16:creationId xmlns:a16="http://schemas.microsoft.com/office/drawing/2014/main" id="{40B741DF-F473-460E-847E-4EEE612669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B5243F-3CCE-4DEB-91BB-A09460654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03" y="823347"/>
            <a:ext cx="3400886" cy="3388995"/>
          </a:xfrm>
          <a:prstGeom prst="rect">
            <a:avLst/>
          </a:prstGeom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389E678A-A1FB-4ED4-820A-DEE11941B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830" y="1150233"/>
            <a:ext cx="186690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A520588-1D69-42FB-B7A5-92F865012282}"/>
              </a:ext>
            </a:extLst>
          </p:cNvPr>
          <p:cNvSpPr txBox="1"/>
          <p:nvPr/>
        </p:nvSpPr>
        <p:spPr>
          <a:xfrm>
            <a:off x="1333023" y="5123497"/>
            <a:ext cx="714851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latin typeface="Arial Black" panose="020B0A04020102020204" pitchFamily="34" charset="0"/>
              </a:rPr>
              <a:t>Sobre</a:t>
            </a:r>
            <a:r>
              <a:rPr lang="en-US" sz="3800" dirty="0">
                <a:latin typeface="Arial Black" panose="020B0A04020102020204" pitchFamily="34" charset="0"/>
              </a:rPr>
              <a:t> para la </a:t>
            </a:r>
            <a:r>
              <a:rPr lang="en-US" sz="3800" dirty="0" err="1">
                <a:latin typeface="Arial Black" panose="020B0A04020102020204" pitchFamily="34" charset="0"/>
              </a:rPr>
              <a:t>Manualidad</a:t>
            </a:r>
            <a:endParaRPr lang="en-US" sz="3800" dirty="0">
              <a:latin typeface="Arial Black" panose="020B0A040201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6D3996-F236-4E94-897D-C83F18CCBB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0982" y="4426088"/>
            <a:ext cx="326707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10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A5E7BADB-F74D-4744-B12D-35313298CB5D}"/>
              </a:ext>
            </a:extLst>
          </p:cNvPr>
          <p:cNvSpPr/>
          <p:nvPr/>
        </p:nvSpPr>
        <p:spPr>
          <a:xfrm>
            <a:off x="1821476" y="308498"/>
            <a:ext cx="9969471" cy="7984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Amaranth" panose="02000503050000020004" pitchFamily="50" charset="0"/>
                <a:ea typeface="Ballerina Script" pitchFamily="2" charset="-128"/>
                <a:cs typeface="Ballerina Script" pitchFamily="2" charset="-128"/>
              </a:rPr>
              <a:t>La Virgen pide PENITENCIA, saben qué significa esa palabra?</a:t>
            </a:r>
            <a:endParaRPr lang="es-PE" sz="2800" dirty="0">
              <a:solidFill>
                <a:schemeClr val="bg1"/>
              </a:solidFill>
              <a:latin typeface="Amaranth" panose="02000503050000020004" pitchFamily="50" charset="0"/>
              <a:ea typeface="Ballerina Script" pitchFamily="2" charset="-128"/>
              <a:cs typeface="Ballerina Script" pitchFamily="2" charset="-128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4A5D0EE-5A28-42F3-87E7-A7B80CFDDC32}"/>
              </a:ext>
            </a:extLst>
          </p:cNvPr>
          <p:cNvSpPr txBox="1"/>
          <p:nvPr/>
        </p:nvSpPr>
        <p:spPr>
          <a:xfrm>
            <a:off x="3192680" y="2625938"/>
            <a:ext cx="76873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500" b="1" dirty="0">
                <a:solidFill>
                  <a:srgbClr val="002060"/>
                </a:solidFill>
                <a:latin typeface="Amaranth" panose="02000503050000020004" pitchFamily="50" charset="0"/>
                <a:ea typeface="Ballerina Script" pitchFamily="2" charset="-128"/>
                <a:cs typeface="Ballerina Script" pitchFamily="2" charset="-128"/>
              </a:rPr>
              <a:t>Por eso pide penitencia. Quiere que sintamos PENA por nuestras ofensas y las ofensas de los pecadores.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92526B9-EAF3-4668-9EE7-7760147415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73" y="1451004"/>
            <a:ext cx="2380729" cy="43089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0A7750-5B72-4355-9143-CC6E895DA8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384" y="3974265"/>
            <a:ext cx="2541697" cy="23237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8FA5F0-62CD-45A7-A838-7FF3A7E197AB}"/>
              </a:ext>
            </a:extLst>
          </p:cNvPr>
          <p:cNvSpPr txBox="1"/>
          <p:nvPr/>
        </p:nvSpPr>
        <p:spPr>
          <a:xfrm>
            <a:off x="3141599" y="1180852"/>
            <a:ext cx="569494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>
                <a:solidFill>
                  <a:srgbClr val="FF0000"/>
                </a:solidFill>
                <a:latin typeface="Amaranth" panose="02000503050000020004" pitchFamily="50" charset="0"/>
                <a:ea typeface="Ballerina Script" pitchFamily="2" charset="-128"/>
                <a:cs typeface="Ballerina Script" pitchFamily="2" charset="-128"/>
              </a:rPr>
              <a:t>Esta palabra viene del latín “ pena” 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EB85F4-E75E-4B27-9993-2C5790641F8E}"/>
              </a:ext>
            </a:extLst>
          </p:cNvPr>
          <p:cNvSpPr txBox="1"/>
          <p:nvPr/>
        </p:nvSpPr>
        <p:spPr>
          <a:xfrm>
            <a:off x="3133116" y="1692531"/>
            <a:ext cx="5694947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500" b="1" dirty="0">
                <a:solidFill>
                  <a:srgbClr val="002060"/>
                </a:solidFill>
                <a:latin typeface="Amaranth" panose="02000503050000020004" pitchFamily="50" charset="0"/>
                <a:ea typeface="Ballerina Script" pitchFamily="2" charset="-128"/>
                <a:cs typeface="Ballerina Script" pitchFamily="2" charset="-128"/>
              </a:rPr>
              <a:t>La Virgen María siente </a:t>
            </a:r>
            <a:r>
              <a:rPr lang="es-ES" sz="2500" b="1" dirty="0">
                <a:solidFill>
                  <a:srgbClr val="FF0000"/>
                </a:solidFill>
                <a:latin typeface="Amaranth" panose="02000503050000020004" pitchFamily="50" charset="0"/>
                <a:ea typeface="Ballerina Script" pitchFamily="2" charset="-128"/>
                <a:cs typeface="Ballerina Script" pitchFamily="2" charset="-128"/>
              </a:rPr>
              <a:t>pena</a:t>
            </a:r>
            <a:r>
              <a:rPr lang="es-ES" sz="2500" b="1" dirty="0">
                <a:solidFill>
                  <a:srgbClr val="002060"/>
                </a:solidFill>
                <a:latin typeface="Amaranth" panose="02000503050000020004" pitchFamily="50" charset="0"/>
                <a:ea typeface="Ballerina Script" pitchFamily="2" charset="-128"/>
                <a:cs typeface="Ballerina Script" pitchFamily="2" charset="-128"/>
              </a:rPr>
              <a:t> de ver las ofensas que hacemos cuando pecamos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6CB69C-D728-4881-B63D-B8FEEB9667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1312" y="1357207"/>
            <a:ext cx="1492949" cy="33992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332AF6C-B94B-4DBB-A12D-14A8360A8988}"/>
              </a:ext>
            </a:extLst>
          </p:cNvPr>
          <p:cNvSpPr txBox="1"/>
          <p:nvPr/>
        </p:nvSpPr>
        <p:spPr>
          <a:xfrm>
            <a:off x="3192680" y="3464628"/>
            <a:ext cx="569494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>
                <a:solidFill>
                  <a:srgbClr val="FF0000"/>
                </a:solidFill>
                <a:latin typeface="Amaranth" panose="02000503050000020004" pitchFamily="50" charset="0"/>
                <a:ea typeface="Ballerina Script" pitchFamily="2" charset="-128"/>
                <a:cs typeface="Ballerina Script" pitchFamily="2" charset="-128"/>
              </a:rPr>
              <a:t>La penitencia te permite: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E227C3-B6A2-466A-8364-66BA60A1C888}"/>
              </a:ext>
            </a:extLst>
          </p:cNvPr>
          <p:cNvSpPr txBox="1"/>
          <p:nvPr/>
        </p:nvSpPr>
        <p:spPr>
          <a:xfrm>
            <a:off x="2645185" y="6325148"/>
            <a:ext cx="37357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accent4"/>
                </a:solidFill>
                <a:latin typeface="Amaranth" panose="02000503050000020004" pitchFamily="50" charset="0"/>
                <a:ea typeface="Ballerina Script" pitchFamily="2" charset="-128"/>
                <a:cs typeface="Ballerina Script" pitchFamily="2" charset="-128"/>
              </a:rPr>
              <a:t>Fortalecer tu alma para evitar tentaciones</a:t>
            </a:r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D92BDEF-B0E2-4973-9E4D-F768F2DDB0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4744" y="3881249"/>
            <a:ext cx="1832078" cy="232371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C15D653-E5A8-4EE0-8536-6BB789ECB444}"/>
              </a:ext>
            </a:extLst>
          </p:cNvPr>
          <p:cNvSpPr txBox="1"/>
          <p:nvPr/>
        </p:nvSpPr>
        <p:spPr>
          <a:xfrm>
            <a:off x="5748433" y="6215440"/>
            <a:ext cx="21155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accent4"/>
                </a:solidFill>
                <a:latin typeface="Amaranth" panose="02000503050000020004" pitchFamily="50" charset="0"/>
                <a:ea typeface="Ballerina Script" pitchFamily="2" charset="-128"/>
                <a:cs typeface="Ballerina Script" pitchFamily="2" charset="-128"/>
              </a:rPr>
              <a:t>Reparar los pecados del mundo</a:t>
            </a:r>
          </a:p>
          <a:p>
            <a:endParaRPr lang="en-US" dirty="0"/>
          </a:p>
        </p:txBody>
      </p:sp>
      <p:pic>
        <p:nvPicPr>
          <p:cNvPr id="1026" name="Picture 2" descr="El chico ayuda a una anciana, el vídeo filmado se extiende como la pólvora">
            <a:extLst>
              <a:ext uri="{FF2B5EF4-FFF2-40B4-BE49-F238E27FC236}">
                <a16:creationId xmlns:a16="http://schemas.microsoft.com/office/drawing/2014/main" id="{6415A478-9E9D-429C-837E-DF8F75728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299" y="3627672"/>
            <a:ext cx="2484035" cy="254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C67B606-4E62-4F3E-B1CB-656DBF4F344D}"/>
              </a:ext>
            </a:extLst>
          </p:cNvPr>
          <p:cNvSpPr txBox="1"/>
          <p:nvPr/>
        </p:nvSpPr>
        <p:spPr>
          <a:xfrm>
            <a:off x="7850299" y="6242447"/>
            <a:ext cx="37357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accent4"/>
                </a:solidFill>
                <a:latin typeface="Amaranth" panose="02000503050000020004" pitchFamily="50" charset="0"/>
                <a:ea typeface="Ballerina Script" pitchFamily="2" charset="-128"/>
                <a:cs typeface="Ballerina Script" pitchFamily="2" charset="-128"/>
              </a:rPr>
              <a:t>Abrirte a la humildad y el servicio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86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7" grpId="0"/>
      <p:bldP spid="9" grpId="0"/>
      <p:bldP spid="12" grpId="0"/>
      <p:bldP spid="13" grpId="0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3">
            <a:extLst>
              <a:ext uri="{FF2B5EF4-FFF2-40B4-BE49-F238E27FC236}">
                <a16:creationId xmlns:a16="http://schemas.microsoft.com/office/drawing/2014/main" id="{4D401BA1-8158-409F-BA49-81E0450D3C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1" r="12597"/>
          <a:stretch/>
        </p:blipFill>
        <p:spPr>
          <a:xfrm>
            <a:off x="184812" y="3075057"/>
            <a:ext cx="3705903" cy="34548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CuadroTexto 10">
            <a:extLst>
              <a:ext uri="{FF2B5EF4-FFF2-40B4-BE49-F238E27FC236}">
                <a16:creationId xmlns:a16="http://schemas.microsoft.com/office/drawing/2014/main" id="{518141A4-0B2E-4C42-92DC-3F3D120F242F}"/>
              </a:ext>
            </a:extLst>
          </p:cNvPr>
          <p:cNvSpPr txBox="1"/>
          <p:nvPr/>
        </p:nvSpPr>
        <p:spPr>
          <a:xfrm>
            <a:off x="4087151" y="3934990"/>
            <a:ext cx="4739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4000" b="1" dirty="0">
                <a:solidFill>
                  <a:srgbClr val="002060"/>
                </a:solidFill>
                <a:latin typeface="Amaranth" panose="02000503050000020004" pitchFamily="50" charset="0"/>
                <a:ea typeface="Ballerina Script" pitchFamily="2" charset="-128"/>
                <a:cs typeface="Ballerina Script" pitchFamily="2" charset="-128"/>
              </a:rPr>
              <a:t>1.  Besar el suelo</a:t>
            </a:r>
          </a:p>
        </p:txBody>
      </p:sp>
      <p:sp>
        <p:nvSpPr>
          <p:cNvPr id="14" name="Rectángulo: esquinas redondeadas 4">
            <a:extLst>
              <a:ext uri="{FF2B5EF4-FFF2-40B4-BE49-F238E27FC236}">
                <a16:creationId xmlns:a16="http://schemas.microsoft.com/office/drawing/2014/main" id="{F7E40C9F-2AB8-45B7-BC3C-A8A82DECF3CD}"/>
              </a:ext>
            </a:extLst>
          </p:cNvPr>
          <p:cNvSpPr/>
          <p:nvPr/>
        </p:nvSpPr>
        <p:spPr>
          <a:xfrm>
            <a:off x="1823112" y="293686"/>
            <a:ext cx="5812128" cy="22064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solidFill>
                  <a:schemeClr val="bg1"/>
                </a:solidFill>
                <a:latin typeface="Amaranth" panose="02000503050000020004" pitchFamily="50" charset="0"/>
                <a:ea typeface="Ballerina Script" pitchFamily="2" charset="-128"/>
                <a:cs typeface="Ballerina Script" pitchFamily="2" charset="-128"/>
              </a:rPr>
              <a:t>La Virgen le pidió a Bernardita PENITENCIA, para ello le encomendó:</a:t>
            </a:r>
            <a:endParaRPr lang="es-PE" sz="3600" dirty="0">
              <a:solidFill>
                <a:schemeClr val="bg1"/>
              </a:solidFill>
              <a:latin typeface="Amaranth" panose="02000503050000020004" pitchFamily="50" charset="0"/>
              <a:ea typeface="Ballerina Script" pitchFamily="2" charset="-128"/>
              <a:cs typeface="Ballerina Script" pitchFamily="2" charset="-128"/>
            </a:endParaRPr>
          </a:p>
        </p:txBody>
      </p:sp>
      <p:sp>
        <p:nvSpPr>
          <p:cNvPr id="17" name="CuadroTexto 10">
            <a:extLst>
              <a:ext uri="{FF2B5EF4-FFF2-40B4-BE49-F238E27FC236}">
                <a16:creationId xmlns:a16="http://schemas.microsoft.com/office/drawing/2014/main" id="{8955BAF9-A09A-480F-A889-E88F9BCCC03A}"/>
              </a:ext>
            </a:extLst>
          </p:cNvPr>
          <p:cNvSpPr txBox="1"/>
          <p:nvPr/>
        </p:nvSpPr>
        <p:spPr>
          <a:xfrm>
            <a:off x="4087151" y="4665496"/>
            <a:ext cx="5542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4000" b="1" dirty="0">
                <a:solidFill>
                  <a:srgbClr val="002060"/>
                </a:solidFill>
                <a:latin typeface="Amaranth" panose="02000503050000020004" pitchFamily="50" charset="0"/>
                <a:ea typeface="Ballerina Script" pitchFamily="2" charset="-128"/>
                <a:cs typeface="Ballerina Script" pitchFamily="2" charset="-128"/>
              </a:rPr>
              <a:t>2.  Caminar de Rodillas</a:t>
            </a:r>
          </a:p>
        </p:txBody>
      </p:sp>
      <p:sp>
        <p:nvSpPr>
          <p:cNvPr id="18" name="CuadroTexto 10">
            <a:extLst>
              <a:ext uri="{FF2B5EF4-FFF2-40B4-BE49-F238E27FC236}">
                <a16:creationId xmlns:a16="http://schemas.microsoft.com/office/drawing/2014/main" id="{A8DBDD92-07FA-47E9-9527-FD74D4D31BDA}"/>
              </a:ext>
            </a:extLst>
          </p:cNvPr>
          <p:cNvSpPr txBox="1"/>
          <p:nvPr/>
        </p:nvSpPr>
        <p:spPr>
          <a:xfrm>
            <a:off x="4087151" y="5442168"/>
            <a:ext cx="74580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4000" b="1" dirty="0">
                <a:solidFill>
                  <a:srgbClr val="002060"/>
                </a:solidFill>
                <a:latin typeface="Amaranth" panose="02000503050000020004" pitchFamily="50" charset="0"/>
                <a:ea typeface="Ballerina Script" pitchFamily="2" charset="-128"/>
                <a:cs typeface="Ballerina Script" pitchFamily="2" charset="-128"/>
              </a:rPr>
              <a:t>3.  Invitar a la gente a hacer también </a:t>
            </a:r>
            <a:r>
              <a:rPr lang="es-ES" sz="3500" b="1" dirty="0">
                <a:solidFill>
                  <a:srgbClr val="002060"/>
                </a:solidFill>
                <a:latin typeface="Amaranth" panose="02000503050000020004" pitchFamily="50" charset="0"/>
                <a:ea typeface="Ballerina Script" pitchFamily="2" charset="-128"/>
                <a:cs typeface="Ballerina Script" pitchFamily="2" charset="-128"/>
              </a:rPr>
              <a:t>PENITENCIA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5ED22E8E-DF3F-4AEB-BB06-942FEB6EA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271" y="0"/>
            <a:ext cx="4484729" cy="38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70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A5E7BADB-F74D-4744-B12D-35313298CB5D}"/>
              </a:ext>
            </a:extLst>
          </p:cNvPr>
          <p:cNvSpPr/>
          <p:nvPr/>
        </p:nvSpPr>
        <p:spPr>
          <a:xfrm>
            <a:off x="1821476" y="308498"/>
            <a:ext cx="9969471" cy="7984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Amaranth" panose="02000503050000020004" pitchFamily="50" charset="0"/>
                <a:ea typeface="Ballerina Script" pitchFamily="2" charset="-128"/>
                <a:cs typeface="Ballerina Script" pitchFamily="2" charset="-128"/>
              </a:rPr>
              <a:t>QUE ES UN SACRIFICIO?</a:t>
            </a:r>
            <a:endParaRPr lang="es-PE" sz="2800" dirty="0">
              <a:solidFill>
                <a:schemeClr val="bg1"/>
              </a:solidFill>
              <a:latin typeface="Amaranth" panose="02000503050000020004" pitchFamily="50" charset="0"/>
              <a:ea typeface="Ballerina Script" pitchFamily="2" charset="-128"/>
              <a:cs typeface="Ballerina Script" pitchFamily="2" charset="-128"/>
            </a:endParaRPr>
          </a:p>
        </p:txBody>
      </p:sp>
      <p:pic>
        <p:nvPicPr>
          <p:cNvPr id="4098" name="Picture 2" descr="Los niños se recuperan del esfuerzo antes que un atleta adulto | Ideal">
            <a:extLst>
              <a:ext uri="{FF2B5EF4-FFF2-40B4-BE49-F238E27FC236}">
                <a16:creationId xmlns:a16="http://schemas.microsoft.com/office/drawing/2014/main" id="{5BFDC05F-21DE-42DC-9BF1-A91D41598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" y="2429274"/>
            <a:ext cx="5089761" cy="314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8FEDB1-BBE2-453C-8C8C-DF57B9947D2C}"/>
              </a:ext>
            </a:extLst>
          </p:cNvPr>
          <p:cNvSpPr txBox="1"/>
          <p:nvPr/>
        </p:nvSpPr>
        <p:spPr>
          <a:xfrm>
            <a:off x="1580844" y="1283368"/>
            <a:ext cx="99694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Para </a:t>
            </a:r>
            <a:r>
              <a:rPr lang="en-US" sz="2800" dirty="0" err="1">
                <a:latin typeface="Arial Black" panose="020B0A04020102020204" pitchFamily="34" charset="0"/>
              </a:rPr>
              <a:t>ganar</a:t>
            </a:r>
            <a:r>
              <a:rPr lang="en-US" sz="2800" dirty="0">
                <a:latin typeface="Arial Black" panose="020B0A04020102020204" pitchFamily="34" charset="0"/>
              </a:rPr>
              <a:t> una </a:t>
            </a:r>
            <a:r>
              <a:rPr lang="en-US" sz="2800" dirty="0" err="1">
                <a:latin typeface="Arial Black" panose="020B0A04020102020204" pitchFamily="34" charset="0"/>
              </a:rPr>
              <a:t>medalla</a:t>
            </a:r>
            <a:r>
              <a:rPr lang="en-US" sz="2800" dirty="0">
                <a:latin typeface="Arial Black" panose="020B0A04020102020204" pitchFamily="34" charset="0"/>
              </a:rPr>
              <a:t> o un </a:t>
            </a:r>
            <a:r>
              <a:rPr lang="en-US" sz="2800" dirty="0" err="1">
                <a:latin typeface="Arial Black" panose="020B0A04020102020204" pitchFamily="34" charset="0"/>
              </a:rPr>
              <a:t>trofeo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latin typeface="Arial Black" panose="020B0A04020102020204" pitchFamily="34" charset="0"/>
              </a:rPr>
              <a:t>en</a:t>
            </a:r>
            <a:r>
              <a:rPr lang="en-US" sz="2800" dirty="0">
                <a:latin typeface="Arial Black" panose="020B0A04020102020204" pitchFamily="34" charset="0"/>
              </a:rPr>
              <a:t> las </a:t>
            </a:r>
            <a:r>
              <a:rPr lang="en-US" sz="2800" dirty="0" err="1">
                <a:latin typeface="Arial Black" panose="020B0A04020102020204" pitchFamily="34" charset="0"/>
              </a:rPr>
              <a:t>Olimpiadas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latin typeface="Arial Black" panose="020B0A04020102020204" pitchFamily="34" charset="0"/>
              </a:rPr>
              <a:t>Qué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latin typeface="Arial Black" panose="020B0A04020102020204" pitchFamily="34" charset="0"/>
              </a:rPr>
              <a:t>necesito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latin typeface="Arial Black" panose="020B0A04020102020204" pitchFamily="34" charset="0"/>
              </a:rPr>
              <a:t>hacer</a:t>
            </a:r>
            <a:r>
              <a:rPr lang="en-US" sz="2800" dirty="0">
                <a:latin typeface="Arial Black" panose="020B0A04020102020204" pitchFamily="34" charset="0"/>
              </a:rPr>
              <a:t> 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C9D7BE-E2E3-4D63-8D61-6A67D803A600}"/>
              </a:ext>
            </a:extLst>
          </p:cNvPr>
          <p:cNvSpPr txBox="1"/>
          <p:nvPr/>
        </p:nvSpPr>
        <p:spPr>
          <a:xfrm>
            <a:off x="5814513" y="2413938"/>
            <a:ext cx="613610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Para </a:t>
            </a:r>
            <a:r>
              <a:rPr lang="en-US" sz="2800" dirty="0" err="1">
                <a:latin typeface="Arial Black" panose="020B0A04020102020204" pitchFamily="34" charset="0"/>
              </a:rPr>
              <a:t>obtener</a:t>
            </a:r>
            <a:r>
              <a:rPr lang="en-US" sz="2800" dirty="0">
                <a:latin typeface="Arial Black" panose="020B0A04020102020204" pitchFamily="34" charset="0"/>
              </a:rPr>
              <a:t> buenas </a:t>
            </a:r>
            <a:r>
              <a:rPr lang="en-US" sz="2800" dirty="0" err="1">
                <a:latin typeface="Arial Black" panose="020B0A04020102020204" pitchFamily="34" charset="0"/>
              </a:rPr>
              <a:t>calificaciones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latin typeface="Arial Black" panose="020B0A04020102020204" pitchFamily="34" charset="0"/>
              </a:rPr>
              <a:t>en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latin typeface="Arial Black" panose="020B0A04020102020204" pitchFamily="34" charset="0"/>
              </a:rPr>
              <a:t>el</a:t>
            </a:r>
            <a:r>
              <a:rPr lang="en-US" sz="2800" dirty="0">
                <a:latin typeface="Arial Black" panose="020B0A04020102020204" pitchFamily="34" charset="0"/>
              </a:rPr>
              <a:t> colegio, </a:t>
            </a:r>
            <a:r>
              <a:rPr lang="en-US" sz="2800" dirty="0" err="1">
                <a:latin typeface="Arial Black" panose="020B0A04020102020204" pitchFamily="34" charset="0"/>
              </a:rPr>
              <a:t>qué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latin typeface="Arial Black" panose="020B0A04020102020204" pitchFamily="34" charset="0"/>
              </a:rPr>
              <a:t>tengo</a:t>
            </a:r>
            <a:r>
              <a:rPr lang="en-US" sz="2800" dirty="0">
                <a:latin typeface="Arial Black" panose="020B0A04020102020204" pitchFamily="34" charset="0"/>
              </a:rPr>
              <a:t> que </a:t>
            </a:r>
            <a:r>
              <a:rPr lang="en-US" sz="2800" dirty="0" err="1">
                <a:latin typeface="Arial Black" panose="020B0A04020102020204" pitchFamily="34" charset="0"/>
              </a:rPr>
              <a:t>hacer</a:t>
            </a:r>
            <a:r>
              <a:rPr lang="en-US" sz="2800" dirty="0">
                <a:latin typeface="Arial Black" panose="020B0A04020102020204" pitchFamily="34" charset="0"/>
              </a:rPr>
              <a:t>?</a:t>
            </a:r>
          </a:p>
        </p:txBody>
      </p:sp>
      <p:pic>
        <p:nvPicPr>
          <p:cNvPr id="4100" name="Picture 4" descr="esfuerzo – Colegios Salesianos de Guadalajara">
            <a:extLst>
              <a:ext uri="{FF2B5EF4-FFF2-40B4-BE49-F238E27FC236}">
                <a16:creationId xmlns:a16="http://schemas.microsoft.com/office/drawing/2014/main" id="{05EA81FF-2450-45CB-99A2-43A2125D7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215" y="3975396"/>
            <a:ext cx="6059732" cy="279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80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A5E7BADB-F74D-4744-B12D-35313298CB5D}"/>
              </a:ext>
            </a:extLst>
          </p:cNvPr>
          <p:cNvSpPr/>
          <p:nvPr/>
        </p:nvSpPr>
        <p:spPr>
          <a:xfrm>
            <a:off x="1821476" y="308498"/>
            <a:ext cx="9969471" cy="7984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Amaranth" panose="02000503050000020004" pitchFamily="50" charset="0"/>
                <a:ea typeface="Ballerina Script" pitchFamily="2" charset="-128"/>
                <a:cs typeface="Ballerina Script" pitchFamily="2" charset="-128"/>
              </a:rPr>
              <a:t>PARA LOS CATOLICOS, UN SACRIFICIO ES……</a:t>
            </a:r>
            <a:endParaRPr lang="es-PE" sz="2800" dirty="0">
              <a:solidFill>
                <a:schemeClr val="bg1"/>
              </a:solidFill>
              <a:latin typeface="Amaranth" panose="02000503050000020004" pitchFamily="50" charset="0"/>
              <a:ea typeface="Ballerina Script" pitchFamily="2" charset="-128"/>
              <a:cs typeface="Ballerina Script" pitchFamily="2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8FEDB1-BBE2-453C-8C8C-DF57B9947D2C}"/>
              </a:ext>
            </a:extLst>
          </p:cNvPr>
          <p:cNvSpPr txBox="1"/>
          <p:nvPr/>
        </p:nvSpPr>
        <p:spPr>
          <a:xfrm>
            <a:off x="2529988" y="1126987"/>
            <a:ext cx="99694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 Black" panose="020B0A04020102020204" pitchFamily="34" charset="0"/>
              </a:rPr>
              <a:t>Una </a:t>
            </a:r>
            <a:r>
              <a:rPr lang="en-US" sz="2800" dirty="0" err="1">
                <a:solidFill>
                  <a:srgbClr val="FF0000"/>
                </a:solidFill>
                <a:latin typeface="Arial Black" panose="020B0A04020102020204" pitchFamily="34" charset="0"/>
              </a:rPr>
              <a:t>señal</a:t>
            </a:r>
            <a:r>
              <a:rPr lang="en-US" sz="2800" dirty="0">
                <a:solidFill>
                  <a:srgbClr val="FF0000"/>
                </a:solidFill>
                <a:latin typeface="Arial Black" panose="020B0A04020102020204" pitchFamily="34" charset="0"/>
              </a:rPr>
              <a:t> de </a:t>
            </a:r>
            <a:r>
              <a:rPr lang="en-US" sz="2800" dirty="0" err="1">
                <a:solidFill>
                  <a:srgbClr val="FF0000"/>
                </a:solidFill>
                <a:latin typeface="Arial Black" panose="020B0A04020102020204" pitchFamily="34" charset="0"/>
              </a:rPr>
              <a:t>adoración</a:t>
            </a:r>
            <a:r>
              <a:rPr lang="en-US" sz="2800" dirty="0">
                <a:solidFill>
                  <a:srgbClr val="FF0000"/>
                </a:solidFill>
                <a:latin typeface="Arial Black" panose="020B0A04020102020204" pitchFamily="34" charset="0"/>
              </a:rPr>
              <a:t> y </a:t>
            </a:r>
            <a:r>
              <a:rPr lang="en-US" sz="2800" dirty="0" err="1">
                <a:solidFill>
                  <a:srgbClr val="FF0000"/>
                </a:solidFill>
                <a:latin typeface="Arial Black" panose="020B0A04020102020204" pitchFamily="34" charset="0"/>
              </a:rPr>
              <a:t>gratitud</a:t>
            </a:r>
            <a:r>
              <a:rPr lang="en-US" sz="2800" dirty="0">
                <a:solidFill>
                  <a:srgbClr val="FF0000"/>
                </a:solidFill>
                <a:latin typeface="Arial Black" panose="020B0A04020102020204" pitchFamily="34" charset="0"/>
              </a:rPr>
              <a:t> a Dios</a:t>
            </a:r>
          </a:p>
          <a:p>
            <a:endParaRPr lang="en-US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 descr="Qué regalar a un niño de 10 años? - Blog regalos007">
            <a:extLst>
              <a:ext uri="{FF2B5EF4-FFF2-40B4-BE49-F238E27FC236}">
                <a16:creationId xmlns:a16="http://schemas.microsoft.com/office/drawing/2014/main" id="{0CC5155C-70C5-4F06-B8FE-845255BFA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60" y="1649543"/>
            <a:ext cx="3700463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2EBBD6-1A89-4D3D-82BF-1005E054ABD7}"/>
              </a:ext>
            </a:extLst>
          </p:cNvPr>
          <p:cNvSpPr txBox="1"/>
          <p:nvPr/>
        </p:nvSpPr>
        <p:spPr>
          <a:xfrm>
            <a:off x="4013537" y="1657188"/>
            <a:ext cx="66494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 Black" panose="020B0A04020102020204" pitchFamily="34" charset="0"/>
              </a:rPr>
              <a:t>Cada</a:t>
            </a:r>
            <a:r>
              <a:rPr lang="en-US" sz="28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Black" panose="020B0A04020102020204" pitchFamily="34" charset="0"/>
              </a:rPr>
              <a:t>sacrificio</a:t>
            </a:r>
            <a:r>
              <a:rPr lang="en-US" sz="2800" dirty="0">
                <a:solidFill>
                  <a:srgbClr val="002060"/>
                </a:solidFill>
                <a:latin typeface="Arial Black" panose="020B0A04020102020204" pitchFamily="34" charset="0"/>
              </a:rPr>
              <a:t> que </a:t>
            </a:r>
            <a:r>
              <a:rPr lang="en-US" sz="2800" dirty="0" err="1">
                <a:solidFill>
                  <a:srgbClr val="002060"/>
                </a:solidFill>
                <a:latin typeface="Arial Black" panose="020B0A04020102020204" pitchFamily="34" charset="0"/>
              </a:rPr>
              <a:t>hacemos</a:t>
            </a:r>
            <a:r>
              <a:rPr lang="en-US" sz="2800" dirty="0">
                <a:solidFill>
                  <a:srgbClr val="002060"/>
                </a:solidFill>
                <a:latin typeface="Arial Black" panose="020B0A04020102020204" pitchFamily="34" charset="0"/>
              </a:rPr>
              <a:t> es un regalo para Jesús.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94BF63-73AD-41F2-B1A8-88323047E2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360" y="4272301"/>
            <a:ext cx="2228850" cy="24669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4A51298-ED8A-4C65-AFF7-C48DD87354EB}"/>
              </a:ext>
            </a:extLst>
          </p:cNvPr>
          <p:cNvSpPr txBox="1"/>
          <p:nvPr/>
        </p:nvSpPr>
        <p:spPr>
          <a:xfrm rot="20917091">
            <a:off x="4186610" y="2621420"/>
            <a:ext cx="2099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 Black" panose="020B0A04020102020204" pitchFamily="34" charset="0"/>
              </a:rPr>
              <a:t>Por </a:t>
            </a:r>
            <a:r>
              <a:rPr lang="en-US" sz="2800" dirty="0" err="1">
                <a:solidFill>
                  <a:srgbClr val="002060"/>
                </a:solidFill>
                <a:latin typeface="Arial Black" panose="020B0A04020102020204" pitchFamily="34" charset="0"/>
              </a:rPr>
              <a:t>qué</a:t>
            </a:r>
            <a:r>
              <a:rPr lang="en-US" sz="2800" dirty="0">
                <a:solidFill>
                  <a:srgbClr val="002060"/>
                </a:solidFill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ECDAE8-2C30-4E44-A292-D004CEA146B2}"/>
              </a:ext>
            </a:extLst>
          </p:cNvPr>
          <p:cNvSpPr txBox="1"/>
          <p:nvPr/>
        </p:nvSpPr>
        <p:spPr>
          <a:xfrm>
            <a:off x="2463911" y="4757402"/>
            <a:ext cx="2376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Black" panose="020B0A04020102020204" pitchFamily="34" charset="0"/>
              </a:rPr>
              <a:t>Mi </a:t>
            </a:r>
            <a:r>
              <a:rPr lang="en-US" b="1" dirty="0" err="1">
                <a:latin typeface="Arial Black" panose="020B0A04020102020204" pitchFamily="34" charset="0"/>
              </a:rPr>
              <a:t>tiempo</a:t>
            </a:r>
            <a:r>
              <a:rPr lang="en-US" b="1" dirty="0">
                <a:latin typeface="Arial Black" panose="020B0A04020102020204" pitchFamily="34" charset="0"/>
              </a:rPr>
              <a:t> </a:t>
            </a:r>
            <a:r>
              <a:rPr lang="en-US" b="1" dirty="0" err="1">
                <a:latin typeface="Arial Black" panose="020B0A04020102020204" pitchFamily="34" charset="0"/>
              </a:rPr>
              <a:t>puede</a:t>
            </a:r>
            <a:r>
              <a:rPr lang="en-US" b="1" dirty="0">
                <a:latin typeface="Arial Black" panose="020B0A04020102020204" pitchFamily="34" charset="0"/>
              </a:rPr>
              <a:t> </a:t>
            </a:r>
            <a:r>
              <a:rPr lang="en-US" b="1" dirty="0" err="1">
                <a:latin typeface="Arial Black" panose="020B0A04020102020204" pitchFamily="34" charset="0"/>
              </a:rPr>
              <a:t>Consolar</a:t>
            </a:r>
            <a:r>
              <a:rPr lang="en-US" b="1" dirty="0">
                <a:latin typeface="Arial Black" panose="020B0A04020102020204" pitchFamily="34" charset="0"/>
              </a:rPr>
              <a:t> a </a:t>
            </a:r>
            <a:r>
              <a:rPr lang="en-US" b="1" dirty="0" err="1">
                <a:latin typeface="Arial Black" panose="020B0A04020102020204" pitchFamily="34" charset="0"/>
              </a:rPr>
              <a:t>otros</a:t>
            </a:r>
            <a:endParaRPr lang="en-US" b="1" dirty="0">
              <a:latin typeface="Arial Black" panose="020B0A04020102020204" pitchFamily="34" charset="0"/>
            </a:endParaRPr>
          </a:p>
        </p:txBody>
      </p:sp>
      <p:pic>
        <p:nvPicPr>
          <p:cNvPr id="5124" name="Picture 4" descr="Tareas de la casa por papás e hijos para sorprender a mamá">
            <a:extLst>
              <a:ext uri="{FF2B5EF4-FFF2-40B4-BE49-F238E27FC236}">
                <a16:creationId xmlns:a16="http://schemas.microsoft.com/office/drawing/2014/main" id="{A7902E54-149C-4E78-B108-5FB0D9BA1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835" y="2811725"/>
            <a:ext cx="4584805" cy="263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D300EF9-77D7-496F-AAC0-058E0CE8328A}"/>
              </a:ext>
            </a:extLst>
          </p:cNvPr>
          <p:cNvSpPr txBox="1"/>
          <p:nvPr/>
        </p:nvSpPr>
        <p:spPr>
          <a:xfrm>
            <a:off x="7439835" y="5403733"/>
            <a:ext cx="4928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rial Black" panose="020B0A04020102020204" pitchFamily="34" charset="0"/>
              </a:rPr>
              <a:t>Ayudar</a:t>
            </a:r>
            <a:r>
              <a:rPr lang="en-US" b="1" dirty="0">
                <a:latin typeface="Arial Black" panose="020B0A04020102020204" pitchFamily="34" charset="0"/>
              </a:rPr>
              <a:t> </a:t>
            </a:r>
            <a:r>
              <a:rPr lang="en-US" b="1" dirty="0" err="1">
                <a:latin typeface="Arial Black" panose="020B0A04020102020204" pitchFamily="34" charset="0"/>
              </a:rPr>
              <a:t>en</a:t>
            </a:r>
            <a:r>
              <a:rPr lang="en-US" b="1" dirty="0">
                <a:latin typeface="Arial Black" panose="020B0A04020102020204" pitchFamily="34" charset="0"/>
              </a:rPr>
              <a:t> los </a:t>
            </a:r>
            <a:r>
              <a:rPr lang="en-US" b="1" dirty="0" err="1">
                <a:latin typeface="Arial Black" panose="020B0A04020102020204" pitchFamily="34" charset="0"/>
              </a:rPr>
              <a:t>quehaceres</a:t>
            </a:r>
            <a:r>
              <a:rPr lang="en-US" b="1" dirty="0">
                <a:latin typeface="Arial Black" panose="020B0A04020102020204" pitchFamily="34" charset="0"/>
              </a:rPr>
              <a:t> del </a:t>
            </a:r>
            <a:r>
              <a:rPr lang="en-US" b="1" dirty="0" err="1">
                <a:latin typeface="Arial Black" panose="020B0A04020102020204" pitchFamily="34" charset="0"/>
              </a:rPr>
              <a:t>hogar</a:t>
            </a:r>
            <a:r>
              <a:rPr lang="en-US" b="1" dirty="0">
                <a:latin typeface="Arial Black" panose="020B0A04020102020204" pitchFamily="34" charset="0"/>
              </a:rPr>
              <a:t> les da Descanso a mi </a:t>
            </a:r>
            <a:r>
              <a:rPr lang="en-US" b="1" dirty="0" err="1">
                <a:latin typeface="Arial Black" panose="020B0A04020102020204" pitchFamily="34" charset="0"/>
              </a:rPr>
              <a:t>familia</a:t>
            </a:r>
            <a:endParaRPr lang="en-US" b="1" dirty="0">
              <a:latin typeface="Arial Black" panose="020B0A04020102020204" pitchFamily="34" charset="0"/>
            </a:endParaRPr>
          </a:p>
        </p:txBody>
      </p:sp>
      <p:pic>
        <p:nvPicPr>
          <p:cNvPr id="5132" name="Picture 12" descr="Desarrollo psicosocial en la niñez temprana : ¿Por qué los niños pequeños  ayudan o agreden a otros y por que desarrollan temores?">
            <a:extLst>
              <a:ext uri="{FF2B5EF4-FFF2-40B4-BE49-F238E27FC236}">
                <a16:creationId xmlns:a16="http://schemas.microsoft.com/office/drawing/2014/main" id="{6FDE3BDE-9229-48C7-8F8E-9D1D93CA1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364" y="3244244"/>
            <a:ext cx="2228851" cy="308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0B44861-0775-4296-A82C-7BBCA4ABEBC2}"/>
              </a:ext>
            </a:extLst>
          </p:cNvPr>
          <p:cNvSpPr txBox="1"/>
          <p:nvPr/>
        </p:nvSpPr>
        <p:spPr>
          <a:xfrm>
            <a:off x="5137023" y="6266190"/>
            <a:ext cx="4928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Black" panose="020B0A04020102020204" pitchFamily="34" charset="0"/>
              </a:rPr>
              <a:t>Mi </a:t>
            </a:r>
            <a:r>
              <a:rPr lang="en-US" b="1" dirty="0" err="1">
                <a:latin typeface="Arial Black" panose="020B0A04020102020204" pitchFamily="34" charset="0"/>
              </a:rPr>
              <a:t>cansancio</a:t>
            </a:r>
            <a:r>
              <a:rPr lang="en-US" b="1" dirty="0">
                <a:latin typeface="Arial Black" panose="020B0A04020102020204" pitchFamily="34" charset="0"/>
              </a:rPr>
              <a:t> y </a:t>
            </a:r>
            <a:r>
              <a:rPr lang="en-US" b="1" dirty="0" err="1">
                <a:latin typeface="Arial Black" panose="020B0A04020102020204" pitchFamily="34" charset="0"/>
              </a:rPr>
              <a:t>esfuerzo</a:t>
            </a:r>
            <a:r>
              <a:rPr lang="en-US" b="1" dirty="0">
                <a:latin typeface="Arial Black" panose="020B0A04020102020204" pitchFamily="34" charset="0"/>
              </a:rPr>
              <a:t> es una alegria para </a:t>
            </a:r>
            <a:r>
              <a:rPr lang="en-US" b="1" dirty="0" err="1">
                <a:latin typeface="Arial Black" panose="020B0A04020102020204" pitchFamily="34" charset="0"/>
              </a:rPr>
              <a:t>otros</a:t>
            </a:r>
            <a:endParaRPr lang="en-US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87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11" grpId="0"/>
      <p:bldP spid="16" grpId="0"/>
      <p:bldP spid="12" grpId="0"/>
      <p:bldP spid="19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A5E7BADB-F74D-4744-B12D-35313298CB5D}"/>
              </a:ext>
            </a:extLst>
          </p:cNvPr>
          <p:cNvSpPr/>
          <p:nvPr/>
        </p:nvSpPr>
        <p:spPr>
          <a:xfrm>
            <a:off x="1821476" y="259769"/>
            <a:ext cx="9969471" cy="7984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Amaranth" panose="02000503050000020004" pitchFamily="50" charset="0"/>
                <a:ea typeface="Ballerina Script" pitchFamily="2" charset="-128"/>
                <a:cs typeface="Ballerina Script" pitchFamily="2" charset="-128"/>
              </a:rPr>
              <a:t>SACRIFICIOS AGRADABLES A JESUS Y MARIA</a:t>
            </a:r>
            <a:endParaRPr lang="es-PE" sz="2800" dirty="0">
              <a:solidFill>
                <a:schemeClr val="bg1"/>
              </a:solidFill>
              <a:latin typeface="Amaranth" panose="02000503050000020004" pitchFamily="50" charset="0"/>
              <a:ea typeface="Ballerina Script" pitchFamily="2" charset="-128"/>
              <a:cs typeface="Ballerina Script" pitchFamily="2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CD4826-D301-4214-833F-08B59DFB0EA7}"/>
              </a:ext>
            </a:extLst>
          </p:cNvPr>
          <p:cNvSpPr txBox="1"/>
          <p:nvPr/>
        </p:nvSpPr>
        <p:spPr>
          <a:xfrm>
            <a:off x="4495128" y="1376310"/>
            <a:ext cx="1188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 Black" panose="020B0A04020102020204" pitchFamily="34" charset="0"/>
              </a:rPr>
              <a:t>Cada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Sacrificio</a:t>
            </a:r>
            <a:r>
              <a:rPr lang="en-US" sz="2400" dirty="0">
                <a:latin typeface="Arial Black" panose="020B0A04020102020204" pitchFamily="34" charset="0"/>
              </a:rPr>
              <a:t> que </a:t>
            </a:r>
            <a:r>
              <a:rPr lang="en-US" sz="2400" dirty="0" err="1">
                <a:latin typeface="Arial Black" panose="020B0A04020102020204" pitchFamily="34" charset="0"/>
              </a:rPr>
              <a:t>hagas</a:t>
            </a:r>
            <a:r>
              <a:rPr lang="en-US" sz="2400" dirty="0">
                <a:latin typeface="Arial Black" panose="020B0A04020102020204" pitchFamily="34" charset="0"/>
              </a:rPr>
              <a:t> es un TESORO 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que vas </a:t>
            </a:r>
            <a:r>
              <a:rPr lang="en-US" sz="2400" dirty="0" err="1">
                <a:latin typeface="Arial Black" panose="020B0A04020102020204" pitchFamily="34" charset="0"/>
              </a:rPr>
              <a:t>acumulando</a:t>
            </a:r>
            <a:r>
              <a:rPr lang="en-US" sz="2400" dirty="0">
                <a:latin typeface="Arial Black" panose="020B0A04020102020204" pitchFamily="34" charset="0"/>
              </a:rPr>
              <a:t> para </a:t>
            </a:r>
            <a:r>
              <a:rPr lang="en-US" sz="2400" dirty="0" err="1">
                <a:latin typeface="Arial Black" panose="020B0A04020102020204" pitchFamily="34" charset="0"/>
              </a:rPr>
              <a:t>tu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vida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en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el</a:t>
            </a:r>
            <a:r>
              <a:rPr lang="en-US" sz="2400" dirty="0">
                <a:latin typeface="Arial Black" panose="020B0A04020102020204" pitchFamily="34" charset="0"/>
              </a:rPr>
              <a:t> Cielo.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D465E5-02B2-478B-8D1E-315D5FD81A3A}"/>
              </a:ext>
            </a:extLst>
          </p:cNvPr>
          <p:cNvSpPr txBox="1"/>
          <p:nvPr/>
        </p:nvSpPr>
        <p:spPr>
          <a:xfrm>
            <a:off x="4552950" y="2243703"/>
            <a:ext cx="80934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Sabes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quién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 ha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ofrecido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el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sacrificio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más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grande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? </a:t>
            </a:r>
          </a:p>
          <a:p>
            <a:endParaRPr lang="en-US" sz="2400" dirty="0">
              <a:latin typeface="Arial Black" panose="020B0A04020102020204" pitchFamily="34" charset="0"/>
            </a:endParaRPr>
          </a:p>
          <a:p>
            <a:endParaRPr lang="en-US" sz="2400" dirty="0">
              <a:latin typeface="Arial Black" panose="020B0A04020102020204" pitchFamily="34" charset="0"/>
            </a:endParaRPr>
          </a:p>
          <a:p>
            <a:endParaRPr lang="en-US" sz="2400" dirty="0">
              <a:latin typeface="Arial Black" panose="020B0A04020102020204" pitchFamily="34" charset="0"/>
            </a:endParaRPr>
          </a:p>
          <a:p>
            <a:endParaRPr lang="en-US" sz="2400" dirty="0">
              <a:latin typeface="Arial Black" panose="020B0A04020102020204" pitchFamily="34" charset="0"/>
            </a:endParaRPr>
          </a:p>
          <a:p>
            <a:endParaRPr lang="en-US" sz="2400" dirty="0">
              <a:latin typeface="Arial Black" panose="020B0A04020102020204" pitchFamily="34" charset="0"/>
            </a:endParaRPr>
          </a:p>
          <a:p>
            <a:endParaRPr lang="en-US" sz="2400" dirty="0">
              <a:latin typeface="Arial Black" panose="020B0A04020102020204" pitchFamily="34" charset="0"/>
            </a:endParaRPr>
          </a:p>
          <a:p>
            <a:r>
              <a:rPr lang="en-US" sz="2400" dirty="0">
                <a:latin typeface="Arial Black" panose="020B0A04020102020204" pitchFamily="34" charset="0"/>
              </a:rPr>
              <a:t>           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0382BFF-9D4A-4C9B-BE3C-A645BC66F5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897" y="4132890"/>
            <a:ext cx="4255208" cy="236400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9CD5394-EC27-4941-8ED9-A5D760162516}"/>
              </a:ext>
            </a:extLst>
          </p:cNvPr>
          <p:cNvSpPr txBox="1"/>
          <p:nvPr/>
        </p:nvSpPr>
        <p:spPr>
          <a:xfrm>
            <a:off x="2972893" y="4281361"/>
            <a:ext cx="4584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No </a:t>
            </a:r>
            <a:r>
              <a:rPr lang="en-US" sz="2400" dirty="0" err="1">
                <a:latin typeface="Arial Black" panose="020B0A04020102020204" pitchFamily="34" charset="0"/>
              </a:rPr>
              <a:t>dejes</a:t>
            </a:r>
            <a:r>
              <a:rPr lang="en-US" sz="2400" dirty="0">
                <a:latin typeface="Arial Black" panose="020B0A04020102020204" pitchFamily="34" charset="0"/>
              </a:rPr>
              <a:t> de </a:t>
            </a:r>
            <a:r>
              <a:rPr lang="en-US" sz="2400" dirty="0" err="1">
                <a:latin typeface="Arial Black" panose="020B0A04020102020204" pitchFamily="34" charset="0"/>
              </a:rPr>
              <a:t>asistir</a:t>
            </a:r>
            <a:r>
              <a:rPr lang="en-US" sz="2400" dirty="0">
                <a:latin typeface="Arial Black" panose="020B0A04020102020204" pitchFamily="34" charset="0"/>
              </a:rPr>
              <a:t> a Misa para </a:t>
            </a:r>
            <a:r>
              <a:rPr lang="en-US" sz="2400" dirty="0" err="1">
                <a:latin typeface="Arial Black" panose="020B0A04020102020204" pitchFamily="34" charset="0"/>
              </a:rPr>
              <a:t>recibir</a:t>
            </a:r>
            <a:r>
              <a:rPr lang="en-US" sz="2400" dirty="0">
                <a:latin typeface="Arial Black" panose="020B0A04020102020204" pitchFamily="34" charset="0"/>
              </a:rPr>
              <a:t> a Jesús </a:t>
            </a:r>
            <a:r>
              <a:rPr lang="en-US" sz="2400" dirty="0" err="1">
                <a:latin typeface="Arial Black" panose="020B0A04020102020204" pitchFamily="34" charset="0"/>
              </a:rPr>
              <a:t>en</a:t>
            </a:r>
            <a:r>
              <a:rPr lang="en-US" sz="2400" dirty="0">
                <a:latin typeface="Arial Black" panose="020B0A04020102020204" pitchFamily="34" charset="0"/>
              </a:rPr>
              <a:t> la sagrada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EUCARISTIA</a:t>
            </a:r>
            <a:r>
              <a:rPr lang="en-US" sz="2400" dirty="0">
                <a:latin typeface="Arial Black" panose="020B0A04020102020204" pitchFamily="34" charset="0"/>
              </a:rPr>
              <a:t>?           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00F4D1-779B-463B-9B3D-AA36FFBDFDF2}"/>
              </a:ext>
            </a:extLst>
          </p:cNvPr>
          <p:cNvSpPr/>
          <p:nvPr/>
        </p:nvSpPr>
        <p:spPr>
          <a:xfrm>
            <a:off x="6932346" y="2957464"/>
            <a:ext cx="30991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JESUS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3F4A2A-6F61-46DF-86A6-8B8071F1AB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309" y="3204742"/>
            <a:ext cx="2206682" cy="3564640"/>
          </a:xfrm>
          <a:prstGeom prst="rect">
            <a:avLst/>
          </a:prstGeom>
        </p:spPr>
      </p:pic>
      <p:pic>
        <p:nvPicPr>
          <p:cNvPr id="7170" name="Picture 2" descr="Enseñar a expresar jugando con el mapa del tesoro | Edúkame">
            <a:extLst>
              <a:ext uri="{FF2B5EF4-FFF2-40B4-BE49-F238E27FC236}">
                <a16:creationId xmlns:a16="http://schemas.microsoft.com/office/drawing/2014/main" id="{1BFED656-2169-47C2-A642-74F202DF8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6807">
            <a:off x="1437234" y="1454425"/>
            <a:ext cx="2859505" cy="285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DBFF80-E808-4C76-A3F8-B141275C183B}"/>
              </a:ext>
            </a:extLst>
          </p:cNvPr>
          <p:cNvSpPr txBox="1"/>
          <p:nvPr/>
        </p:nvSpPr>
        <p:spPr>
          <a:xfrm>
            <a:off x="2866986" y="5619730"/>
            <a:ext cx="5026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JESUS TE ESPERA para que te </a:t>
            </a:r>
            <a:r>
              <a:rPr lang="en-US" sz="2400" dirty="0" err="1">
                <a:latin typeface="Arial Black" panose="020B0A04020102020204" pitchFamily="34" charset="0"/>
              </a:rPr>
              <a:t>unas</a:t>
            </a:r>
            <a:r>
              <a:rPr lang="en-US" sz="2400" dirty="0">
                <a:latin typeface="Arial Black" panose="020B0A04020102020204" pitchFamily="34" charset="0"/>
              </a:rPr>
              <a:t> a SU </a:t>
            </a:r>
            <a:r>
              <a:rPr lang="en-US" sz="2400" dirty="0" err="1">
                <a:latin typeface="Arial Black" panose="020B0A04020102020204" pitchFamily="34" charset="0"/>
              </a:rPr>
              <a:t>Sacrificio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88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21" grpId="0"/>
      <p:bldP spid="18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A5E7BADB-F74D-4744-B12D-35313298CB5D}"/>
              </a:ext>
            </a:extLst>
          </p:cNvPr>
          <p:cNvSpPr/>
          <p:nvPr/>
        </p:nvSpPr>
        <p:spPr>
          <a:xfrm>
            <a:off x="1821476" y="259769"/>
            <a:ext cx="9969471" cy="7984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Amaranth" panose="02000503050000020004" pitchFamily="50" charset="0"/>
                <a:ea typeface="Ballerina Script" pitchFamily="2" charset="-128"/>
                <a:cs typeface="Ballerina Script" pitchFamily="2" charset="-128"/>
              </a:rPr>
              <a:t>SACRIFICIOS AGRADABLES A JESUS Y MARIA</a:t>
            </a:r>
            <a:endParaRPr lang="es-PE" sz="2800" dirty="0">
              <a:solidFill>
                <a:schemeClr val="bg1"/>
              </a:solidFill>
              <a:latin typeface="Amaranth" panose="02000503050000020004" pitchFamily="50" charset="0"/>
              <a:ea typeface="Ballerina Script" pitchFamily="2" charset="-128"/>
              <a:cs typeface="Ballerina Script" pitchFamily="2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CD4826-D301-4214-833F-08B59DFB0EA7}"/>
              </a:ext>
            </a:extLst>
          </p:cNvPr>
          <p:cNvSpPr txBox="1"/>
          <p:nvPr/>
        </p:nvSpPr>
        <p:spPr>
          <a:xfrm>
            <a:off x="4528494" y="1243463"/>
            <a:ext cx="4922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La </a:t>
            </a:r>
            <a:r>
              <a:rPr lang="en-US" sz="2400" dirty="0" err="1">
                <a:latin typeface="Arial Black" panose="020B0A04020102020204" pitchFamily="34" charset="0"/>
              </a:rPr>
              <a:t>oración</a:t>
            </a:r>
            <a:r>
              <a:rPr lang="en-US" sz="2400" dirty="0">
                <a:latin typeface="Arial Black" panose="020B0A04020102020204" pitchFamily="34" charset="0"/>
              </a:rPr>
              <a:t> de los </a:t>
            </a:r>
            <a:r>
              <a:rPr lang="en-US" sz="2400" dirty="0" err="1">
                <a:latin typeface="Arial Black" panose="020B0A04020102020204" pitchFamily="34" charset="0"/>
              </a:rPr>
              <a:t>niños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puede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salvar</a:t>
            </a:r>
            <a:r>
              <a:rPr lang="en-US" sz="2400" dirty="0">
                <a:latin typeface="Arial Black" panose="020B0A04020102020204" pitchFamily="34" charset="0"/>
              </a:rPr>
              <a:t> un alma del </a:t>
            </a:r>
            <a:r>
              <a:rPr lang="en-US" sz="2400" dirty="0" err="1">
                <a:latin typeface="Arial Black" panose="020B0A04020102020204" pitchFamily="34" charset="0"/>
              </a:rPr>
              <a:t>purgatorio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3074" name="Picture 2" descr="Enseñando a los niños a orar - Children&amp;#39;s Ministries">
            <a:extLst>
              <a:ext uri="{FF2B5EF4-FFF2-40B4-BE49-F238E27FC236}">
                <a16:creationId xmlns:a16="http://schemas.microsoft.com/office/drawing/2014/main" id="{8534A2CB-C52E-427B-B133-3138ADB86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7776">
            <a:off x="192379" y="1588560"/>
            <a:ext cx="4143735" cy="212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9A933A-B527-4C7F-8B85-0D5EBAE990CB}"/>
              </a:ext>
            </a:extLst>
          </p:cNvPr>
          <p:cNvSpPr txBox="1"/>
          <p:nvPr/>
        </p:nvSpPr>
        <p:spPr>
          <a:xfrm>
            <a:off x="4802190" y="3811012"/>
            <a:ext cx="35379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 Black" panose="020B0A04020102020204" pitchFamily="34" charset="0"/>
              </a:rPr>
              <a:t>Dedicar</a:t>
            </a:r>
            <a:r>
              <a:rPr lang="en-US" sz="2400" dirty="0">
                <a:latin typeface="Arial Black" panose="020B0A04020102020204" pitchFamily="34" charset="0"/>
              </a:rPr>
              <a:t> una Misa por los </a:t>
            </a:r>
            <a:r>
              <a:rPr lang="en-US" sz="2400" dirty="0" err="1">
                <a:latin typeface="Arial Black" panose="020B0A04020102020204" pitchFamily="34" charset="0"/>
              </a:rPr>
              <a:t>pobres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pecadores</a:t>
            </a:r>
            <a:r>
              <a:rPr lang="en-US" sz="2400" dirty="0">
                <a:latin typeface="Arial Black" panose="020B0A04020102020204" pitchFamily="34" charset="0"/>
              </a:rPr>
              <a:t>, es un gran </a:t>
            </a:r>
            <a:r>
              <a:rPr lang="en-US" sz="2400" dirty="0" err="1">
                <a:latin typeface="Arial Black" panose="020B0A04020102020204" pitchFamily="34" charset="0"/>
              </a:rPr>
              <a:t>acto</a:t>
            </a:r>
            <a:r>
              <a:rPr lang="en-US" sz="2400" dirty="0">
                <a:latin typeface="Arial Black" panose="020B0A04020102020204" pitchFamily="34" charset="0"/>
              </a:rPr>
              <a:t> de amor y </a:t>
            </a:r>
            <a:r>
              <a:rPr lang="en-US" sz="2400" dirty="0" err="1">
                <a:latin typeface="Arial Black" panose="020B0A04020102020204" pitchFamily="34" charset="0"/>
              </a:rPr>
              <a:t>reparación</a:t>
            </a:r>
            <a:r>
              <a:rPr lang="en-US" sz="2400" dirty="0">
                <a:latin typeface="Arial Black" panose="020B0A04020102020204" pitchFamily="34" charset="0"/>
              </a:rPr>
              <a:t>. No solo se </a:t>
            </a:r>
            <a:r>
              <a:rPr lang="en-US" sz="2400" dirty="0" err="1">
                <a:latin typeface="Arial Black" panose="020B0A04020102020204" pitchFamily="34" charset="0"/>
              </a:rPr>
              <a:t>reza</a:t>
            </a:r>
            <a:r>
              <a:rPr lang="en-US" sz="2400" dirty="0">
                <a:latin typeface="Arial Black" panose="020B0A04020102020204" pitchFamily="34" charset="0"/>
              </a:rPr>
              <a:t> por los </a:t>
            </a:r>
            <a:r>
              <a:rPr lang="en-US" sz="2400" dirty="0" err="1">
                <a:latin typeface="Arial Black" panose="020B0A04020102020204" pitchFamily="34" charset="0"/>
              </a:rPr>
              <a:t>muertos</a:t>
            </a:r>
            <a:r>
              <a:rPr lang="en-US" sz="2400" dirty="0">
                <a:latin typeface="Arial Black" panose="020B0A04020102020204" pitchFamily="34" charset="0"/>
              </a:rPr>
              <a:t>. </a:t>
            </a:r>
            <a:r>
              <a:rPr lang="en-US" sz="2400" dirty="0" err="1">
                <a:latin typeface="Arial Black" panose="020B0A04020102020204" pitchFamily="34" charset="0"/>
              </a:rPr>
              <a:t>Quizás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ya</a:t>
            </a:r>
            <a:r>
              <a:rPr lang="en-US" sz="2400" dirty="0">
                <a:latin typeface="Arial Black" panose="020B0A04020102020204" pitchFamily="34" charset="0"/>
              </a:rPr>
              <a:t> es </a:t>
            </a:r>
            <a:r>
              <a:rPr lang="en-US" sz="2400" dirty="0" err="1">
                <a:latin typeface="Arial Black" panose="020B0A04020102020204" pitchFamily="34" charset="0"/>
              </a:rPr>
              <a:t>muy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tarde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1B2D71-CC16-4C9C-878C-9DD299DD14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4240989"/>
            <a:ext cx="4341876" cy="22639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4B9E40-3E75-46A5-BD07-362527DE7B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4129">
            <a:off x="8388768" y="2065840"/>
            <a:ext cx="3325920" cy="21333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8394655-577F-4398-A444-FAA34CA2971D}"/>
              </a:ext>
            </a:extLst>
          </p:cNvPr>
          <p:cNvSpPr txBox="1"/>
          <p:nvPr/>
        </p:nvSpPr>
        <p:spPr>
          <a:xfrm>
            <a:off x="8866080" y="4673853"/>
            <a:ext cx="3325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 Black" panose="020B0A04020102020204" pitchFamily="34" charset="0"/>
              </a:rPr>
              <a:t>Ofrecer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cualquier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sacrificio</a:t>
            </a:r>
            <a:r>
              <a:rPr lang="en-US" sz="2400" dirty="0">
                <a:latin typeface="Arial Black" panose="020B0A04020102020204" pitchFamily="34" charset="0"/>
              </a:rPr>
              <a:t> por la </a:t>
            </a:r>
            <a:r>
              <a:rPr lang="en-US" sz="2400" dirty="0" err="1">
                <a:latin typeface="Arial Black" panose="020B0A04020102020204" pitchFamily="34" charset="0"/>
              </a:rPr>
              <a:t>sanación</a:t>
            </a:r>
            <a:r>
              <a:rPr lang="en-US" sz="2400" dirty="0">
                <a:latin typeface="Arial Black" panose="020B0A04020102020204" pitchFamily="34" charset="0"/>
              </a:rPr>
              <a:t> de un </a:t>
            </a:r>
            <a:r>
              <a:rPr lang="en-US" sz="2400" dirty="0" err="1">
                <a:latin typeface="Arial Black" panose="020B0A04020102020204" pitchFamily="34" charset="0"/>
              </a:rPr>
              <a:t>enfermo</a:t>
            </a:r>
            <a:r>
              <a:rPr lang="en-US" sz="2400" dirty="0">
                <a:latin typeface="Arial Black" panose="020B0A04020102020204" pitchFamily="34" charset="0"/>
              </a:rPr>
              <a:t>, </a:t>
            </a:r>
            <a:r>
              <a:rPr lang="en-US" sz="2400" dirty="0" err="1">
                <a:latin typeface="Arial Black" panose="020B0A04020102020204" pitchFamily="34" charset="0"/>
              </a:rPr>
              <a:t>puede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sanarlo</a:t>
            </a:r>
            <a:r>
              <a:rPr lang="en-US" sz="2400" dirty="0"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488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A5E7BADB-F74D-4744-B12D-35313298CB5D}"/>
              </a:ext>
            </a:extLst>
          </p:cNvPr>
          <p:cNvSpPr/>
          <p:nvPr/>
        </p:nvSpPr>
        <p:spPr>
          <a:xfrm>
            <a:off x="1821476" y="259769"/>
            <a:ext cx="9969471" cy="7984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dirty="0">
                <a:solidFill>
                  <a:schemeClr val="bg1"/>
                </a:solidFill>
                <a:latin typeface="Amaranth" panose="02000503050000020004" pitchFamily="50" charset="0"/>
                <a:ea typeface="Ballerina Script" pitchFamily="2" charset="-128"/>
                <a:cs typeface="Ballerina Script" pitchFamily="2" charset="-128"/>
              </a:rPr>
              <a:t>Cual de estas actitudes crees que serán agradables a Dios,  y que podrán ir a tu Sobre de Sacrificios?</a:t>
            </a:r>
            <a:endParaRPr lang="es-PE" sz="2500" dirty="0">
              <a:solidFill>
                <a:schemeClr val="bg1"/>
              </a:solidFill>
              <a:latin typeface="Amaranth" panose="02000503050000020004" pitchFamily="50" charset="0"/>
              <a:ea typeface="Ballerina Script" pitchFamily="2" charset="-128"/>
              <a:cs typeface="Ballerina Script" pitchFamily="2" charset="-128"/>
            </a:endParaRPr>
          </a:p>
        </p:txBody>
      </p:sp>
      <p:pic>
        <p:nvPicPr>
          <p:cNvPr id="4098" name="Picture 2" descr="Mi hijo no obedece, ¿Qué puedo hacer? · El Teu Espai · Tu centro de  Psicología y Logopedia">
            <a:extLst>
              <a:ext uri="{FF2B5EF4-FFF2-40B4-BE49-F238E27FC236}">
                <a16:creationId xmlns:a16="http://schemas.microsoft.com/office/drawing/2014/main" id="{10670E17-4EE3-456A-8AA7-ACA828BA8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30" y="2022387"/>
            <a:ext cx="2895435" cy="222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A64094-7E27-4678-9946-F16907F77A06}"/>
              </a:ext>
            </a:extLst>
          </p:cNvPr>
          <p:cNvSpPr txBox="1"/>
          <p:nvPr/>
        </p:nvSpPr>
        <p:spPr>
          <a:xfrm>
            <a:off x="1821476" y="1243135"/>
            <a:ext cx="4366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1.. Si son </a:t>
            </a:r>
            <a:r>
              <a:rPr lang="en-US" sz="2400" dirty="0" err="1">
                <a:latin typeface="Arial Black" panose="020B0A04020102020204" pitchFamily="34" charset="0"/>
              </a:rPr>
              <a:t>agradables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D54E6E-4E68-4477-AA05-C7AEA168D83F}"/>
              </a:ext>
            </a:extLst>
          </p:cNvPr>
          <p:cNvSpPr txBox="1"/>
          <p:nvPr/>
        </p:nvSpPr>
        <p:spPr>
          <a:xfrm>
            <a:off x="6050280" y="1243134"/>
            <a:ext cx="6141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2.. No son </a:t>
            </a:r>
            <a:r>
              <a:rPr lang="en-US" sz="2400" dirty="0" err="1">
                <a:latin typeface="Arial Black" panose="020B0A04020102020204" pitchFamily="34" charset="0"/>
              </a:rPr>
              <a:t>agradables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4100" name="Picture 4" descr="La obediencia - 10 valores para una buena educación - Juegos para educar en  valores - Guia del Niño">
            <a:extLst>
              <a:ext uri="{FF2B5EF4-FFF2-40B4-BE49-F238E27FC236}">
                <a16:creationId xmlns:a16="http://schemas.microsoft.com/office/drawing/2014/main" id="{17F8280C-0738-415B-A7D7-479EC325E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26" y="2016251"/>
            <a:ext cx="4143369" cy="220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Qué efecto tiene en nuestro organismo ayudar a los demás? - Movemos al Mundo">
            <a:extLst>
              <a:ext uri="{FF2B5EF4-FFF2-40B4-BE49-F238E27FC236}">
                <a16:creationId xmlns:a16="http://schemas.microsoft.com/office/drawing/2014/main" id="{CFEF84CD-C9F0-4CFD-BC45-1152082FF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393" y="2016251"/>
            <a:ext cx="3451860" cy="230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sicólogos explican por qué ayudar a los demás es la forma más rápida de  encontrar la">
            <a:extLst>
              <a:ext uri="{FF2B5EF4-FFF2-40B4-BE49-F238E27FC236}">
                <a16:creationId xmlns:a16="http://schemas.microsoft.com/office/drawing/2014/main" id="{5B4653BD-90F3-45F6-9CAB-D0B5F7A0E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1" y="4377463"/>
            <a:ext cx="3299737" cy="247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855C56-A823-47C6-83B9-FB2B310C12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0599" y="4356293"/>
            <a:ext cx="3238953" cy="2474803"/>
          </a:xfrm>
          <a:prstGeom prst="rect">
            <a:avLst/>
          </a:prstGeom>
        </p:spPr>
      </p:pic>
      <p:pic>
        <p:nvPicPr>
          <p:cNvPr id="4106" name="Picture 10" descr="Tareas domésticas para tus hijos según su edad">
            <a:extLst>
              <a:ext uri="{FF2B5EF4-FFF2-40B4-BE49-F238E27FC236}">
                <a16:creationId xmlns:a16="http://schemas.microsoft.com/office/drawing/2014/main" id="{2A6A63E2-0EB8-4A71-B4E0-434010670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17" y="4317491"/>
            <a:ext cx="3333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Ejemplos de cómo se aprender a rezar viendo a otros rezar | La Oración">
            <a:extLst>
              <a:ext uri="{FF2B5EF4-FFF2-40B4-BE49-F238E27FC236}">
                <a16:creationId xmlns:a16="http://schemas.microsoft.com/office/drawing/2014/main" id="{80D6ADF1-BB73-4CD7-82CB-740D052A2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967" y="4511150"/>
            <a:ext cx="2294516" cy="218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7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4">
            <a:extLst>
              <a:ext uri="{FF2B5EF4-FFF2-40B4-BE49-F238E27FC236}">
                <a16:creationId xmlns:a16="http://schemas.microsoft.com/office/drawing/2014/main" id="{A431B260-2DE7-4A27-AF19-5E0F2A2C0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90800"/>
            <a:ext cx="12192000" cy="1200416"/>
          </a:xfrm>
        </p:spPr>
        <p:txBody>
          <a:bodyPr>
            <a:normAutofit/>
          </a:bodyPr>
          <a:lstStyle/>
          <a:p>
            <a:pPr algn="ctr"/>
            <a:r>
              <a:rPr lang="es-MX" sz="6000" b="1" dirty="0">
                <a:solidFill>
                  <a:srgbClr val="FF0000"/>
                </a:solidFill>
                <a:latin typeface="Amaranth" panose="02000503050000020004" pitchFamily="50" charset="0"/>
                <a:ea typeface="Ballerina Script" pitchFamily="2" charset="-128"/>
                <a:cs typeface="Ballerina Script" pitchFamily="2" charset="-128"/>
              </a:rPr>
              <a:t>Actividad</a:t>
            </a:r>
            <a:endParaRPr lang="es-PE" sz="6000" b="1" dirty="0">
              <a:solidFill>
                <a:srgbClr val="FF0000"/>
              </a:solidFill>
              <a:latin typeface="Amaranth" panose="02000503050000020004" pitchFamily="50" charset="0"/>
              <a:ea typeface="Ballerina Script" pitchFamily="2" charset="-128"/>
              <a:cs typeface="Ballerina Script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6360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">
            <a:extLst>
              <a:ext uri="{FF2B5EF4-FFF2-40B4-BE49-F238E27FC236}">
                <a16:creationId xmlns:a16="http://schemas.microsoft.com/office/drawing/2014/main" id="{F61F5800-0DFC-4BB1-BAD3-6F49ED441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230" y="487667"/>
            <a:ext cx="7608498" cy="57416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19612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1">
            <a:extLst>
              <a:ext uri="{FF2B5EF4-FFF2-40B4-BE49-F238E27FC236}">
                <a16:creationId xmlns:a16="http://schemas.microsoft.com/office/drawing/2014/main" id="{3DE4CBAB-7E50-44E9-A0B8-9D19F4EDD6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6228" y="1841740"/>
            <a:ext cx="4572000" cy="4953000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es-ES" sz="2800" b="1" dirty="0">
                <a:solidFill>
                  <a:srgbClr val="002060"/>
                </a:solidFill>
                <a:latin typeface="Amaranth" panose="02000503050000020004" pitchFamily="50" charset="0"/>
                <a:ea typeface="Ballerina Script" pitchFamily="2" charset="-128"/>
                <a:cs typeface="Ballerina Script" pitchFamily="2" charset="-128"/>
              </a:rPr>
              <a:t>Instrucciones: </a:t>
            </a:r>
          </a:p>
          <a:p>
            <a:pPr marL="45720" indent="0" algn="just">
              <a:lnSpc>
                <a:spcPct val="120000"/>
              </a:lnSpc>
              <a:buNone/>
            </a:pPr>
            <a:r>
              <a:rPr lang="es-ES" sz="2800" dirty="0">
                <a:solidFill>
                  <a:srgbClr val="002060"/>
                </a:solidFill>
                <a:latin typeface="Amaranth" panose="02000503050000020004" pitchFamily="50" charset="0"/>
                <a:ea typeface="Ballerina Script" pitchFamily="2" charset="-128"/>
                <a:cs typeface="Ballerina Script" pitchFamily="2" charset="-128"/>
              </a:rPr>
              <a:t>Colorear, cortar, y pegar de un lado de un sobre el niño, el corazón, y el nombre del niño. Pegar baúl del otro lado y pegar oración en el centro del baúl. Ver ejemplo abajo. Cortar los sacrificios en la siguiente página para que el niño escoja cual quiere hacer y ponerlo en el sobre cuando lo haga para entregárselo a la Virgen María y a Jesús en la Consagración.</a:t>
            </a:r>
            <a:endParaRPr lang="es-PE" sz="2800" dirty="0">
              <a:solidFill>
                <a:srgbClr val="002060"/>
              </a:solidFill>
              <a:latin typeface="Amaranth" panose="02000503050000020004" pitchFamily="50" charset="0"/>
              <a:ea typeface="Ballerina Script" pitchFamily="2" charset="-128"/>
              <a:cs typeface="Ballerina Script" pitchFamily="2" charset="-128"/>
            </a:endParaRPr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id="{C48F199B-D473-49CC-BFC1-486FC258D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</p:spPr>
        <p:txBody>
          <a:bodyPr>
            <a:normAutofit/>
          </a:bodyPr>
          <a:lstStyle/>
          <a:p>
            <a:pPr algn="ctr"/>
            <a:r>
              <a:rPr lang="es-MX" sz="5400" b="1" dirty="0">
                <a:solidFill>
                  <a:srgbClr val="002060"/>
                </a:solidFill>
                <a:latin typeface="Ballerina Script" pitchFamily="2" charset="-128"/>
                <a:ea typeface="Ballerina Script" pitchFamily="2" charset="-128"/>
                <a:cs typeface="Ballerina Script" pitchFamily="2" charset="-128"/>
              </a:rPr>
              <a:t>Sobre de Sacrificios</a:t>
            </a:r>
            <a:endParaRPr lang="es-PE" sz="5400" b="1" dirty="0">
              <a:solidFill>
                <a:srgbClr val="002060"/>
              </a:solidFill>
              <a:latin typeface="Ballerina Script" pitchFamily="2" charset="-128"/>
              <a:ea typeface="Ballerina Script" pitchFamily="2" charset="-128"/>
              <a:cs typeface="Ballerina Script" pitchFamily="2" charset="-128"/>
            </a:endParaRPr>
          </a:p>
        </p:txBody>
      </p:sp>
      <p:pic>
        <p:nvPicPr>
          <p:cNvPr id="9" name="Imagen 7">
            <a:extLst>
              <a:ext uri="{FF2B5EF4-FFF2-40B4-BE49-F238E27FC236}">
                <a16:creationId xmlns:a16="http://schemas.microsoft.com/office/drawing/2014/main" id="{8806ECD5-09FD-4B86-8F98-EB96E65D2B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415" y="2822256"/>
            <a:ext cx="2664300" cy="24218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832E67-E7B0-477A-B0F0-9C5C11744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8228" y="2587424"/>
            <a:ext cx="3573468" cy="265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67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Vectores gratuitos de Historia Biblica, +300 Imágenes en formato AI, EPS">
            <a:extLst>
              <a:ext uri="{FF2B5EF4-FFF2-40B4-BE49-F238E27FC236}">
                <a16:creationId xmlns:a16="http://schemas.microsoft.com/office/drawing/2014/main" id="{A10F745F-4F32-4181-ACCA-177307DFA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06" y="2403120"/>
            <a:ext cx="3949066" cy="394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>
            <a:extLst>
              <a:ext uri="{FF2B5EF4-FFF2-40B4-BE49-F238E27FC236}">
                <a16:creationId xmlns:a16="http://schemas.microsoft.com/office/drawing/2014/main" id="{99CBE094-60BD-4843-8F0F-A15FB686C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965" y="235069"/>
            <a:ext cx="1458286" cy="145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>
            <a:extLst>
              <a:ext uri="{FF2B5EF4-FFF2-40B4-BE49-F238E27FC236}">
                <a16:creationId xmlns:a16="http://schemas.microsoft.com/office/drawing/2014/main" id="{00E25D5A-9009-4B72-8960-345AD69D1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126" y="1056712"/>
            <a:ext cx="1458286" cy="134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>
            <a:extLst>
              <a:ext uri="{FF2B5EF4-FFF2-40B4-BE49-F238E27FC236}">
                <a16:creationId xmlns:a16="http://schemas.microsoft.com/office/drawing/2014/main" id="{1EB3C6B0-1BC2-43C1-BEAA-130FC28BC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857" y="2403120"/>
            <a:ext cx="1537486" cy="141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>
            <a:extLst>
              <a:ext uri="{FF2B5EF4-FFF2-40B4-BE49-F238E27FC236}">
                <a16:creationId xmlns:a16="http://schemas.microsoft.com/office/drawing/2014/main" id="{E8F4DBE7-7327-4660-A6DF-842DBC6F1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788" y="2019257"/>
            <a:ext cx="2602296" cy="286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1">
            <a:extLst>
              <a:ext uri="{FF2B5EF4-FFF2-40B4-BE49-F238E27FC236}">
                <a16:creationId xmlns:a16="http://schemas.microsoft.com/office/drawing/2014/main" id="{A1E55925-7AA9-4798-8EB4-E7B4709FA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4514" y="3822651"/>
            <a:ext cx="1537486" cy="141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1">
            <a:extLst>
              <a:ext uri="{FF2B5EF4-FFF2-40B4-BE49-F238E27FC236}">
                <a16:creationId xmlns:a16="http://schemas.microsoft.com/office/drawing/2014/main" id="{B071C694-3C94-4E09-8568-8AA006335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508" y="5178915"/>
            <a:ext cx="1537486" cy="141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EF8985E-31B1-48B4-B4C7-33FC3C15B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068" y="5342541"/>
            <a:ext cx="1537486" cy="141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1">
            <a:extLst>
              <a:ext uri="{FF2B5EF4-FFF2-40B4-BE49-F238E27FC236}">
                <a16:creationId xmlns:a16="http://schemas.microsoft.com/office/drawing/2014/main" id="{2DE7F66B-A72E-43F1-807D-73EAE221A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156" y="5338280"/>
            <a:ext cx="1537486" cy="141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1">
            <a:extLst>
              <a:ext uri="{FF2B5EF4-FFF2-40B4-BE49-F238E27FC236}">
                <a16:creationId xmlns:a16="http://schemas.microsoft.com/office/drawing/2014/main" id="{961C5910-BB3D-4437-8132-F6494A4B4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922" y="4438501"/>
            <a:ext cx="1537486" cy="141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1">
            <a:extLst>
              <a:ext uri="{FF2B5EF4-FFF2-40B4-BE49-F238E27FC236}">
                <a16:creationId xmlns:a16="http://schemas.microsoft.com/office/drawing/2014/main" id="{D013E7EF-8B85-4B66-9405-12A22CE4A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296" y="3133027"/>
            <a:ext cx="1537486" cy="141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1">
            <a:extLst>
              <a:ext uri="{FF2B5EF4-FFF2-40B4-BE49-F238E27FC236}">
                <a16:creationId xmlns:a16="http://schemas.microsoft.com/office/drawing/2014/main" id="{2409E1C7-AB62-47D4-B515-C9F1B79B7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244" y="1766478"/>
            <a:ext cx="1537486" cy="141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1">
            <a:extLst>
              <a:ext uri="{FF2B5EF4-FFF2-40B4-BE49-F238E27FC236}">
                <a16:creationId xmlns:a16="http://schemas.microsoft.com/office/drawing/2014/main" id="{29F53A92-4B26-472E-91D6-1C3AB5A6A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210" y="560971"/>
            <a:ext cx="1537486" cy="141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5">
            <a:extLst>
              <a:ext uri="{FF2B5EF4-FFF2-40B4-BE49-F238E27FC236}">
                <a16:creationId xmlns:a16="http://schemas.microsoft.com/office/drawing/2014/main" id="{4EE0AE1C-A4EC-464E-82A6-347A926E1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719" y="111082"/>
            <a:ext cx="1458286" cy="145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971500-B269-4044-96A0-1AFAA80C92AA}"/>
              </a:ext>
            </a:extLst>
          </p:cNvPr>
          <p:cNvSpPr txBox="1"/>
          <p:nvPr/>
        </p:nvSpPr>
        <p:spPr>
          <a:xfrm>
            <a:off x="1611497" y="141854"/>
            <a:ext cx="7215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 2, DIA 1 </a:t>
            </a:r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: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Ballerina Script" panose="020B0604020202020204" charset="-128"/>
                <a:cs typeface="Arial" panose="020B0604020202020204" pitchFamily="34" charset="0"/>
              </a:rPr>
              <a:t>TERCER MISTERIO LUMINOSO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BEFBDB-66C4-494B-883D-1AB0F1374709}"/>
              </a:ext>
            </a:extLst>
          </p:cNvPr>
          <p:cNvSpPr txBox="1"/>
          <p:nvPr/>
        </p:nvSpPr>
        <p:spPr>
          <a:xfrm>
            <a:off x="1820813" y="541639"/>
            <a:ext cx="481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PROCLAMA EL REINO DE DIOS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A5B00064-73B3-4FC7-A1F6-9F4B51659D1B}"/>
              </a:ext>
            </a:extLst>
          </p:cNvPr>
          <p:cNvSpPr/>
          <p:nvPr/>
        </p:nvSpPr>
        <p:spPr>
          <a:xfrm>
            <a:off x="1611497" y="974927"/>
            <a:ext cx="4483079" cy="1116163"/>
          </a:xfrm>
          <a:prstGeom prst="wedgeRectCallout">
            <a:avLst>
              <a:gd name="adj1" fmla="val -27723"/>
              <a:gd name="adj2" fmla="val 135672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1EE1BCD-052A-4C48-B483-1F34D111F430}"/>
              </a:ext>
            </a:extLst>
          </p:cNvPr>
          <p:cNvSpPr txBox="1"/>
          <p:nvPr/>
        </p:nvSpPr>
        <p:spPr>
          <a:xfrm>
            <a:off x="1674127" y="1064213"/>
            <a:ext cx="43677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El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llegado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Dios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cerca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Convertíos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creed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Evangelio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79535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 animBg="1"/>
      <p:bldP spid="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6">
            <a:extLst>
              <a:ext uri="{FF2B5EF4-FFF2-40B4-BE49-F238E27FC236}">
                <a16:creationId xmlns:a16="http://schemas.microsoft.com/office/drawing/2014/main" id="{70CDC714-6FEC-4852-9041-5D77BB32E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793" y="133350"/>
            <a:ext cx="10252345" cy="120041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MX" sz="2800" b="1" dirty="0">
                <a:solidFill>
                  <a:srgbClr val="002060"/>
                </a:solidFill>
                <a:latin typeface="Ballerina Script" pitchFamily="2" charset="-128"/>
                <a:ea typeface="Ballerina Script" pitchFamily="2" charset="-128"/>
                <a:cs typeface="Ballerina Script" pitchFamily="2" charset="-128"/>
              </a:rPr>
              <a:t>Pequeños Sacrificios para regalarle a Jesús y a María mientras me preparo para Consagrarme</a:t>
            </a:r>
            <a:endParaRPr lang="es-PE" sz="2800" b="1" dirty="0">
              <a:solidFill>
                <a:srgbClr val="002060"/>
              </a:solidFill>
              <a:latin typeface="Ballerina Script" pitchFamily="2" charset="-128"/>
              <a:ea typeface="Ballerina Script" pitchFamily="2" charset="-128"/>
              <a:cs typeface="Ballerina Script" pitchFamily="2" charset="-128"/>
            </a:endParaRPr>
          </a:p>
        </p:txBody>
      </p:sp>
      <p:graphicFrame>
        <p:nvGraphicFramePr>
          <p:cNvPr id="4" name="Tabla 8">
            <a:extLst>
              <a:ext uri="{FF2B5EF4-FFF2-40B4-BE49-F238E27FC236}">
                <a16:creationId xmlns:a16="http://schemas.microsoft.com/office/drawing/2014/main" id="{19A61B26-0513-475A-8C2E-90D611F913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282793"/>
              </p:ext>
            </p:extLst>
          </p:nvPr>
        </p:nvGraphicFramePr>
        <p:xfrm>
          <a:off x="1347518" y="1500608"/>
          <a:ext cx="10260000" cy="51290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52000">
                  <a:extLst>
                    <a:ext uri="{9D8B030D-6E8A-4147-A177-3AD203B41FA5}">
                      <a16:colId xmlns:a16="http://schemas.microsoft.com/office/drawing/2014/main" val="4056772851"/>
                    </a:ext>
                  </a:extLst>
                </a:gridCol>
                <a:gridCol w="2052000">
                  <a:extLst>
                    <a:ext uri="{9D8B030D-6E8A-4147-A177-3AD203B41FA5}">
                      <a16:colId xmlns:a16="http://schemas.microsoft.com/office/drawing/2014/main" val="1399924874"/>
                    </a:ext>
                  </a:extLst>
                </a:gridCol>
                <a:gridCol w="2052000">
                  <a:extLst>
                    <a:ext uri="{9D8B030D-6E8A-4147-A177-3AD203B41FA5}">
                      <a16:colId xmlns:a16="http://schemas.microsoft.com/office/drawing/2014/main" val="3706810279"/>
                    </a:ext>
                  </a:extLst>
                </a:gridCol>
                <a:gridCol w="2052000">
                  <a:extLst>
                    <a:ext uri="{9D8B030D-6E8A-4147-A177-3AD203B41FA5}">
                      <a16:colId xmlns:a16="http://schemas.microsoft.com/office/drawing/2014/main" val="1285608354"/>
                    </a:ext>
                  </a:extLst>
                </a:gridCol>
                <a:gridCol w="2052000">
                  <a:extLst>
                    <a:ext uri="{9D8B030D-6E8A-4147-A177-3AD203B41FA5}">
                      <a16:colId xmlns:a16="http://schemas.microsoft.com/office/drawing/2014/main" val="4018321767"/>
                    </a:ext>
                  </a:extLst>
                </a:gridCol>
              </a:tblGrid>
              <a:tr h="824648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solidFill>
                            <a:srgbClr val="002060"/>
                          </a:solidFill>
                          <a:latin typeface="Amaranth" panose="02000503050000020004" pitchFamily="50" charset="0"/>
                        </a:rPr>
                        <a:t>Renuncia a un regalo especial o un aperitivo</a:t>
                      </a:r>
                      <a:endParaRPr lang="es-PE" sz="1200" b="0" dirty="0">
                        <a:solidFill>
                          <a:srgbClr val="002060"/>
                        </a:solidFill>
                        <a:latin typeface="Amaranth" panose="02000503050000020004" pitchFamily="50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solidFill>
                            <a:srgbClr val="002060"/>
                          </a:solidFill>
                          <a:latin typeface="Amaranth" panose="02000503050000020004" pitchFamily="50" charset="0"/>
                        </a:rPr>
                        <a:t>Hacer una tarea adicional sin que te lo pidan</a:t>
                      </a:r>
                      <a:endParaRPr lang="es-PE" sz="1200" b="0" dirty="0">
                        <a:solidFill>
                          <a:srgbClr val="002060"/>
                        </a:solidFill>
                        <a:latin typeface="Amaranth" panose="02000503050000020004" pitchFamily="50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solidFill>
                            <a:srgbClr val="002060"/>
                          </a:solidFill>
                          <a:latin typeface="Amaranth" panose="02000503050000020004" pitchFamily="50" charset="0"/>
                        </a:rPr>
                        <a:t>Di una oración extra como el Ave María o el Padre Nuestro por una intención especial</a:t>
                      </a:r>
                      <a:endParaRPr lang="es-PE" sz="1200" b="0" dirty="0">
                        <a:solidFill>
                          <a:srgbClr val="002060"/>
                        </a:solidFill>
                        <a:latin typeface="Amaranth" panose="02000503050000020004" pitchFamily="50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solidFill>
                            <a:srgbClr val="002060"/>
                          </a:solidFill>
                          <a:latin typeface="Amaranth" panose="02000503050000020004" pitchFamily="50" charset="0"/>
                        </a:rPr>
                        <a:t>Limpia tu cuarto sin que te lo pidan</a:t>
                      </a:r>
                      <a:endParaRPr lang="es-PE" sz="1200" b="0" dirty="0">
                        <a:solidFill>
                          <a:srgbClr val="002060"/>
                        </a:solidFill>
                        <a:latin typeface="Amaranth" panose="02000503050000020004" pitchFamily="50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solidFill>
                            <a:srgbClr val="002060"/>
                          </a:solidFill>
                          <a:latin typeface="Amaranth" panose="02000503050000020004" pitchFamily="50" charset="0"/>
                        </a:rPr>
                        <a:t>Ayuda a tu mamá, la próxima vez que la veas haciendo la limpieza</a:t>
                      </a:r>
                      <a:endParaRPr lang="es-PE" sz="1200" b="0" dirty="0">
                        <a:solidFill>
                          <a:srgbClr val="002060"/>
                        </a:solidFill>
                        <a:latin typeface="Amaranth" panose="02000503050000020004" pitchFamily="50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072091"/>
                  </a:ext>
                </a:extLst>
              </a:tr>
              <a:tr h="824648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solidFill>
                            <a:srgbClr val="002060"/>
                          </a:solidFill>
                          <a:latin typeface="Amaranth" panose="02000503050000020004" pitchFamily="50" charset="0"/>
                        </a:rPr>
                        <a:t>Dale a elegir el juego que vayan a jugar a uno de tus hermanos o amigos</a:t>
                      </a:r>
                      <a:endParaRPr lang="es-PE" sz="1200" b="0" dirty="0">
                        <a:solidFill>
                          <a:srgbClr val="002060"/>
                        </a:solidFill>
                        <a:latin typeface="Amaranth" panose="02000503050000020004" pitchFamily="50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solidFill>
                            <a:srgbClr val="002060"/>
                          </a:solidFill>
                          <a:latin typeface="Amaranth" panose="02000503050000020004" pitchFamily="50" charset="0"/>
                        </a:rPr>
                        <a:t>Realiza un oficio por otra persona</a:t>
                      </a:r>
                      <a:endParaRPr lang="es-PE" sz="1200" b="0" dirty="0">
                        <a:solidFill>
                          <a:srgbClr val="002060"/>
                        </a:solidFill>
                        <a:latin typeface="Amaranth" panose="02000503050000020004" pitchFamily="50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solidFill>
                            <a:srgbClr val="002060"/>
                          </a:solidFill>
                          <a:latin typeface="Amaranth" panose="02000503050000020004" pitchFamily="50" charset="0"/>
                        </a:rPr>
                        <a:t>Deja que alguien más sea el que elija el cuento para antes de dormir</a:t>
                      </a:r>
                      <a:endParaRPr lang="es-PE" sz="1200" b="0" dirty="0">
                        <a:solidFill>
                          <a:srgbClr val="002060"/>
                        </a:solidFill>
                        <a:latin typeface="Amaranth" panose="02000503050000020004" pitchFamily="50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solidFill>
                            <a:srgbClr val="002060"/>
                          </a:solidFill>
                          <a:latin typeface="Amaranth" panose="02000503050000020004" pitchFamily="50" charset="0"/>
                        </a:rPr>
                        <a:t>Ve a la cama de inmediato, cuando se te dice</a:t>
                      </a:r>
                      <a:endParaRPr lang="es-PE" sz="1200" b="0" dirty="0">
                        <a:solidFill>
                          <a:srgbClr val="002060"/>
                        </a:solidFill>
                        <a:latin typeface="Amaranth" panose="02000503050000020004" pitchFamily="50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err="1">
                          <a:solidFill>
                            <a:srgbClr val="002060"/>
                          </a:solidFill>
                          <a:latin typeface="Amaranth" panose="02000503050000020004" pitchFamily="50" charset="0"/>
                        </a:rPr>
                        <a:t>Arrodillate</a:t>
                      </a:r>
                      <a:r>
                        <a:rPr lang="es-MX" sz="1200" b="0" dirty="0">
                          <a:solidFill>
                            <a:srgbClr val="002060"/>
                          </a:solidFill>
                          <a:latin typeface="Amaranth" panose="02000503050000020004" pitchFamily="50" charset="0"/>
                        </a:rPr>
                        <a:t> un rato a orar después de Misa</a:t>
                      </a:r>
                      <a:endParaRPr lang="es-PE" sz="1200" b="0" dirty="0">
                        <a:solidFill>
                          <a:srgbClr val="002060"/>
                        </a:solidFill>
                        <a:latin typeface="Amaranth" panose="02000503050000020004" pitchFamily="50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602309"/>
                  </a:ext>
                </a:extLst>
              </a:tr>
              <a:tr h="824648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solidFill>
                            <a:srgbClr val="002060"/>
                          </a:solidFill>
                          <a:latin typeface="Amaranth" panose="02000503050000020004" pitchFamily="50" charset="0"/>
                        </a:rPr>
                        <a:t>Pon tu propio dinero en la canasta de limosnas</a:t>
                      </a:r>
                      <a:endParaRPr lang="es-PE" sz="1200" b="0" dirty="0">
                        <a:solidFill>
                          <a:srgbClr val="002060"/>
                        </a:solidFill>
                        <a:latin typeface="Amaranth" panose="02000503050000020004" pitchFamily="50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solidFill>
                            <a:srgbClr val="002060"/>
                          </a:solidFill>
                          <a:latin typeface="Amaranth" panose="02000503050000020004" pitchFamily="50" charset="0"/>
                        </a:rPr>
                        <a:t>Haz una tarjeta para una persona enferma y envíala por correo</a:t>
                      </a:r>
                      <a:endParaRPr lang="es-PE" sz="1200" b="0" dirty="0">
                        <a:solidFill>
                          <a:srgbClr val="002060"/>
                        </a:solidFill>
                        <a:latin typeface="Amaranth" panose="02000503050000020004" pitchFamily="50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solidFill>
                            <a:srgbClr val="002060"/>
                          </a:solidFill>
                          <a:latin typeface="Amaranth" panose="02000503050000020004" pitchFamily="50" charset="0"/>
                        </a:rPr>
                        <a:t>Revisa tus juguetes y regala alguno en buen estado a otro niño o a una tienda de segunda mano</a:t>
                      </a:r>
                      <a:endParaRPr lang="es-PE" sz="1200" b="0" dirty="0">
                        <a:solidFill>
                          <a:srgbClr val="002060"/>
                        </a:solidFill>
                        <a:latin typeface="Amaranth" panose="02000503050000020004" pitchFamily="50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solidFill>
                            <a:srgbClr val="002060"/>
                          </a:solidFill>
                          <a:latin typeface="Amaranth" panose="02000503050000020004" pitchFamily="50" charset="0"/>
                        </a:rPr>
                        <a:t>Ayuda a tu mamá a preparar la cena y a limpiar después</a:t>
                      </a:r>
                      <a:endParaRPr lang="es-PE" sz="1200" b="0" dirty="0">
                        <a:solidFill>
                          <a:srgbClr val="002060"/>
                        </a:solidFill>
                        <a:latin typeface="Amaranth" panose="02000503050000020004" pitchFamily="50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>
                          <a:solidFill>
                            <a:srgbClr val="002060"/>
                          </a:solidFill>
                          <a:latin typeface="Amaranth" panose="02000503050000020004" pitchFamily="50" charset="0"/>
                        </a:rPr>
                        <a:t>Ve a confesarte </a:t>
                      </a:r>
                      <a:r>
                        <a:rPr lang="es-MX" sz="1200" b="0" dirty="0">
                          <a:solidFill>
                            <a:srgbClr val="002060"/>
                          </a:solidFill>
                          <a:latin typeface="Amaranth" panose="02000503050000020004" pitchFamily="50" charset="0"/>
                        </a:rPr>
                        <a:t>y a Misa con alegría cuando llegue el momento</a:t>
                      </a:r>
                      <a:endParaRPr lang="es-PE" sz="1200" b="0" dirty="0">
                        <a:solidFill>
                          <a:srgbClr val="002060"/>
                        </a:solidFill>
                        <a:latin typeface="Amaranth" panose="02000503050000020004" pitchFamily="50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991850"/>
                  </a:ext>
                </a:extLst>
              </a:tr>
              <a:tr h="824648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solidFill>
                            <a:srgbClr val="002060"/>
                          </a:solidFill>
                          <a:latin typeface="Amaranth" panose="02000503050000020004" pitchFamily="50" charset="0"/>
                        </a:rPr>
                        <a:t>Realiza una oración por tu Párroco</a:t>
                      </a:r>
                      <a:endParaRPr lang="es-PE" sz="1200" b="0" dirty="0">
                        <a:solidFill>
                          <a:srgbClr val="002060"/>
                        </a:solidFill>
                        <a:latin typeface="Amaranth" panose="02000503050000020004" pitchFamily="50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solidFill>
                            <a:srgbClr val="002060"/>
                          </a:solidFill>
                          <a:latin typeface="Amaranth" panose="02000503050000020004" pitchFamily="50" charset="0"/>
                        </a:rPr>
                        <a:t>En lugar de ver un programa de TV o video, haz con un trabajo en la casa</a:t>
                      </a:r>
                      <a:endParaRPr lang="es-PE" sz="1200" b="0" dirty="0">
                        <a:solidFill>
                          <a:srgbClr val="002060"/>
                        </a:solidFill>
                        <a:latin typeface="Amaranth" panose="02000503050000020004" pitchFamily="50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solidFill>
                            <a:srgbClr val="002060"/>
                          </a:solidFill>
                          <a:latin typeface="Amaranth" panose="02000503050000020004" pitchFamily="50" charset="0"/>
                        </a:rPr>
                        <a:t>Haz la tarea sin que te lo pidan</a:t>
                      </a:r>
                      <a:endParaRPr lang="es-PE" sz="1200" b="0" dirty="0">
                        <a:solidFill>
                          <a:srgbClr val="002060"/>
                        </a:solidFill>
                        <a:latin typeface="Amaranth" panose="02000503050000020004" pitchFamily="50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solidFill>
                            <a:srgbClr val="002060"/>
                          </a:solidFill>
                          <a:latin typeface="Amaranth" panose="02000503050000020004" pitchFamily="50" charset="0"/>
                        </a:rPr>
                        <a:t>Ayuda a tu hermano, hermana o amigo</a:t>
                      </a:r>
                      <a:endParaRPr lang="es-PE" sz="1200" b="0" dirty="0">
                        <a:solidFill>
                          <a:srgbClr val="002060"/>
                        </a:solidFill>
                        <a:latin typeface="Amaranth" panose="02000503050000020004" pitchFamily="50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solidFill>
                            <a:srgbClr val="002060"/>
                          </a:solidFill>
                          <a:latin typeface="Amaranth" panose="02000503050000020004" pitchFamily="50" charset="0"/>
                        </a:rPr>
                        <a:t>Haz un regalo para alguien</a:t>
                      </a:r>
                      <a:endParaRPr lang="es-PE" sz="1200" b="0" dirty="0">
                        <a:solidFill>
                          <a:srgbClr val="002060"/>
                        </a:solidFill>
                        <a:latin typeface="Amaranth" panose="02000503050000020004" pitchFamily="50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31776"/>
                  </a:ext>
                </a:extLst>
              </a:tr>
              <a:tr h="824648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solidFill>
                            <a:srgbClr val="002060"/>
                          </a:solidFill>
                          <a:latin typeface="Amaranth" panose="02000503050000020004" pitchFamily="50" charset="0"/>
                        </a:rPr>
                        <a:t>Ayuda a limpiar después de una comida</a:t>
                      </a:r>
                      <a:endParaRPr lang="es-PE" sz="1200" b="0" dirty="0">
                        <a:solidFill>
                          <a:srgbClr val="002060"/>
                        </a:solidFill>
                        <a:latin typeface="Amaranth" panose="02000503050000020004" pitchFamily="50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solidFill>
                            <a:srgbClr val="002060"/>
                          </a:solidFill>
                          <a:latin typeface="Amaranth" panose="02000503050000020004" pitchFamily="50" charset="0"/>
                        </a:rPr>
                        <a:t>Da galletitas o un pequeño regalo a alguien que te brinda un servicio (como tu cartero)</a:t>
                      </a:r>
                      <a:endParaRPr lang="es-PE" sz="1200" b="0" dirty="0">
                        <a:solidFill>
                          <a:srgbClr val="002060"/>
                        </a:solidFill>
                        <a:latin typeface="Amaranth" panose="02000503050000020004" pitchFamily="50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solidFill>
                            <a:srgbClr val="002060"/>
                          </a:solidFill>
                          <a:latin typeface="Amaranth" panose="02000503050000020004" pitchFamily="50" charset="0"/>
                        </a:rPr>
                        <a:t>Di una oración por tu familia</a:t>
                      </a:r>
                      <a:endParaRPr lang="es-PE" sz="1200" b="0" dirty="0">
                        <a:solidFill>
                          <a:srgbClr val="002060"/>
                        </a:solidFill>
                        <a:latin typeface="Amaranth" panose="02000503050000020004" pitchFamily="50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solidFill>
                            <a:srgbClr val="002060"/>
                          </a:solidFill>
                          <a:latin typeface="Amaranth" panose="02000503050000020004" pitchFamily="50" charset="0"/>
                        </a:rPr>
                        <a:t>Lee un cuento a tu hermano, hermana o amigo</a:t>
                      </a:r>
                      <a:endParaRPr lang="es-PE" sz="1200" b="0" dirty="0">
                        <a:solidFill>
                          <a:srgbClr val="002060"/>
                        </a:solidFill>
                        <a:latin typeface="Amaranth" panose="02000503050000020004" pitchFamily="50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solidFill>
                            <a:srgbClr val="002060"/>
                          </a:solidFill>
                          <a:latin typeface="Amaranth" panose="02000503050000020004" pitchFamily="50" charset="0"/>
                        </a:rPr>
                        <a:t>La próxima vez que alguien te diga algo feo, no contestes nada</a:t>
                      </a:r>
                      <a:endParaRPr lang="es-PE" sz="1200" b="0" dirty="0">
                        <a:solidFill>
                          <a:srgbClr val="002060"/>
                        </a:solidFill>
                        <a:latin typeface="Amaranth" panose="02000503050000020004" pitchFamily="50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514595"/>
                  </a:ext>
                </a:extLst>
              </a:tr>
              <a:tr h="824648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solidFill>
                            <a:srgbClr val="002060"/>
                          </a:solidFill>
                          <a:latin typeface="Amaranth" panose="02000503050000020004" pitchFamily="50" charset="0"/>
                        </a:rPr>
                        <a:t>Dile a tus padres lo mucho que aprecias todo su trabajo y su amor</a:t>
                      </a:r>
                      <a:endParaRPr lang="es-PE" sz="1200" b="0" dirty="0">
                        <a:solidFill>
                          <a:srgbClr val="002060"/>
                        </a:solidFill>
                        <a:latin typeface="Amaranth" panose="02000503050000020004" pitchFamily="50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solidFill>
                            <a:srgbClr val="002060"/>
                          </a:solidFill>
                          <a:latin typeface="Amaranth" panose="02000503050000020004" pitchFamily="50" charset="0"/>
                        </a:rPr>
                        <a:t>Llama a uno de tus abuelos o a un familiar cercano que se sienta solo o que viva lejos y cuéntale todo sobre tu día.</a:t>
                      </a:r>
                      <a:endParaRPr lang="es-PE" sz="1200" b="0" dirty="0">
                        <a:solidFill>
                          <a:srgbClr val="002060"/>
                        </a:solidFill>
                        <a:latin typeface="Amaranth" panose="02000503050000020004" pitchFamily="50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solidFill>
                            <a:srgbClr val="002060"/>
                          </a:solidFill>
                          <a:latin typeface="Amaranth" panose="02000503050000020004" pitchFamily="50" charset="0"/>
                        </a:rPr>
                        <a:t>Ora por tus familiares fallecidos</a:t>
                      </a:r>
                      <a:endParaRPr lang="es-PE" sz="1200" b="0" dirty="0">
                        <a:solidFill>
                          <a:srgbClr val="002060"/>
                        </a:solidFill>
                        <a:latin typeface="Amaranth" panose="02000503050000020004" pitchFamily="50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solidFill>
                            <a:srgbClr val="002060"/>
                          </a:solidFill>
                          <a:latin typeface="Amaranth" panose="02000503050000020004" pitchFamily="50" charset="0"/>
                        </a:rPr>
                        <a:t>No grites a nadie en la casa para llamarlos, búscalos y habla con ellos bajito</a:t>
                      </a:r>
                      <a:endParaRPr lang="es-PE" sz="1200" b="0" dirty="0">
                        <a:solidFill>
                          <a:srgbClr val="002060"/>
                        </a:solidFill>
                        <a:latin typeface="Amaranth" panose="02000503050000020004" pitchFamily="50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solidFill>
                            <a:srgbClr val="002060"/>
                          </a:solidFill>
                          <a:latin typeface="Amaranth" panose="02000503050000020004" pitchFamily="50" charset="0"/>
                        </a:rPr>
                        <a:t>Guarda silencio cuando tienes ganas de decir una palabra fea y en su lugar, sonríe a Jesús en tu corazón</a:t>
                      </a:r>
                      <a:endParaRPr lang="es-PE" sz="1200" b="0" dirty="0">
                        <a:solidFill>
                          <a:srgbClr val="002060"/>
                        </a:solidFill>
                        <a:latin typeface="Amaranth" panose="02000503050000020004" pitchFamily="50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573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009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31E681-56A3-4833-8BEC-B6D3EF08E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300" y="1987826"/>
            <a:ext cx="5067230" cy="4114800"/>
          </a:xfrm>
        </p:spPr>
        <p:txBody>
          <a:bodyPr/>
          <a:lstStyle/>
          <a:p>
            <a:pPr marL="45720" indent="0" algn="ctr">
              <a:buNone/>
            </a:pPr>
            <a:r>
              <a:rPr lang="es-ES" sz="2800" b="1" dirty="0">
                <a:solidFill>
                  <a:srgbClr val="002060"/>
                </a:solidFill>
                <a:latin typeface="Amaranth" panose="02000503050000020004" pitchFamily="50" charset="0"/>
                <a:ea typeface="Ballerina Script" pitchFamily="2" charset="-128"/>
                <a:cs typeface="Ballerina Script" pitchFamily="2" charset="-128"/>
              </a:rPr>
              <a:t>Oración</a:t>
            </a:r>
          </a:p>
          <a:p>
            <a:pPr marL="45720" indent="0" algn="ctr">
              <a:buNone/>
            </a:pPr>
            <a:r>
              <a:rPr lang="es-ES" sz="2800" b="1" dirty="0">
                <a:solidFill>
                  <a:srgbClr val="002060"/>
                </a:solidFill>
                <a:latin typeface="Amaranth" panose="02000503050000020004" pitchFamily="50" charset="0"/>
                <a:ea typeface="Ballerina Script" pitchFamily="2" charset="-128"/>
                <a:cs typeface="Ballerina Script" pitchFamily="2" charset="-128"/>
              </a:rPr>
              <a:t>Dulce Madre, tu vista de mi no apartes, ven conmigo a todas partes y nunca solo me dejes, ya que me proteges tanto como verdadera Madre, haz que me bendiga el Padre, el Hijo y el Espíritu Santo. Amen</a:t>
            </a:r>
          </a:p>
          <a:p>
            <a:pPr marL="45720" indent="0" algn="ctr">
              <a:buNone/>
            </a:pPr>
            <a:endParaRPr lang="es-PE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47B0278-1A8F-4951-917A-62BDF4F30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617" y="755374"/>
            <a:ext cx="28575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4932343-9ACD-4D07-869C-746C00B7A3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0" r="16166"/>
          <a:stretch/>
        </p:blipFill>
        <p:spPr>
          <a:xfrm rot="727587">
            <a:off x="8606849" y="3431654"/>
            <a:ext cx="2637097" cy="22802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51516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7" name="Picture 33">
            <a:extLst>
              <a:ext uri="{FF2B5EF4-FFF2-40B4-BE49-F238E27FC236}">
                <a16:creationId xmlns:a16="http://schemas.microsoft.com/office/drawing/2014/main" id="{E8F4DBE7-7327-4660-A6DF-842DBC6F1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8" y="1631955"/>
            <a:ext cx="2176740" cy="239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83AD4A6-DE50-41D6-BE17-C07E73BB28E6}"/>
              </a:ext>
            </a:extLst>
          </p:cNvPr>
          <p:cNvSpPr txBox="1"/>
          <p:nvPr/>
        </p:nvSpPr>
        <p:spPr>
          <a:xfrm>
            <a:off x="2150505" y="1571896"/>
            <a:ext cx="495776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latin typeface="Arial Black" panose="020B0A04020102020204" pitchFamily="34" charset="0"/>
              </a:rPr>
              <a:t>Oh Virgen María, Reina de mi corazón, hoy te consagro mi voluntad. Ayúdame a escoger el bien y la verdad y dame la fuerza de rechazar el mal.</a:t>
            </a:r>
            <a:r>
              <a:rPr lang="es-ES" sz="1050" b="1" dirty="0">
                <a:latin typeface="Arial Black" panose="020B0A04020102020204" pitchFamily="34" charset="0"/>
              </a:rPr>
              <a:t>( Pág. 12 Librito)</a:t>
            </a:r>
            <a:endParaRPr lang="en-US" sz="1050" b="1" dirty="0">
              <a:latin typeface="Arial Black" panose="020B0A04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971500-B269-4044-96A0-1AFAA80C92AA}"/>
              </a:ext>
            </a:extLst>
          </p:cNvPr>
          <p:cNvSpPr txBox="1"/>
          <p:nvPr/>
        </p:nvSpPr>
        <p:spPr>
          <a:xfrm>
            <a:off x="1656546" y="152590"/>
            <a:ext cx="8429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 2, DIA 1 </a:t>
            </a:r>
            <a:r>
              <a:rPr lang="en-US" sz="2400" b="1" dirty="0">
                <a:solidFill>
                  <a:srgbClr val="0070C0"/>
                </a:solidFill>
                <a:latin typeface="Arial Black" panose="020B0A04020102020204" pitchFamily="34" charset="0"/>
              </a:rPr>
              <a:t>: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Ballerina Script" panose="020B0604020202020204" charset="-128"/>
                <a:cs typeface="Arial" panose="020B0604020202020204" pitchFamily="34" charset="0"/>
              </a:rPr>
              <a:t>TERCER MISTERIO LUMINOSO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E6CB9C-19C6-4EB7-842A-F1DDBCC4E3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2059" y="1462316"/>
            <a:ext cx="4957762" cy="226799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93CA2DB-F056-4428-8DFE-DCDC66AA0D82}"/>
              </a:ext>
            </a:extLst>
          </p:cNvPr>
          <p:cNvCxnSpPr/>
          <p:nvPr/>
        </p:nvCxnSpPr>
        <p:spPr>
          <a:xfrm>
            <a:off x="7215151" y="1547303"/>
            <a:ext cx="2105025" cy="2015287"/>
          </a:xfrm>
          <a:prstGeom prst="line">
            <a:avLst/>
          </a:prstGeom>
          <a:ln w="698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C11035E-0627-427D-BDEB-8F420D1F9638}"/>
              </a:ext>
            </a:extLst>
          </p:cNvPr>
          <p:cNvCxnSpPr>
            <a:cxnSpLocks/>
          </p:cNvCxnSpPr>
          <p:nvPr/>
        </p:nvCxnSpPr>
        <p:spPr>
          <a:xfrm flipH="1">
            <a:off x="7215151" y="1596085"/>
            <a:ext cx="2089388" cy="2068627"/>
          </a:xfrm>
          <a:prstGeom prst="line">
            <a:avLst/>
          </a:prstGeom>
          <a:ln w="698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BAC8763-20AB-43C5-B034-141493F12468}"/>
              </a:ext>
            </a:extLst>
          </p:cNvPr>
          <p:cNvSpPr txBox="1"/>
          <p:nvPr/>
        </p:nvSpPr>
        <p:spPr>
          <a:xfrm>
            <a:off x="10041495" y="3705586"/>
            <a:ext cx="192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HACER EL BIEN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59B56D-C70D-4AA4-88C0-F37133EDA378}"/>
              </a:ext>
            </a:extLst>
          </p:cNvPr>
          <p:cNvSpPr txBox="1"/>
          <p:nvPr/>
        </p:nvSpPr>
        <p:spPr>
          <a:xfrm>
            <a:off x="7612033" y="3730313"/>
            <a:ext cx="192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HACER EL MAL</a:t>
            </a:r>
          </a:p>
        </p:txBody>
      </p:sp>
      <p:pic>
        <p:nvPicPr>
          <p:cNvPr id="8194" name="Picture 2" descr="Monstrance | Definition of Monstrance by Merriam-Webster">
            <a:extLst>
              <a:ext uri="{FF2B5EF4-FFF2-40B4-BE49-F238E27FC236}">
                <a16:creationId xmlns:a16="http://schemas.microsoft.com/office/drawing/2014/main" id="{D94B9EA4-61E8-4F3A-BECD-8DB061C4B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987" y="3893280"/>
            <a:ext cx="1577558" cy="266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0636014-F110-4B7E-B2FC-C78F563EE521}"/>
              </a:ext>
            </a:extLst>
          </p:cNvPr>
          <p:cNvSpPr txBox="1"/>
          <p:nvPr/>
        </p:nvSpPr>
        <p:spPr>
          <a:xfrm>
            <a:off x="6096000" y="4535585"/>
            <a:ext cx="49577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latin typeface="Arial Black" panose="020B0A04020102020204" pitchFamily="34" charset="0"/>
              </a:rPr>
              <a:t>Dios mío, Yo creo, adoro</a:t>
            </a:r>
            <a:r>
              <a:rPr lang="en-US" sz="2400" b="1" dirty="0">
                <a:latin typeface="Arial Black" panose="020B0A04020102020204" pitchFamily="34" charset="0"/>
              </a:rPr>
              <a:t>,</a:t>
            </a:r>
          </a:p>
          <a:p>
            <a:pPr algn="just"/>
            <a:r>
              <a:rPr lang="en-US" sz="2400" b="1" dirty="0" err="1">
                <a:latin typeface="Arial Black" panose="020B0A04020102020204" pitchFamily="34" charset="0"/>
              </a:rPr>
              <a:t>espero</a:t>
            </a:r>
            <a:r>
              <a:rPr lang="en-US" sz="2400" b="1" dirty="0">
                <a:latin typeface="Arial Black" panose="020B0A04020102020204" pitchFamily="34" charset="0"/>
              </a:rPr>
              <a:t> y te </a:t>
            </a:r>
            <a:r>
              <a:rPr lang="en-US" sz="2400" b="1" dirty="0" err="1">
                <a:latin typeface="Arial Black" panose="020B0A04020102020204" pitchFamily="34" charset="0"/>
              </a:rPr>
              <a:t>amo</a:t>
            </a:r>
            <a:r>
              <a:rPr lang="en-US" sz="2400" b="1" dirty="0">
                <a:latin typeface="Arial Black" panose="020B0A04020102020204" pitchFamily="34" charset="0"/>
              </a:rPr>
              <a:t>.</a:t>
            </a:r>
          </a:p>
          <a:p>
            <a:pPr algn="just"/>
            <a:r>
              <a:rPr lang="en-US" sz="2400" b="1" dirty="0">
                <a:latin typeface="Arial Black" panose="020B0A04020102020204" pitchFamily="34" charset="0"/>
              </a:rPr>
              <a:t>Te </a:t>
            </a:r>
            <a:r>
              <a:rPr lang="en-US" sz="2400" b="1" dirty="0" err="1">
                <a:latin typeface="Arial Black" panose="020B0A04020102020204" pitchFamily="34" charset="0"/>
              </a:rPr>
              <a:t>pido</a:t>
            </a:r>
            <a:r>
              <a:rPr lang="en-US" sz="2400" b="1" dirty="0"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latin typeface="Arial Black" panose="020B0A04020102020204" pitchFamily="34" charset="0"/>
              </a:rPr>
              <a:t>perdón</a:t>
            </a:r>
            <a:r>
              <a:rPr lang="en-US" sz="2400" b="1" dirty="0">
                <a:latin typeface="Arial Black" panose="020B0A04020102020204" pitchFamily="34" charset="0"/>
              </a:rPr>
              <a:t> por los que NO </a:t>
            </a:r>
            <a:r>
              <a:rPr lang="en-US" sz="2400" b="1" dirty="0" err="1">
                <a:latin typeface="Arial Black" panose="020B0A04020102020204" pitchFamily="34" charset="0"/>
              </a:rPr>
              <a:t>creen</a:t>
            </a:r>
            <a:r>
              <a:rPr lang="en-US" sz="2400" b="1" dirty="0">
                <a:latin typeface="Arial Black" panose="020B0A04020102020204" pitchFamily="34" charset="0"/>
              </a:rPr>
              <a:t>, no </a:t>
            </a:r>
            <a:r>
              <a:rPr lang="en-US" sz="2400" b="1" dirty="0" err="1">
                <a:latin typeface="Arial Black" panose="020B0A04020102020204" pitchFamily="34" charset="0"/>
              </a:rPr>
              <a:t>esperan</a:t>
            </a:r>
            <a:r>
              <a:rPr lang="en-US" sz="2400" b="1" dirty="0">
                <a:latin typeface="Arial Black" panose="020B0A04020102020204" pitchFamily="34" charset="0"/>
              </a:rPr>
              <a:t>, no </a:t>
            </a:r>
            <a:r>
              <a:rPr lang="en-US" sz="2400" b="1" dirty="0" err="1">
                <a:latin typeface="Arial Black" panose="020B0A04020102020204" pitchFamily="34" charset="0"/>
              </a:rPr>
              <a:t>adoran</a:t>
            </a:r>
            <a:r>
              <a:rPr lang="en-US" sz="2400" b="1" dirty="0">
                <a:latin typeface="Arial Black" panose="020B0A04020102020204" pitchFamily="34" charset="0"/>
              </a:rPr>
              <a:t> y no te </a:t>
            </a:r>
            <a:r>
              <a:rPr lang="en-US" sz="2400" b="1" dirty="0" err="1">
                <a:latin typeface="Arial Black" panose="020B0A04020102020204" pitchFamily="34" charset="0"/>
              </a:rPr>
              <a:t>aman</a:t>
            </a:r>
            <a:r>
              <a:rPr lang="en-US" sz="2400" b="1" dirty="0"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91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6" grpId="0"/>
      <p:bldP spid="9" grpId="0"/>
      <p:bldP spid="28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C94BDD03-FC11-467B-830F-45CD53AB3690}"/>
              </a:ext>
            </a:extLst>
          </p:cNvPr>
          <p:cNvGrpSpPr/>
          <p:nvPr/>
        </p:nvGrpSpPr>
        <p:grpSpPr>
          <a:xfrm>
            <a:off x="4339805" y="4377668"/>
            <a:ext cx="4354209" cy="1546148"/>
            <a:chOff x="2419184" y="1502769"/>
            <a:chExt cx="4300773" cy="1043516"/>
          </a:xfrm>
        </p:grpSpPr>
        <p:sp>
          <p:nvSpPr>
            <p:cNvPr id="22" name="Rectangle: Top Corners Rounded 21">
              <a:extLst>
                <a:ext uri="{FF2B5EF4-FFF2-40B4-BE49-F238E27FC236}">
                  <a16:creationId xmlns:a16="http://schemas.microsoft.com/office/drawing/2014/main" id="{300E99B6-94EF-4CB9-B7E1-58E3330483A6}"/>
                </a:ext>
              </a:extLst>
            </p:cNvPr>
            <p:cNvSpPr/>
            <p:nvPr/>
          </p:nvSpPr>
          <p:spPr>
            <a:xfrm rot="5400000">
              <a:off x="4047813" y="-125860"/>
              <a:ext cx="1043516" cy="4300773"/>
            </a:xfrm>
            <a:prstGeom prst="round2SameRect">
              <a:avLst/>
            </a:prstGeom>
          </p:spPr>
          <p:style>
            <a:lnRef idx="2">
              <a:schemeClr val="accent2">
                <a:tint val="40000"/>
                <a:alpha val="90000"/>
                <a:hueOff val="498622"/>
                <a:satOff val="18648"/>
                <a:lumOff val="1031"/>
                <a:alphaOff val="0"/>
              </a:schemeClr>
            </a:lnRef>
            <a:fillRef idx="1">
              <a:schemeClr val="accent2">
                <a:tint val="40000"/>
                <a:alpha val="90000"/>
                <a:hueOff val="498622"/>
                <a:satOff val="18648"/>
                <a:lumOff val="1031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498622"/>
                <a:satOff val="18648"/>
                <a:lumOff val="1031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tangle: Top Corners Rounded 4">
              <a:extLst>
                <a:ext uri="{FF2B5EF4-FFF2-40B4-BE49-F238E27FC236}">
                  <a16:creationId xmlns:a16="http://schemas.microsoft.com/office/drawing/2014/main" id="{5B01F1DA-6AC4-4EC6-A84B-4EF19629C2F3}"/>
                </a:ext>
              </a:extLst>
            </p:cNvPr>
            <p:cNvSpPr txBox="1"/>
            <p:nvPr/>
          </p:nvSpPr>
          <p:spPr>
            <a:xfrm>
              <a:off x="2419185" y="1553708"/>
              <a:ext cx="4249833" cy="9416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s-PE" sz="2000" b="1" kern="1200" dirty="0">
                <a:solidFill>
                  <a:srgbClr val="595959">
                    <a:hueOff val="0"/>
                    <a:satOff val="0"/>
                    <a:lumOff val="0"/>
                    <a:alphaOff val="0"/>
                  </a:srgbClr>
                </a:solidFill>
                <a:latin typeface="Amaranth" panose="02000503050000020004" pitchFamily="50" charset="0"/>
                <a:ea typeface="Ballerina Script" pitchFamily="2" charset="-128"/>
                <a:cs typeface="Ballerina Script" pitchFamily="2" charset="-128"/>
              </a:endParaRPr>
            </a:p>
          </p:txBody>
        </p:sp>
      </p:grp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811E639-0A42-4713-ACDC-26686C7479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0024197"/>
              </p:ext>
            </p:extLst>
          </p:nvPr>
        </p:nvGraphicFramePr>
        <p:xfrm>
          <a:off x="1907206" y="462077"/>
          <a:ext cx="697032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D2DF77CA-DF30-4009-BA10-8262B75309B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601" y="931281"/>
            <a:ext cx="3602384" cy="467085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3E42933-7A59-48AA-BD6D-60F6C2649B34}"/>
              </a:ext>
            </a:extLst>
          </p:cNvPr>
          <p:cNvSpPr txBox="1"/>
          <p:nvPr/>
        </p:nvSpPr>
        <p:spPr>
          <a:xfrm>
            <a:off x="2112709" y="462077"/>
            <a:ext cx="21220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prstClr val="white"/>
                </a:solidFill>
                <a:latin typeface="Amaranth" panose="02000503050000020004" pitchFamily="50" charset="0"/>
              </a:rPr>
              <a:t>¿A quién se les apareció la Virgen?</a:t>
            </a:r>
          </a:p>
          <a:p>
            <a:pPr algn="ctr"/>
            <a:endParaRPr lang="es-PE" sz="16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DD7059A-11A3-48C0-AA61-09A8BA600834}"/>
              </a:ext>
            </a:extLst>
          </p:cNvPr>
          <p:cNvSpPr txBox="1"/>
          <p:nvPr/>
        </p:nvSpPr>
        <p:spPr>
          <a:xfrm>
            <a:off x="4671464" y="1172497"/>
            <a:ext cx="36023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b="1" dirty="0">
                <a:solidFill>
                  <a:srgbClr val="595959">
                    <a:hueOff val="0"/>
                    <a:satOff val="0"/>
                    <a:lumOff val="0"/>
                    <a:alphaOff val="0"/>
                  </a:srgbClr>
                </a:solidFill>
                <a:latin typeface="Amaranth" panose="02000503050000020004" pitchFamily="50" charset="0"/>
                <a:ea typeface="Ballerina Script" pitchFamily="2" charset="-128"/>
                <a:cs typeface="Ballerina Script" pitchFamily="2" charset="-128"/>
              </a:rPr>
              <a:t>3.    A la niña Lucía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F727DD-6D3A-4388-8438-3927B69B9FEA}"/>
              </a:ext>
            </a:extLst>
          </p:cNvPr>
          <p:cNvSpPr txBox="1"/>
          <p:nvPr/>
        </p:nvSpPr>
        <p:spPr>
          <a:xfrm>
            <a:off x="1915991" y="1808283"/>
            <a:ext cx="273832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100" dirty="0">
                <a:solidFill>
                  <a:prstClr val="white"/>
                </a:solidFill>
                <a:latin typeface="Amaranth" panose="02000503050000020004" pitchFamily="50" charset="0"/>
              </a:rPr>
              <a:t>¿Quién preparó a los niños antes de la visita de la Virgen?</a:t>
            </a:r>
            <a:endParaRPr lang="es-PE" sz="2100" dirty="0"/>
          </a:p>
          <a:p>
            <a:pPr algn="ctr"/>
            <a:endParaRPr lang="es-PE" sz="16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64775C5-2955-415A-955A-764ACE336CFF}"/>
              </a:ext>
            </a:extLst>
          </p:cNvPr>
          <p:cNvSpPr txBox="1"/>
          <p:nvPr/>
        </p:nvSpPr>
        <p:spPr>
          <a:xfrm>
            <a:off x="4729950" y="3789499"/>
            <a:ext cx="4080317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PE" sz="2200" b="1" dirty="0">
                <a:solidFill>
                  <a:srgbClr val="595959">
                    <a:hueOff val="0"/>
                    <a:satOff val="0"/>
                    <a:lumOff val="0"/>
                    <a:alphaOff val="0"/>
                  </a:srgbClr>
                </a:solidFill>
                <a:latin typeface="Amaranth" panose="02000503050000020004" pitchFamily="50" charset="0"/>
                <a:ea typeface="Ballerina Script" pitchFamily="2" charset="-128"/>
                <a:cs typeface="Ballerina Script" pitchFamily="2" charset="-128"/>
              </a:rPr>
              <a:t>3.  Orar y rezar el rosario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7CC491B-FA30-4FD4-8D0A-B6E45A58CCDB}"/>
              </a:ext>
            </a:extLst>
          </p:cNvPr>
          <p:cNvSpPr txBox="1"/>
          <p:nvPr/>
        </p:nvSpPr>
        <p:spPr>
          <a:xfrm>
            <a:off x="1740662" y="3007805"/>
            <a:ext cx="2625668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200" dirty="0">
                <a:solidFill>
                  <a:prstClr val="white"/>
                </a:solidFill>
                <a:latin typeface="Amaranth" panose="02000503050000020004" pitchFamily="50" charset="0"/>
              </a:rPr>
              <a:t>¿Qué dijo la Virgen que tenían que hacer todos los días? </a:t>
            </a:r>
            <a:endParaRPr lang="es-PE" sz="2200" dirty="0">
              <a:solidFill>
                <a:prstClr val="white"/>
              </a:solidFill>
              <a:latin typeface="Amaranth" panose="02000503050000020004" pitchFamily="50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0896328-93BF-4B29-86F3-1E4A017CEF47}"/>
              </a:ext>
            </a:extLst>
          </p:cNvPr>
          <p:cNvSpPr txBox="1"/>
          <p:nvPr/>
        </p:nvSpPr>
        <p:spPr>
          <a:xfrm>
            <a:off x="4729950" y="3470164"/>
            <a:ext cx="3971654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S" sz="2200" b="1" dirty="0">
                <a:solidFill>
                  <a:srgbClr val="595959">
                    <a:hueOff val="0"/>
                    <a:satOff val="0"/>
                    <a:lumOff val="0"/>
                    <a:alphaOff val="0"/>
                  </a:srgbClr>
                </a:solidFill>
                <a:latin typeface="Amaranth" panose="02000503050000020004" pitchFamily="50" charset="0"/>
                <a:ea typeface="Ballerina Script" pitchFamily="2" charset="-128"/>
                <a:cs typeface="Ballerina Script" pitchFamily="2" charset="-128"/>
              </a:rPr>
              <a:t>2.  Cuidar a las ovejas</a:t>
            </a:r>
            <a:endParaRPr lang="es-PE" sz="2200" b="1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Amaranth" panose="02000503050000020004" pitchFamily="50" charset="0"/>
              <a:ea typeface="Ballerina Script" pitchFamily="2" charset="-128"/>
              <a:cs typeface="Ballerina Script" pitchFamily="2" charset="-128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F810AA7-6B39-4855-8331-FD74D3DBD848}"/>
              </a:ext>
            </a:extLst>
          </p:cNvPr>
          <p:cNvSpPr txBox="1"/>
          <p:nvPr/>
        </p:nvSpPr>
        <p:spPr>
          <a:xfrm>
            <a:off x="2049289" y="4365618"/>
            <a:ext cx="212209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dirty="0">
                <a:solidFill>
                  <a:prstClr val="white"/>
                </a:solidFill>
                <a:latin typeface="Amaranth" panose="02000503050000020004" pitchFamily="50" charset="0"/>
              </a:rPr>
              <a:t>¿Por quiénes pidió la Virgen oración y sacrificios?</a:t>
            </a:r>
          </a:p>
        </p:txBody>
      </p:sp>
      <p:sp>
        <p:nvSpPr>
          <p:cNvPr id="15" name="CuadroTexto 5">
            <a:extLst>
              <a:ext uri="{FF2B5EF4-FFF2-40B4-BE49-F238E27FC236}">
                <a16:creationId xmlns:a16="http://schemas.microsoft.com/office/drawing/2014/main" id="{3DD3F6EB-7528-44D6-A9BC-88D33805B0CB}"/>
              </a:ext>
            </a:extLst>
          </p:cNvPr>
          <p:cNvSpPr txBox="1"/>
          <p:nvPr/>
        </p:nvSpPr>
        <p:spPr>
          <a:xfrm>
            <a:off x="4692798" y="536786"/>
            <a:ext cx="3031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b="1" dirty="0">
                <a:solidFill>
                  <a:srgbClr val="595959">
                    <a:hueOff val="0"/>
                    <a:satOff val="0"/>
                    <a:lumOff val="0"/>
                    <a:alphaOff val="0"/>
                  </a:srgbClr>
                </a:solidFill>
                <a:latin typeface="Amaranth" panose="02000503050000020004" pitchFamily="50" charset="0"/>
                <a:ea typeface="Ballerina Script" pitchFamily="2" charset="-128"/>
                <a:cs typeface="Ballerina Script" pitchFamily="2" charset="-128"/>
              </a:rPr>
              <a:t>1.    A 3 pastorcitos</a:t>
            </a:r>
          </a:p>
        </p:txBody>
      </p:sp>
      <p:sp>
        <p:nvSpPr>
          <p:cNvPr id="16" name="CuadroTexto 5">
            <a:extLst>
              <a:ext uri="{FF2B5EF4-FFF2-40B4-BE49-F238E27FC236}">
                <a16:creationId xmlns:a16="http://schemas.microsoft.com/office/drawing/2014/main" id="{6F6361BF-691C-4E81-AB8F-6CA8951CABD1}"/>
              </a:ext>
            </a:extLst>
          </p:cNvPr>
          <p:cNvSpPr txBox="1"/>
          <p:nvPr/>
        </p:nvSpPr>
        <p:spPr>
          <a:xfrm>
            <a:off x="4684143" y="859072"/>
            <a:ext cx="43446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b="1" dirty="0">
                <a:solidFill>
                  <a:srgbClr val="595959">
                    <a:hueOff val="0"/>
                    <a:satOff val="0"/>
                    <a:lumOff val="0"/>
                    <a:alphaOff val="0"/>
                  </a:srgbClr>
                </a:solidFill>
                <a:latin typeface="Amaranth" panose="02000503050000020004" pitchFamily="50" charset="0"/>
                <a:ea typeface="Ballerina Script" pitchFamily="2" charset="-128"/>
                <a:cs typeface="Ballerina Script" pitchFamily="2" charset="-128"/>
              </a:rPr>
              <a:t>2.    Al sacerdote de Fátima</a:t>
            </a:r>
          </a:p>
        </p:txBody>
      </p:sp>
      <p:sp>
        <p:nvSpPr>
          <p:cNvPr id="17" name="CuadroTexto 5">
            <a:extLst>
              <a:ext uri="{FF2B5EF4-FFF2-40B4-BE49-F238E27FC236}">
                <a16:creationId xmlns:a16="http://schemas.microsoft.com/office/drawing/2014/main" id="{07C71D47-50BF-46EE-BC13-AACF1AA9A9EA}"/>
              </a:ext>
            </a:extLst>
          </p:cNvPr>
          <p:cNvSpPr txBox="1"/>
          <p:nvPr/>
        </p:nvSpPr>
        <p:spPr>
          <a:xfrm>
            <a:off x="4692798" y="2456934"/>
            <a:ext cx="36023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b="1" dirty="0">
                <a:solidFill>
                  <a:srgbClr val="595959">
                    <a:hueOff val="0"/>
                    <a:satOff val="0"/>
                    <a:lumOff val="0"/>
                    <a:alphaOff val="0"/>
                  </a:srgbClr>
                </a:solidFill>
                <a:latin typeface="Amaranth" panose="02000503050000020004" pitchFamily="50" charset="0"/>
                <a:ea typeface="Ballerina Script" pitchFamily="2" charset="-128"/>
                <a:cs typeface="Ballerina Script" pitchFamily="2" charset="-128"/>
              </a:rPr>
              <a:t>3.    El comisario </a:t>
            </a:r>
            <a:r>
              <a:rPr lang="es-PE" sz="2200" b="1" dirty="0" err="1">
                <a:solidFill>
                  <a:srgbClr val="595959">
                    <a:hueOff val="0"/>
                    <a:satOff val="0"/>
                    <a:lumOff val="0"/>
                    <a:alphaOff val="0"/>
                  </a:srgbClr>
                </a:solidFill>
                <a:latin typeface="Amaranth" panose="02000503050000020004" pitchFamily="50" charset="0"/>
                <a:ea typeface="Ballerina Script" pitchFamily="2" charset="-128"/>
                <a:cs typeface="Ballerina Script" pitchFamily="2" charset="-128"/>
              </a:rPr>
              <a:t>Jacome</a:t>
            </a:r>
            <a:endParaRPr lang="es-PE" sz="2200" b="1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Amaranth" panose="02000503050000020004" pitchFamily="50" charset="0"/>
              <a:ea typeface="Ballerina Script" pitchFamily="2" charset="-128"/>
              <a:cs typeface="Ballerina Script" pitchFamily="2" charset="-128"/>
            </a:endParaRPr>
          </a:p>
        </p:txBody>
      </p:sp>
      <p:sp>
        <p:nvSpPr>
          <p:cNvPr id="18" name="CuadroTexto 5">
            <a:extLst>
              <a:ext uri="{FF2B5EF4-FFF2-40B4-BE49-F238E27FC236}">
                <a16:creationId xmlns:a16="http://schemas.microsoft.com/office/drawing/2014/main" id="{8E233EB6-F24B-46D6-9DA1-4A927F24164F}"/>
              </a:ext>
            </a:extLst>
          </p:cNvPr>
          <p:cNvSpPr txBox="1"/>
          <p:nvPr/>
        </p:nvSpPr>
        <p:spPr>
          <a:xfrm>
            <a:off x="4684143" y="1799123"/>
            <a:ext cx="44605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b="1" dirty="0">
                <a:solidFill>
                  <a:srgbClr val="595959">
                    <a:hueOff val="0"/>
                    <a:satOff val="0"/>
                    <a:lumOff val="0"/>
                    <a:alphaOff val="0"/>
                  </a:srgbClr>
                </a:solidFill>
                <a:latin typeface="Amaranth" panose="02000503050000020004" pitchFamily="50" charset="0"/>
                <a:ea typeface="Ballerina Script" pitchFamily="2" charset="-128"/>
                <a:cs typeface="Ballerina Script" pitchFamily="2" charset="-128"/>
              </a:rPr>
              <a:t>1.    Los padres de los pastorcitos</a:t>
            </a:r>
          </a:p>
          <a:p>
            <a:endParaRPr lang="es-PE" sz="2000" b="1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Amaranth" panose="02000503050000020004" pitchFamily="50" charset="0"/>
              <a:ea typeface="Ballerina Script" pitchFamily="2" charset="-128"/>
              <a:cs typeface="Ballerina Script" pitchFamily="2" charset="-128"/>
            </a:endParaRPr>
          </a:p>
        </p:txBody>
      </p:sp>
      <p:sp>
        <p:nvSpPr>
          <p:cNvPr id="19" name="CuadroTexto 5">
            <a:extLst>
              <a:ext uri="{FF2B5EF4-FFF2-40B4-BE49-F238E27FC236}">
                <a16:creationId xmlns:a16="http://schemas.microsoft.com/office/drawing/2014/main" id="{8483DB66-AFEA-4B85-9937-3197462B65FA}"/>
              </a:ext>
            </a:extLst>
          </p:cNvPr>
          <p:cNvSpPr txBox="1"/>
          <p:nvPr/>
        </p:nvSpPr>
        <p:spPr>
          <a:xfrm>
            <a:off x="4700122" y="2126955"/>
            <a:ext cx="34406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b="1" dirty="0">
                <a:solidFill>
                  <a:srgbClr val="595959">
                    <a:hueOff val="0"/>
                    <a:satOff val="0"/>
                    <a:lumOff val="0"/>
                    <a:alphaOff val="0"/>
                  </a:srgbClr>
                </a:solidFill>
                <a:latin typeface="Amaranth" panose="02000503050000020004" pitchFamily="50" charset="0"/>
                <a:ea typeface="Ballerina Script" pitchFamily="2" charset="-128"/>
                <a:cs typeface="Ballerina Script" pitchFamily="2" charset="-128"/>
              </a:rPr>
              <a:t>2.    El Ángel de la Paz</a:t>
            </a:r>
          </a:p>
        </p:txBody>
      </p:sp>
      <p:sp>
        <p:nvSpPr>
          <p:cNvPr id="20" name="CuadroTexto 8">
            <a:extLst>
              <a:ext uri="{FF2B5EF4-FFF2-40B4-BE49-F238E27FC236}">
                <a16:creationId xmlns:a16="http://schemas.microsoft.com/office/drawing/2014/main" id="{7283DA98-4489-4007-B743-3DD022F0AEA2}"/>
              </a:ext>
            </a:extLst>
          </p:cNvPr>
          <p:cNvSpPr txBox="1"/>
          <p:nvPr/>
        </p:nvSpPr>
        <p:spPr>
          <a:xfrm>
            <a:off x="4729950" y="3150829"/>
            <a:ext cx="4080317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PE" sz="2200" b="1" dirty="0">
                <a:solidFill>
                  <a:srgbClr val="595959">
                    <a:hueOff val="0"/>
                    <a:satOff val="0"/>
                    <a:lumOff val="0"/>
                    <a:alphaOff val="0"/>
                  </a:srgbClr>
                </a:solidFill>
                <a:latin typeface="Amaranth" panose="02000503050000020004" pitchFamily="50" charset="0"/>
                <a:ea typeface="Ballerina Script" pitchFamily="2" charset="-128"/>
                <a:cs typeface="Ballerina Script" pitchFamily="2" charset="-128"/>
              </a:rPr>
              <a:t>1.  Ir a la Cova de </a:t>
            </a:r>
            <a:r>
              <a:rPr lang="es-PE" sz="2200" b="1" dirty="0" err="1">
                <a:solidFill>
                  <a:srgbClr val="595959">
                    <a:hueOff val="0"/>
                    <a:satOff val="0"/>
                    <a:lumOff val="0"/>
                    <a:alphaOff val="0"/>
                  </a:srgbClr>
                </a:solidFill>
                <a:latin typeface="Amaranth" panose="02000503050000020004" pitchFamily="50" charset="0"/>
                <a:ea typeface="Ballerina Script" pitchFamily="2" charset="-128"/>
                <a:cs typeface="Ballerina Script" pitchFamily="2" charset="-128"/>
              </a:rPr>
              <a:t>Iria</a:t>
            </a:r>
            <a:endParaRPr lang="es-PE" sz="2200" b="1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Amaranth" panose="02000503050000020004" pitchFamily="50" charset="0"/>
              <a:ea typeface="Ballerina Script" pitchFamily="2" charset="-128"/>
              <a:cs typeface="Ballerina Script" pitchFamily="2" charset="-128"/>
            </a:endParaRPr>
          </a:p>
        </p:txBody>
      </p:sp>
      <p:sp>
        <p:nvSpPr>
          <p:cNvPr id="24" name="CuadroTexto 11">
            <a:extLst>
              <a:ext uri="{FF2B5EF4-FFF2-40B4-BE49-F238E27FC236}">
                <a16:creationId xmlns:a16="http://schemas.microsoft.com/office/drawing/2014/main" id="{851EB272-D74C-49F7-A30F-6ABC50EB0990}"/>
              </a:ext>
            </a:extLst>
          </p:cNvPr>
          <p:cNvSpPr txBox="1"/>
          <p:nvPr/>
        </p:nvSpPr>
        <p:spPr>
          <a:xfrm>
            <a:off x="4404241" y="5057273"/>
            <a:ext cx="3971654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S" sz="2200" b="1" dirty="0">
                <a:solidFill>
                  <a:srgbClr val="595959">
                    <a:hueOff val="0"/>
                    <a:satOff val="0"/>
                    <a:lumOff val="0"/>
                    <a:alphaOff val="0"/>
                  </a:srgbClr>
                </a:solidFill>
                <a:latin typeface="Amaranth" panose="02000503050000020004" pitchFamily="50" charset="0"/>
                <a:ea typeface="Ballerina Script" pitchFamily="2" charset="-128"/>
                <a:cs typeface="Ballerina Script" pitchFamily="2" charset="-128"/>
              </a:rPr>
              <a:t>2.  Por los pobres pecadores</a:t>
            </a:r>
            <a:endParaRPr lang="es-PE" sz="2200" b="1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Amaranth" panose="02000503050000020004" pitchFamily="50" charset="0"/>
              <a:ea typeface="Ballerina Script" pitchFamily="2" charset="-128"/>
              <a:cs typeface="Ballerina Script" pitchFamily="2" charset="-128"/>
            </a:endParaRPr>
          </a:p>
        </p:txBody>
      </p:sp>
      <p:sp>
        <p:nvSpPr>
          <p:cNvPr id="25" name="CuadroTexto 11">
            <a:extLst>
              <a:ext uri="{FF2B5EF4-FFF2-40B4-BE49-F238E27FC236}">
                <a16:creationId xmlns:a16="http://schemas.microsoft.com/office/drawing/2014/main" id="{344A3956-DFB1-41D9-9AF8-752754FF10B0}"/>
              </a:ext>
            </a:extLst>
          </p:cNvPr>
          <p:cNvSpPr txBox="1"/>
          <p:nvPr/>
        </p:nvSpPr>
        <p:spPr>
          <a:xfrm>
            <a:off x="4404241" y="5454305"/>
            <a:ext cx="3971654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S" sz="2200" b="1" dirty="0">
                <a:solidFill>
                  <a:srgbClr val="595959">
                    <a:hueOff val="0"/>
                    <a:satOff val="0"/>
                    <a:lumOff val="0"/>
                    <a:alphaOff val="0"/>
                  </a:srgbClr>
                </a:solidFill>
                <a:latin typeface="Amaranth" panose="02000503050000020004" pitchFamily="50" charset="0"/>
                <a:ea typeface="Ballerina Script" pitchFamily="2" charset="-128"/>
                <a:cs typeface="Ballerina Script" pitchFamily="2" charset="-128"/>
              </a:rPr>
              <a:t>3.  Por los ancianos del pueblo</a:t>
            </a:r>
            <a:endParaRPr lang="es-PE" sz="2200" b="1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Amaranth" panose="02000503050000020004" pitchFamily="50" charset="0"/>
              <a:ea typeface="Ballerina Script" pitchFamily="2" charset="-128"/>
              <a:cs typeface="Ballerina Script" pitchFamily="2" charset="-128"/>
            </a:endParaRPr>
          </a:p>
        </p:txBody>
      </p:sp>
      <p:sp>
        <p:nvSpPr>
          <p:cNvPr id="26" name="CuadroTexto 11">
            <a:extLst>
              <a:ext uri="{FF2B5EF4-FFF2-40B4-BE49-F238E27FC236}">
                <a16:creationId xmlns:a16="http://schemas.microsoft.com/office/drawing/2014/main" id="{72473E74-E065-48AA-BB1D-F9978BCBBD15}"/>
              </a:ext>
            </a:extLst>
          </p:cNvPr>
          <p:cNvSpPr txBox="1"/>
          <p:nvPr/>
        </p:nvSpPr>
        <p:spPr>
          <a:xfrm>
            <a:off x="4383361" y="4354111"/>
            <a:ext cx="4601878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S" sz="2200" b="1" dirty="0">
                <a:solidFill>
                  <a:srgbClr val="595959">
                    <a:hueOff val="0"/>
                    <a:satOff val="0"/>
                    <a:lumOff val="0"/>
                    <a:alphaOff val="0"/>
                  </a:srgbClr>
                </a:solidFill>
                <a:latin typeface="Amaranth" panose="02000503050000020004" pitchFamily="50" charset="0"/>
                <a:ea typeface="Ballerina Script" pitchFamily="2" charset="-128"/>
                <a:cs typeface="Ballerina Script" pitchFamily="2" charset="-128"/>
              </a:rPr>
              <a:t>1.  Por las autoridades del pueblo para que no los llevaran a la cárcel</a:t>
            </a:r>
            <a:endParaRPr lang="es-PE" sz="2200" b="1" dirty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Amaranth" panose="02000503050000020004" pitchFamily="50" charset="0"/>
              <a:ea typeface="Ballerina Script" pitchFamily="2" charset="-128"/>
              <a:cs typeface="Ballerina Script" pitchFamily="2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0FFBC0-E6AF-4FAB-9F9F-37059DB394EB}"/>
              </a:ext>
            </a:extLst>
          </p:cNvPr>
          <p:cNvSpPr txBox="1"/>
          <p:nvPr/>
        </p:nvSpPr>
        <p:spPr>
          <a:xfrm>
            <a:off x="7114783" y="45059"/>
            <a:ext cx="525478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VIRGEN DE FATIMA</a:t>
            </a:r>
          </a:p>
        </p:txBody>
      </p:sp>
      <p:sp>
        <p:nvSpPr>
          <p:cNvPr id="5" name="Star: 6 Points 4">
            <a:extLst>
              <a:ext uri="{FF2B5EF4-FFF2-40B4-BE49-F238E27FC236}">
                <a16:creationId xmlns:a16="http://schemas.microsoft.com/office/drawing/2014/main" id="{E184BB50-91D7-4C5B-9BF7-522EFAB37483}"/>
              </a:ext>
            </a:extLst>
          </p:cNvPr>
          <p:cNvSpPr/>
          <p:nvPr/>
        </p:nvSpPr>
        <p:spPr>
          <a:xfrm>
            <a:off x="7242780" y="590154"/>
            <a:ext cx="357174" cy="31342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tar: 6 Points 29">
            <a:extLst>
              <a:ext uri="{FF2B5EF4-FFF2-40B4-BE49-F238E27FC236}">
                <a16:creationId xmlns:a16="http://schemas.microsoft.com/office/drawing/2014/main" id="{8CC317FC-DD0D-41C5-A394-34F32102627A}"/>
              </a:ext>
            </a:extLst>
          </p:cNvPr>
          <p:cNvSpPr/>
          <p:nvPr/>
        </p:nvSpPr>
        <p:spPr>
          <a:xfrm>
            <a:off x="7546101" y="2183437"/>
            <a:ext cx="357174" cy="31342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tar: 6 Points 30">
            <a:extLst>
              <a:ext uri="{FF2B5EF4-FFF2-40B4-BE49-F238E27FC236}">
                <a16:creationId xmlns:a16="http://schemas.microsoft.com/office/drawing/2014/main" id="{D5F5D049-0A29-45AC-BCEB-F39E755360D4}"/>
              </a:ext>
            </a:extLst>
          </p:cNvPr>
          <p:cNvSpPr/>
          <p:nvPr/>
        </p:nvSpPr>
        <p:spPr>
          <a:xfrm>
            <a:off x="7926187" y="3826918"/>
            <a:ext cx="357174" cy="31342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tar: 6 Points 31">
            <a:extLst>
              <a:ext uri="{FF2B5EF4-FFF2-40B4-BE49-F238E27FC236}">
                <a16:creationId xmlns:a16="http://schemas.microsoft.com/office/drawing/2014/main" id="{12BF1CB8-1FC0-4618-81C7-80C1ED2AD69D}"/>
              </a:ext>
            </a:extLst>
          </p:cNvPr>
          <p:cNvSpPr/>
          <p:nvPr/>
        </p:nvSpPr>
        <p:spPr>
          <a:xfrm>
            <a:off x="7947736" y="5077311"/>
            <a:ext cx="357174" cy="31342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/>
      <p:bldP spid="6" grpId="0"/>
      <p:bldP spid="8" grpId="0"/>
      <p:bldP spid="9" grpId="0"/>
      <p:bldP spid="10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4" grpId="0"/>
      <p:bldP spid="25" grpId="0"/>
      <p:bldP spid="26" grpId="0"/>
      <p:bldP spid="3" grpId="0"/>
      <p:bldP spid="5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AC7F686-9722-4ABC-B6C0-403757B6EDD5}"/>
              </a:ext>
            </a:extLst>
          </p:cNvPr>
          <p:cNvSpPr txBox="1"/>
          <p:nvPr/>
        </p:nvSpPr>
        <p:spPr>
          <a:xfrm>
            <a:off x="1782273" y="133080"/>
            <a:ext cx="67235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>
                <a:solidFill>
                  <a:srgbClr val="002060"/>
                </a:solidFill>
                <a:latin typeface="Amaranth" panose="02000503050000020004" pitchFamily="50" charset="0"/>
              </a:rPr>
              <a:t>La Virgen María es </a:t>
            </a:r>
            <a:r>
              <a:rPr lang="es-ES" sz="3200" dirty="0">
                <a:solidFill>
                  <a:srgbClr val="FF0000"/>
                </a:solidFill>
                <a:latin typeface="Amaranth" panose="02000503050000020004" pitchFamily="50" charset="0"/>
              </a:rPr>
              <a:t>UNA</a:t>
            </a:r>
            <a:r>
              <a:rPr lang="es-ES" sz="3200" dirty="0">
                <a:solidFill>
                  <a:srgbClr val="002060"/>
                </a:solidFill>
                <a:latin typeface="Amaranth" panose="02000503050000020004" pitchFamily="50" charset="0"/>
              </a:rPr>
              <a:t> sola, ella se presenta en diferentes lugares, y habla en el idioma de quienes la ven , para que le puedan comprender.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DA1DBA0-C80D-4B3B-A316-72EDC2EDCC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24" y="2195183"/>
            <a:ext cx="3752850" cy="4491601"/>
          </a:xfrm>
          <a:prstGeom prst="round2DiagRect">
            <a:avLst>
              <a:gd name="adj1" fmla="val 16667"/>
              <a:gd name="adj2" fmla="val 10071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4">
            <a:extLst>
              <a:ext uri="{FF2B5EF4-FFF2-40B4-BE49-F238E27FC236}">
                <a16:creationId xmlns:a16="http://schemas.microsoft.com/office/drawing/2014/main" id="{0EBE4EF9-6868-4DE8-AA6B-D511D6D8B2AF}"/>
              </a:ext>
            </a:extLst>
          </p:cNvPr>
          <p:cNvSpPr txBox="1"/>
          <p:nvPr/>
        </p:nvSpPr>
        <p:spPr>
          <a:xfrm>
            <a:off x="6515100" y="2535985"/>
            <a:ext cx="55245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dirty="0">
                <a:solidFill>
                  <a:srgbClr val="002060"/>
                </a:solidFill>
                <a:latin typeface="Amaranth" panose="02000503050000020004" pitchFamily="50" charset="0"/>
              </a:rPr>
              <a:t>Siempre trae un mensaje del Cielo, y siempre quiere que las personas se acerquen más a Jesús. Por eso ELLA es el camino más </a:t>
            </a:r>
            <a:r>
              <a:rPr lang="es-ES" sz="3600" dirty="0">
                <a:solidFill>
                  <a:srgbClr val="FF0000"/>
                </a:solidFill>
                <a:latin typeface="Amaranth" panose="02000503050000020004" pitchFamily="50" charset="0"/>
              </a:rPr>
              <a:t>corto y seguro,</a:t>
            </a:r>
            <a:r>
              <a:rPr lang="es-ES" sz="3600" dirty="0">
                <a:solidFill>
                  <a:srgbClr val="002060"/>
                </a:solidFill>
                <a:latin typeface="Amaranth" panose="02000503050000020004" pitchFamily="50" charset="0"/>
              </a:rPr>
              <a:t> para llegar al Cielo. </a:t>
            </a:r>
          </a:p>
        </p:txBody>
      </p:sp>
      <p:pic>
        <p:nvPicPr>
          <p:cNvPr id="2050" name="Picture 2" descr="Pin en Fátima">
            <a:extLst>
              <a:ext uri="{FF2B5EF4-FFF2-40B4-BE49-F238E27FC236}">
                <a16:creationId xmlns:a16="http://schemas.microsoft.com/office/drawing/2014/main" id="{1025D05A-8464-4B48-94FB-A22187C7A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842" y="2692310"/>
            <a:ext cx="3941015" cy="394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Pin on FLOR LUNAR">
            <a:extLst>
              <a:ext uri="{FF2B5EF4-FFF2-40B4-BE49-F238E27FC236}">
                <a16:creationId xmlns:a16="http://schemas.microsoft.com/office/drawing/2014/main" id="{EF4E2D2D-6F33-4181-B430-79ADF0833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882" y="2579972"/>
            <a:ext cx="3846933" cy="416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660 ideas de Fe | educación religiosa, temas de catequesis, enseñanza  religiosa">
            <a:extLst>
              <a:ext uri="{FF2B5EF4-FFF2-40B4-BE49-F238E27FC236}">
                <a16:creationId xmlns:a16="http://schemas.microsoft.com/office/drawing/2014/main" id="{666D38C5-902E-4380-9A73-80A947C1C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882" y="2423043"/>
            <a:ext cx="3423282" cy="432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14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30864"/>
            <a:ext cx="12192000" cy="2596551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s-ES" sz="5400" b="1" dirty="0">
                <a:solidFill>
                  <a:srgbClr val="002060"/>
                </a:solidFill>
                <a:latin typeface="Ballerina Script" pitchFamily="2" charset="-128"/>
                <a:ea typeface="Ballerina Script" pitchFamily="2" charset="-128"/>
                <a:cs typeface="Ballerina Script" pitchFamily="2" charset="-128"/>
              </a:rPr>
              <a:t>Cómo Preparar Nuestro Corazón </a:t>
            </a:r>
            <a:br>
              <a:rPr lang="es-ES" sz="5400" b="1" dirty="0">
                <a:solidFill>
                  <a:srgbClr val="002060"/>
                </a:solidFill>
                <a:latin typeface="Ballerina Script" pitchFamily="2" charset="-128"/>
                <a:ea typeface="Ballerina Script" pitchFamily="2" charset="-128"/>
                <a:cs typeface="Ballerina Script" pitchFamily="2" charset="-128"/>
              </a:rPr>
            </a:br>
            <a:r>
              <a:rPr lang="es-ES" sz="5400" b="1" dirty="0">
                <a:solidFill>
                  <a:srgbClr val="002060"/>
                </a:solidFill>
                <a:latin typeface="Ballerina Script" pitchFamily="2" charset="-128"/>
                <a:ea typeface="Ballerina Script" pitchFamily="2" charset="-128"/>
                <a:cs typeface="Ballerina Script" pitchFamily="2" charset="-128"/>
              </a:rPr>
              <a:t>haciendo Sacrificios</a:t>
            </a:r>
            <a:endParaRPr lang="en-US" sz="5400" b="1" dirty="0">
              <a:solidFill>
                <a:srgbClr val="002060"/>
              </a:solidFill>
              <a:latin typeface="Ballerina Script" pitchFamily="2" charset="-128"/>
              <a:ea typeface="Ballerina Script" pitchFamily="2" charset="-128"/>
              <a:cs typeface="Ballerina Script" pitchFamily="2" charset="-128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211D39F-2B75-433F-87E8-C7A9CAC69E0E}"/>
              </a:ext>
            </a:extLst>
          </p:cNvPr>
          <p:cNvSpPr txBox="1"/>
          <p:nvPr/>
        </p:nvSpPr>
        <p:spPr>
          <a:xfrm>
            <a:off x="2018581" y="470376"/>
            <a:ext cx="951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4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CONSAGRACIÓN AL INMACULADO</a:t>
            </a:r>
            <a:endParaRPr lang="es-ES" sz="2400" b="0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s-ES" sz="24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CORAZON DE MARÍA</a:t>
            </a:r>
            <a:endParaRPr lang="es-PE" sz="2400" dirty="0">
              <a:solidFill>
                <a:srgbClr val="00206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3832D37-B1A3-4D3B-B6E6-6FA037999DD0}"/>
              </a:ext>
            </a:extLst>
          </p:cNvPr>
          <p:cNvSpPr txBox="1"/>
          <p:nvPr/>
        </p:nvSpPr>
        <p:spPr>
          <a:xfrm>
            <a:off x="2053085" y="1301373"/>
            <a:ext cx="6607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rgbClr val="002060"/>
                </a:solidFill>
                <a:latin typeface="Arial" panose="020B0604020202020204" pitchFamily="34" charset="0"/>
              </a:rPr>
              <a:t>Sesión 2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E5A471A-7038-47BD-BAFD-CB848F3A73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607" y="3127075"/>
            <a:ext cx="228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>
            <a:extLst>
              <a:ext uri="{FF2B5EF4-FFF2-40B4-BE49-F238E27FC236}">
                <a16:creationId xmlns:a16="http://schemas.microsoft.com/office/drawing/2014/main" id="{30BC111E-307C-451D-BFFB-12AD299435F6}"/>
              </a:ext>
            </a:extLst>
          </p:cNvPr>
          <p:cNvSpPr txBox="1"/>
          <p:nvPr/>
        </p:nvSpPr>
        <p:spPr>
          <a:xfrm>
            <a:off x="275573" y="362691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rgbClr val="002060"/>
                </a:solidFill>
                <a:latin typeface="Ballerina Script" pitchFamily="2" charset="-128"/>
                <a:ea typeface="Ballerina Script" pitchFamily="2" charset="-128"/>
                <a:cs typeface="Ballerina Script" pitchFamily="2" charset="-128"/>
              </a:rPr>
              <a:t>Película: “La princesa de Lourdes</a:t>
            </a:r>
            <a:r>
              <a:rPr lang="es-ES" sz="3600" b="1" dirty="0">
                <a:solidFill>
                  <a:srgbClr val="002060"/>
                </a:solidFill>
                <a:latin typeface="Ballerina Script" pitchFamily="2" charset="-128"/>
                <a:ea typeface="Ballerina Script" pitchFamily="2" charset="-128"/>
                <a:cs typeface="Ballerina Script" pitchFamily="2" charset="-128"/>
              </a:rPr>
              <a:t>”</a:t>
            </a:r>
          </a:p>
        </p:txBody>
      </p:sp>
      <p:sp>
        <p:nvSpPr>
          <p:cNvPr id="10" name="CuadroTexto 4">
            <a:extLst>
              <a:ext uri="{FF2B5EF4-FFF2-40B4-BE49-F238E27FC236}">
                <a16:creationId xmlns:a16="http://schemas.microsoft.com/office/drawing/2014/main" id="{57C5D66C-8544-4075-B7E1-DEC029DAA2AA}"/>
              </a:ext>
            </a:extLst>
          </p:cNvPr>
          <p:cNvSpPr txBox="1"/>
          <p:nvPr/>
        </p:nvSpPr>
        <p:spPr>
          <a:xfrm>
            <a:off x="759547" y="5325748"/>
            <a:ext cx="742337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solidFill>
                  <a:srgbClr val="002060"/>
                </a:solidFill>
                <a:latin typeface="Amaranth" panose="02000503050000020004" pitchFamily="50" charset="0"/>
              </a:rPr>
              <a:t>VEAMOS SU HISTORIA…</a:t>
            </a:r>
          </a:p>
          <a:p>
            <a:pPr algn="ctr"/>
            <a:endParaRPr lang="es-PE" sz="1400" dirty="0"/>
          </a:p>
        </p:txBody>
      </p:sp>
      <p:sp>
        <p:nvSpPr>
          <p:cNvPr id="12" name="CuadroTexto 4">
            <a:extLst>
              <a:ext uri="{FF2B5EF4-FFF2-40B4-BE49-F238E27FC236}">
                <a16:creationId xmlns:a16="http://schemas.microsoft.com/office/drawing/2014/main" id="{F26BE273-8233-408C-9D3D-235825C3AA5A}"/>
              </a:ext>
            </a:extLst>
          </p:cNvPr>
          <p:cNvSpPr txBox="1"/>
          <p:nvPr/>
        </p:nvSpPr>
        <p:spPr>
          <a:xfrm>
            <a:off x="1653014" y="1567360"/>
            <a:ext cx="6337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solidFill>
                  <a:srgbClr val="002060"/>
                </a:solidFill>
                <a:latin typeface="Amaranth" panose="02000503050000020004" pitchFamily="50" charset="0"/>
              </a:rPr>
              <a:t>Se trata de una niña llamada Bernardita</a:t>
            </a:r>
          </a:p>
        </p:txBody>
      </p:sp>
      <p:sp>
        <p:nvSpPr>
          <p:cNvPr id="13" name="CuadroTexto 4">
            <a:extLst>
              <a:ext uri="{FF2B5EF4-FFF2-40B4-BE49-F238E27FC236}">
                <a16:creationId xmlns:a16="http://schemas.microsoft.com/office/drawing/2014/main" id="{9EBF52C0-ADCB-4B54-AC7D-A24FBCE6F5D2}"/>
              </a:ext>
            </a:extLst>
          </p:cNvPr>
          <p:cNvSpPr txBox="1"/>
          <p:nvPr/>
        </p:nvSpPr>
        <p:spPr>
          <a:xfrm>
            <a:off x="1653014" y="2520652"/>
            <a:ext cx="55278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solidFill>
                  <a:srgbClr val="002060"/>
                </a:solidFill>
                <a:latin typeface="Amaranth" panose="02000503050000020004" pitchFamily="50" charset="0"/>
              </a:rPr>
              <a:t>Tenía 13 años. Y no podía hacer su Primera Comunión (le costaba mucho memorizar el catecismo pues no sabía leer ni escribir).</a:t>
            </a:r>
          </a:p>
        </p:txBody>
      </p:sp>
      <p:pic>
        <p:nvPicPr>
          <p:cNvPr id="9218" name="Picture 2" descr="Reliquie s. Bernadette">
            <a:extLst>
              <a:ext uri="{FF2B5EF4-FFF2-40B4-BE49-F238E27FC236}">
                <a16:creationId xmlns:a16="http://schemas.microsoft.com/office/drawing/2014/main" id="{92A56C50-AF7E-4DC7-A304-364A5BAC8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1263938"/>
            <a:ext cx="3600450" cy="524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54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D3D190-D8D9-4EDD-AEDE-4D901C9F1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352" y="-182767"/>
            <a:ext cx="10626656" cy="1200416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s-MX" sz="5400" b="1" dirty="0">
                <a:solidFill>
                  <a:srgbClr val="002060"/>
                </a:solidFill>
                <a:latin typeface="Amaranth" panose="02000503050000020004" pitchFamily="50" charset="0"/>
                <a:ea typeface="Ballerina Script" pitchFamily="2" charset="-128"/>
                <a:cs typeface="Ballerina Script" pitchFamily="2" charset="-128"/>
              </a:rPr>
              <a:t>¿Qué aprendimos de la película?</a:t>
            </a:r>
            <a:endParaRPr lang="es-PE" sz="5400" b="1" dirty="0">
              <a:solidFill>
                <a:srgbClr val="002060"/>
              </a:solidFill>
              <a:latin typeface="Amaranth" panose="02000503050000020004" pitchFamily="50" charset="0"/>
              <a:ea typeface="Ballerina Script" pitchFamily="2" charset="-128"/>
              <a:cs typeface="Ballerina Script" pitchFamily="2" charset="-128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A5E7BADB-F74D-4744-B12D-35313298CB5D}"/>
              </a:ext>
            </a:extLst>
          </p:cNvPr>
          <p:cNvSpPr/>
          <p:nvPr/>
        </p:nvSpPr>
        <p:spPr>
          <a:xfrm>
            <a:off x="405168" y="1645110"/>
            <a:ext cx="2822714" cy="23853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b="1" dirty="0">
                <a:solidFill>
                  <a:schemeClr val="bg1"/>
                </a:solidFill>
                <a:latin typeface="Amaranth" panose="02000503050000020004" pitchFamily="50" charset="0"/>
                <a:ea typeface="Ballerina Script" pitchFamily="2" charset="-128"/>
                <a:cs typeface="Ballerina Script" pitchFamily="2" charset="-128"/>
              </a:rPr>
              <a:t>¿</a:t>
            </a:r>
            <a:r>
              <a:rPr lang="es-VE" sz="3600" b="1" dirty="0">
                <a:solidFill>
                  <a:schemeClr val="bg1"/>
                </a:solidFill>
                <a:latin typeface="Amaranth" panose="02000503050000020004" pitchFamily="50" charset="0"/>
                <a:ea typeface="Ballerina Script" pitchFamily="2" charset="-128"/>
                <a:cs typeface="Ballerina Script" pitchFamily="2" charset="-128"/>
              </a:rPr>
              <a:t>A quién se le aparece la Virgen de Lourdes?</a:t>
            </a:r>
            <a:endParaRPr lang="es-PE" sz="3600" b="1" dirty="0">
              <a:solidFill>
                <a:schemeClr val="bg1"/>
              </a:solidFill>
              <a:latin typeface="Amaranth" panose="02000503050000020004" pitchFamily="50" charset="0"/>
              <a:ea typeface="Ballerina Script" pitchFamily="2" charset="-128"/>
              <a:cs typeface="Ballerina Script" pitchFamily="2" charset="-128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3B8B18A-166F-4B8E-B8FE-3EBCAD4ADA24}"/>
              </a:ext>
            </a:extLst>
          </p:cNvPr>
          <p:cNvSpPr txBox="1"/>
          <p:nvPr/>
        </p:nvSpPr>
        <p:spPr>
          <a:xfrm>
            <a:off x="4363725" y="2242725"/>
            <a:ext cx="3145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rgbClr val="002060"/>
                </a:solidFill>
                <a:latin typeface="Amaranth" panose="02000503050000020004" pitchFamily="50" charset="0"/>
                <a:ea typeface="Ballerina Script" pitchFamily="2" charset="-128"/>
                <a:cs typeface="Ballerina Script" pitchFamily="2" charset="-128"/>
              </a:rPr>
              <a:t>2.-  A Bernardita</a:t>
            </a:r>
            <a:endParaRPr lang="es-PE" sz="3200" b="1" dirty="0">
              <a:solidFill>
                <a:srgbClr val="002060"/>
              </a:solidFill>
              <a:latin typeface="Amaranth" panose="02000503050000020004" pitchFamily="50" charset="0"/>
              <a:ea typeface="Ballerina Script" pitchFamily="2" charset="-128"/>
              <a:cs typeface="Ballerina Script" pitchFamily="2" charset="-128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09EDF58-5D9C-488C-8E94-1F4B521688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301" y="1557292"/>
            <a:ext cx="1158345" cy="242268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001FA0E-A171-4445-BD77-B64EFA0D36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48032" y="1130830"/>
            <a:ext cx="1664427" cy="2759835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4762F10D-169B-4926-B606-05B7664A7404}"/>
              </a:ext>
            </a:extLst>
          </p:cNvPr>
          <p:cNvSpPr/>
          <p:nvPr/>
        </p:nvSpPr>
        <p:spPr>
          <a:xfrm>
            <a:off x="405168" y="4298670"/>
            <a:ext cx="2822714" cy="238539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Amaranth" panose="02000503050000020004" pitchFamily="50" charset="0"/>
                <a:ea typeface="Ballerina Script" pitchFamily="2" charset="-128"/>
                <a:cs typeface="Ballerina Script" pitchFamily="2" charset="-128"/>
              </a:rPr>
              <a:t>¿Cómo era la familia Bernardita? </a:t>
            </a:r>
            <a:endParaRPr lang="es-PE" sz="3600" b="1" dirty="0">
              <a:solidFill>
                <a:schemeClr val="bg1"/>
              </a:solidFill>
              <a:latin typeface="Amaranth" panose="02000503050000020004" pitchFamily="50" charset="0"/>
              <a:ea typeface="Ballerina Script" pitchFamily="2" charset="-128"/>
              <a:cs typeface="Ballerina Script" pitchFamily="2" charset="-128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DCD337A-603C-456C-9706-1D5A177858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226" y="4171051"/>
            <a:ext cx="2374988" cy="2517656"/>
          </a:xfrm>
          <a:prstGeom prst="rect">
            <a:avLst/>
          </a:prstGeom>
        </p:spPr>
      </p:pic>
      <p:sp>
        <p:nvSpPr>
          <p:cNvPr id="11" name="CuadroTexto 5">
            <a:extLst>
              <a:ext uri="{FF2B5EF4-FFF2-40B4-BE49-F238E27FC236}">
                <a16:creationId xmlns:a16="http://schemas.microsoft.com/office/drawing/2014/main" id="{0626E61A-8C19-4C0F-AFC9-0922CA548EE8}"/>
              </a:ext>
            </a:extLst>
          </p:cNvPr>
          <p:cNvSpPr txBox="1"/>
          <p:nvPr/>
        </p:nvSpPr>
        <p:spPr>
          <a:xfrm>
            <a:off x="4327476" y="1547066"/>
            <a:ext cx="2238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rgbClr val="002060"/>
                </a:solidFill>
                <a:latin typeface="Amaranth" panose="02000503050000020004" pitchFamily="50" charset="0"/>
                <a:ea typeface="Ballerina Script" pitchFamily="2" charset="-128"/>
                <a:cs typeface="Ballerina Script" pitchFamily="2" charset="-128"/>
              </a:rPr>
              <a:t>1.-   A Lucia</a:t>
            </a:r>
            <a:endParaRPr lang="es-PE" sz="3200" b="1" dirty="0">
              <a:solidFill>
                <a:srgbClr val="002060"/>
              </a:solidFill>
              <a:latin typeface="Amaranth" panose="02000503050000020004" pitchFamily="50" charset="0"/>
              <a:ea typeface="Ballerina Script" pitchFamily="2" charset="-128"/>
              <a:cs typeface="Ballerina Script" pitchFamily="2" charset="-128"/>
            </a:endParaRPr>
          </a:p>
        </p:txBody>
      </p:sp>
      <p:sp>
        <p:nvSpPr>
          <p:cNvPr id="12" name="CuadroTexto 5">
            <a:extLst>
              <a:ext uri="{FF2B5EF4-FFF2-40B4-BE49-F238E27FC236}">
                <a16:creationId xmlns:a16="http://schemas.microsoft.com/office/drawing/2014/main" id="{C11A1C15-259E-4163-939D-C3BA1164CB8E}"/>
              </a:ext>
            </a:extLst>
          </p:cNvPr>
          <p:cNvSpPr txBox="1"/>
          <p:nvPr/>
        </p:nvSpPr>
        <p:spPr>
          <a:xfrm>
            <a:off x="4363725" y="2976565"/>
            <a:ext cx="2474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rgbClr val="002060"/>
                </a:solidFill>
                <a:latin typeface="Amaranth" panose="02000503050000020004" pitchFamily="50" charset="0"/>
                <a:ea typeface="Ballerina Script" pitchFamily="2" charset="-128"/>
                <a:cs typeface="Ballerina Script" pitchFamily="2" charset="-128"/>
              </a:rPr>
              <a:t>3.-  A Jacinta</a:t>
            </a:r>
            <a:endParaRPr lang="es-PE" sz="3200" b="1" dirty="0">
              <a:solidFill>
                <a:srgbClr val="002060"/>
              </a:solidFill>
              <a:latin typeface="Amaranth" panose="02000503050000020004" pitchFamily="50" charset="0"/>
              <a:ea typeface="Ballerina Script" pitchFamily="2" charset="-128"/>
              <a:cs typeface="Ballerina Script" pitchFamily="2" charset="-128"/>
            </a:endParaRPr>
          </a:p>
        </p:txBody>
      </p:sp>
      <p:sp>
        <p:nvSpPr>
          <p:cNvPr id="16" name="CuadroTexto 5">
            <a:extLst>
              <a:ext uri="{FF2B5EF4-FFF2-40B4-BE49-F238E27FC236}">
                <a16:creationId xmlns:a16="http://schemas.microsoft.com/office/drawing/2014/main" id="{9DE83FB4-8D7A-4D6C-8813-70AA04D13733}"/>
              </a:ext>
            </a:extLst>
          </p:cNvPr>
          <p:cNvSpPr txBox="1"/>
          <p:nvPr/>
        </p:nvSpPr>
        <p:spPr>
          <a:xfrm>
            <a:off x="5699558" y="4420082"/>
            <a:ext cx="54907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b="1" dirty="0">
                <a:solidFill>
                  <a:srgbClr val="002060"/>
                </a:solidFill>
                <a:latin typeface="Amaranth" panose="02000503050000020004" pitchFamily="50" charset="0"/>
                <a:ea typeface="Ballerina Script" pitchFamily="2" charset="-128"/>
                <a:cs typeface="Ballerina Script" pitchFamily="2" charset="-128"/>
              </a:rPr>
              <a:t>1.- Una familia muy adinerada</a:t>
            </a:r>
            <a:endParaRPr lang="es-PE" sz="3000" b="1" dirty="0">
              <a:solidFill>
                <a:srgbClr val="002060"/>
              </a:solidFill>
              <a:latin typeface="Amaranth" panose="02000503050000020004" pitchFamily="50" charset="0"/>
              <a:ea typeface="Ballerina Script" pitchFamily="2" charset="-128"/>
              <a:cs typeface="Ballerina Script" pitchFamily="2" charset="-128"/>
            </a:endParaRPr>
          </a:p>
        </p:txBody>
      </p:sp>
      <p:sp>
        <p:nvSpPr>
          <p:cNvPr id="17" name="CuadroTexto 5">
            <a:extLst>
              <a:ext uri="{FF2B5EF4-FFF2-40B4-BE49-F238E27FC236}">
                <a16:creationId xmlns:a16="http://schemas.microsoft.com/office/drawing/2014/main" id="{B893B011-07C6-41D8-8335-9D2E06D558E5}"/>
              </a:ext>
            </a:extLst>
          </p:cNvPr>
          <p:cNvSpPr txBox="1"/>
          <p:nvPr/>
        </p:nvSpPr>
        <p:spPr>
          <a:xfrm>
            <a:off x="5736856" y="4988396"/>
            <a:ext cx="55517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b="1" dirty="0">
                <a:solidFill>
                  <a:srgbClr val="002060"/>
                </a:solidFill>
                <a:latin typeface="Amaranth" panose="02000503050000020004" pitchFamily="50" charset="0"/>
                <a:ea typeface="Ballerina Script" pitchFamily="2" charset="-128"/>
                <a:cs typeface="Ballerina Script" pitchFamily="2" charset="-128"/>
              </a:rPr>
              <a:t>2.- Una familia con lo necesario </a:t>
            </a:r>
          </a:p>
          <a:p>
            <a:r>
              <a:rPr lang="es-ES" sz="3000" b="1" dirty="0">
                <a:solidFill>
                  <a:srgbClr val="002060"/>
                </a:solidFill>
                <a:latin typeface="Amaranth" panose="02000503050000020004" pitchFamily="50" charset="0"/>
                <a:ea typeface="Ballerina Script" pitchFamily="2" charset="-128"/>
                <a:cs typeface="Ballerina Script" pitchFamily="2" charset="-128"/>
              </a:rPr>
              <a:t>     para vivir</a:t>
            </a:r>
            <a:endParaRPr lang="es-PE" sz="3000" b="1" dirty="0">
              <a:solidFill>
                <a:srgbClr val="002060"/>
              </a:solidFill>
              <a:latin typeface="Amaranth" panose="02000503050000020004" pitchFamily="50" charset="0"/>
              <a:ea typeface="Ballerina Script" pitchFamily="2" charset="-128"/>
              <a:cs typeface="Ballerina Script" pitchFamily="2" charset="-128"/>
            </a:endParaRPr>
          </a:p>
        </p:txBody>
      </p:sp>
      <p:sp>
        <p:nvSpPr>
          <p:cNvPr id="18" name="CuadroTexto 5">
            <a:extLst>
              <a:ext uri="{FF2B5EF4-FFF2-40B4-BE49-F238E27FC236}">
                <a16:creationId xmlns:a16="http://schemas.microsoft.com/office/drawing/2014/main" id="{191F98B3-D724-486A-9A46-3E336DFE188F}"/>
              </a:ext>
            </a:extLst>
          </p:cNvPr>
          <p:cNvSpPr txBox="1"/>
          <p:nvPr/>
        </p:nvSpPr>
        <p:spPr>
          <a:xfrm>
            <a:off x="5699558" y="6012664"/>
            <a:ext cx="63282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b="1" dirty="0">
                <a:solidFill>
                  <a:srgbClr val="002060"/>
                </a:solidFill>
                <a:latin typeface="Amaranth" panose="02000503050000020004" pitchFamily="50" charset="0"/>
                <a:ea typeface="Ballerina Script" pitchFamily="2" charset="-128"/>
                <a:cs typeface="Ballerina Script" pitchFamily="2" charset="-128"/>
              </a:rPr>
              <a:t>3.- Una familia humilde y muy pobre</a:t>
            </a:r>
            <a:endParaRPr lang="es-PE" sz="3000" b="1" dirty="0">
              <a:solidFill>
                <a:srgbClr val="002060"/>
              </a:solidFill>
              <a:latin typeface="Amaranth" panose="02000503050000020004" pitchFamily="50" charset="0"/>
              <a:ea typeface="Ballerina Script" pitchFamily="2" charset="-128"/>
              <a:cs typeface="Ballerina Script" pitchFamily="2" charset="-128"/>
            </a:endParaRPr>
          </a:p>
        </p:txBody>
      </p:sp>
      <p:sp>
        <p:nvSpPr>
          <p:cNvPr id="14" name="Star: 6 Points 13">
            <a:extLst>
              <a:ext uri="{FF2B5EF4-FFF2-40B4-BE49-F238E27FC236}">
                <a16:creationId xmlns:a16="http://schemas.microsoft.com/office/drawing/2014/main" id="{440E8526-AB6E-4BDF-951A-71EDD6501EF9}"/>
              </a:ext>
            </a:extLst>
          </p:cNvPr>
          <p:cNvSpPr/>
          <p:nvPr/>
        </p:nvSpPr>
        <p:spPr>
          <a:xfrm>
            <a:off x="7488906" y="2334176"/>
            <a:ext cx="357174" cy="31342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6 Points 14">
            <a:extLst>
              <a:ext uri="{FF2B5EF4-FFF2-40B4-BE49-F238E27FC236}">
                <a16:creationId xmlns:a16="http://schemas.microsoft.com/office/drawing/2014/main" id="{0122CB89-EBC7-4A40-8559-DD2D3F145EFB}"/>
              </a:ext>
            </a:extLst>
          </p:cNvPr>
          <p:cNvSpPr/>
          <p:nvPr/>
        </p:nvSpPr>
        <p:spPr>
          <a:xfrm>
            <a:off x="11670591" y="5847346"/>
            <a:ext cx="357174" cy="31342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4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3" grpId="0" animBg="1"/>
      <p:bldP spid="11" grpId="0"/>
      <p:bldP spid="12" grpId="0"/>
      <p:bldP spid="16" grpId="0"/>
      <p:bldP spid="17" grpId="0"/>
      <p:bldP spid="18" grpId="0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A5E7BADB-F74D-4744-B12D-35313298CB5D}"/>
              </a:ext>
            </a:extLst>
          </p:cNvPr>
          <p:cNvSpPr/>
          <p:nvPr/>
        </p:nvSpPr>
        <p:spPr>
          <a:xfrm>
            <a:off x="192112" y="1580626"/>
            <a:ext cx="3413346" cy="24002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3200" b="1" dirty="0">
                <a:solidFill>
                  <a:schemeClr val="bg1"/>
                </a:solidFill>
                <a:latin typeface="Amaranth" panose="02000503050000020004" pitchFamily="50" charset="0"/>
                <a:ea typeface="Ballerina Script" pitchFamily="2" charset="-128"/>
                <a:cs typeface="Ballerina Script" pitchFamily="2" charset="-128"/>
              </a:rPr>
              <a:t>¿</a:t>
            </a:r>
            <a:r>
              <a:rPr lang="es-ES" sz="3200" b="1" dirty="0">
                <a:solidFill>
                  <a:schemeClr val="bg1"/>
                </a:solidFill>
                <a:latin typeface="Amaranth" panose="02000503050000020004" pitchFamily="50" charset="0"/>
                <a:ea typeface="Ballerina Script" pitchFamily="2" charset="-128"/>
                <a:cs typeface="Ballerina Script" pitchFamily="2" charset="-128"/>
              </a:rPr>
              <a:t>Qué es lo primero que hace Bernardita cuando ve a la Virgen?</a:t>
            </a:r>
            <a:endParaRPr lang="es-PE" sz="3200" b="1" dirty="0">
              <a:solidFill>
                <a:schemeClr val="bg1"/>
              </a:solidFill>
              <a:latin typeface="Amaranth" panose="02000503050000020004" pitchFamily="50" charset="0"/>
              <a:ea typeface="Ballerina Script" pitchFamily="2" charset="-128"/>
              <a:cs typeface="Ballerina Script" pitchFamily="2" charset="-128"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4762F10D-169B-4926-B606-05B7664A7404}"/>
              </a:ext>
            </a:extLst>
          </p:cNvPr>
          <p:cNvSpPr/>
          <p:nvPr/>
        </p:nvSpPr>
        <p:spPr>
          <a:xfrm>
            <a:off x="192113" y="4078357"/>
            <a:ext cx="3413346" cy="2385391"/>
          </a:xfrm>
          <a:prstGeom prst="roundRect">
            <a:avLst/>
          </a:prstGeom>
          <a:solidFill>
            <a:srgbClr val="6DA8C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chemeClr val="bg1"/>
                </a:solidFill>
                <a:latin typeface="Amaranth" panose="02000503050000020004" pitchFamily="50" charset="0"/>
                <a:ea typeface="Ballerina Script" pitchFamily="2" charset="-128"/>
                <a:cs typeface="Ballerina Script" pitchFamily="2" charset="-128"/>
              </a:rPr>
              <a:t>¿Qué le pide la Virgen a Bernardita?  </a:t>
            </a:r>
            <a:endParaRPr lang="es-PE" sz="3200" b="1" dirty="0">
              <a:solidFill>
                <a:schemeClr val="bg1"/>
              </a:solidFill>
              <a:latin typeface="Amaranth" panose="02000503050000020004" pitchFamily="50" charset="0"/>
              <a:ea typeface="Ballerina Script" pitchFamily="2" charset="-128"/>
              <a:cs typeface="Ballerina Script" pitchFamily="2" charset="-128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07CD3A0-31EE-4BFA-9E8D-FB2C1BA55517}"/>
              </a:ext>
            </a:extLst>
          </p:cNvPr>
          <p:cNvSpPr txBox="1"/>
          <p:nvPr/>
        </p:nvSpPr>
        <p:spPr>
          <a:xfrm>
            <a:off x="3369361" y="1580626"/>
            <a:ext cx="601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2060"/>
                </a:solidFill>
                <a:latin typeface="Amaranth" panose="02000503050000020004" pitchFamily="50" charset="0"/>
                <a:ea typeface="Ballerina Script" pitchFamily="2" charset="-128"/>
                <a:cs typeface="Ballerina Script" pitchFamily="2" charset="-128"/>
              </a:rPr>
              <a:t>1. Salió corriendo del susto</a:t>
            </a:r>
            <a:endParaRPr lang="es-PE" sz="3200" b="1" dirty="0">
              <a:solidFill>
                <a:srgbClr val="002060"/>
              </a:solidFill>
              <a:latin typeface="Amaranth" panose="02000503050000020004" pitchFamily="50" charset="0"/>
              <a:ea typeface="Ballerina Script" pitchFamily="2" charset="-128"/>
              <a:cs typeface="Ballerina Script" pitchFamily="2" charset="-128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8B77F23-0830-4F61-B46D-FFD4220D86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914" y="4241641"/>
            <a:ext cx="1985333" cy="21078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CuadroTexto 8">
            <a:extLst>
              <a:ext uri="{FF2B5EF4-FFF2-40B4-BE49-F238E27FC236}">
                <a16:creationId xmlns:a16="http://schemas.microsoft.com/office/drawing/2014/main" id="{7DA483DE-D8BD-49F1-BC4E-AD598E27C018}"/>
              </a:ext>
            </a:extLst>
          </p:cNvPr>
          <p:cNvSpPr txBox="1"/>
          <p:nvPr/>
        </p:nvSpPr>
        <p:spPr>
          <a:xfrm>
            <a:off x="3722287" y="2270917"/>
            <a:ext cx="6897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2060"/>
                </a:solidFill>
                <a:latin typeface="Amaranth" panose="02000503050000020004" pitchFamily="50" charset="0"/>
                <a:ea typeface="Ballerina Script" pitchFamily="2" charset="-128"/>
                <a:cs typeface="Ballerina Script" pitchFamily="2" charset="-128"/>
              </a:rPr>
              <a:t>2. Sacó su rosario y comenzó a rezar</a:t>
            </a:r>
            <a:endParaRPr lang="es-PE" sz="3200" b="1" dirty="0">
              <a:solidFill>
                <a:srgbClr val="002060"/>
              </a:solidFill>
              <a:latin typeface="Amaranth" panose="02000503050000020004" pitchFamily="50" charset="0"/>
              <a:ea typeface="Ballerina Script" pitchFamily="2" charset="-128"/>
              <a:cs typeface="Ballerina Script" pitchFamily="2" charset="-128"/>
            </a:endParaRPr>
          </a:p>
        </p:txBody>
      </p:sp>
      <p:sp>
        <p:nvSpPr>
          <p:cNvPr id="12" name="CuadroTexto 8">
            <a:extLst>
              <a:ext uri="{FF2B5EF4-FFF2-40B4-BE49-F238E27FC236}">
                <a16:creationId xmlns:a16="http://schemas.microsoft.com/office/drawing/2014/main" id="{B74D0B38-5D26-4B2F-8D2C-22B7221BC1D1}"/>
              </a:ext>
            </a:extLst>
          </p:cNvPr>
          <p:cNvSpPr txBox="1"/>
          <p:nvPr/>
        </p:nvSpPr>
        <p:spPr>
          <a:xfrm>
            <a:off x="3045205" y="2971868"/>
            <a:ext cx="6897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2060"/>
                </a:solidFill>
                <a:latin typeface="Amaranth" panose="02000503050000020004" pitchFamily="50" charset="0"/>
                <a:ea typeface="Ballerina Script" pitchFamily="2" charset="-128"/>
                <a:cs typeface="Ballerina Script" pitchFamily="2" charset="-128"/>
              </a:rPr>
              <a:t>3. Fue a buscar agua bendita</a:t>
            </a:r>
            <a:endParaRPr lang="es-PE" sz="3200" b="1" dirty="0">
              <a:solidFill>
                <a:srgbClr val="002060"/>
              </a:solidFill>
              <a:latin typeface="Amaranth" panose="02000503050000020004" pitchFamily="50" charset="0"/>
              <a:ea typeface="Ballerina Script" pitchFamily="2" charset="-128"/>
              <a:cs typeface="Ballerina Script" pitchFamily="2" charset="-128"/>
            </a:endParaRPr>
          </a:p>
        </p:txBody>
      </p:sp>
      <p:pic>
        <p:nvPicPr>
          <p:cNvPr id="14" name="Imagen 7">
            <a:extLst>
              <a:ext uri="{FF2B5EF4-FFF2-40B4-BE49-F238E27FC236}">
                <a16:creationId xmlns:a16="http://schemas.microsoft.com/office/drawing/2014/main" id="{2C816211-E1B1-4835-B875-58B17526C0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02" y="254136"/>
            <a:ext cx="1781851" cy="3726747"/>
          </a:xfrm>
          <a:prstGeom prst="rect">
            <a:avLst/>
          </a:prstGeom>
        </p:spPr>
      </p:pic>
      <p:sp>
        <p:nvSpPr>
          <p:cNvPr id="16" name="CuadroTexto 8">
            <a:extLst>
              <a:ext uri="{FF2B5EF4-FFF2-40B4-BE49-F238E27FC236}">
                <a16:creationId xmlns:a16="http://schemas.microsoft.com/office/drawing/2014/main" id="{AD97FED9-86F0-46DB-802B-4C7AE80E4EBF}"/>
              </a:ext>
            </a:extLst>
          </p:cNvPr>
          <p:cNvSpPr txBox="1"/>
          <p:nvPr/>
        </p:nvSpPr>
        <p:spPr>
          <a:xfrm>
            <a:off x="3605458" y="4241213"/>
            <a:ext cx="601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2060"/>
                </a:solidFill>
                <a:latin typeface="Amaranth" panose="02000503050000020004" pitchFamily="50" charset="0"/>
                <a:ea typeface="Ballerina Script" pitchFamily="2" charset="-128"/>
                <a:cs typeface="Ballerina Script" pitchFamily="2" charset="-128"/>
              </a:rPr>
              <a:t>1. Que se construya una capilla</a:t>
            </a:r>
            <a:endParaRPr lang="es-PE" sz="3200" b="1" dirty="0">
              <a:solidFill>
                <a:srgbClr val="002060"/>
              </a:solidFill>
              <a:latin typeface="Amaranth" panose="02000503050000020004" pitchFamily="50" charset="0"/>
              <a:ea typeface="Ballerina Script" pitchFamily="2" charset="-128"/>
              <a:cs typeface="Ballerina Script" pitchFamily="2" charset="-128"/>
            </a:endParaRPr>
          </a:p>
        </p:txBody>
      </p:sp>
      <p:sp>
        <p:nvSpPr>
          <p:cNvPr id="17" name="CuadroTexto 8">
            <a:extLst>
              <a:ext uri="{FF2B5EF4-FFF2-40B4-BE49-F238E27FC236}">
                <a16:creationId xmlns:a16="http://schemas.microsoft.com/office/drawing/2014/main" id="{A3232139-EC67-43D8-83EA-6A4EFDCD788F}"/>
              </a:ext>
            </a:extLst>
          </p:cNvPr>
          <p:cNvSpPr txBox="1"/>
          <p:nvPr/>
        </p:nvSpPr>
        <p:spPr>
          <a:xfrm>
            <a:off x="3605458" y="4872473"/>
            <a:ext cx="60131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2060"/>
                </a:solidFill>
                <a:latin typeface="Amaranth" panose="02000503050000020004" pitchFamily="50" charset="0"/>
                <a:ea typeface="Ballerina Script" pitchFamily="2" charset="-128"/>
                <a:cs typeface="Ballerina Script" pitchFamily="2" charset="-128"/>
              </a:rPr>
              <a:t>2. Que se rece por la conversión de los pecadores.  </a:t>
            </a:r>
            <a:endParaRPr lang="es-PE" sz="3200" b="1" dirty="0">
              <a:solidFill>
                <a:srgbClr val="002060"/>
              </a:solidFill>
              <a:latin typeface="Amaranth" panose="02000503050000020004" pitchFamily="50" charset="0"/>
              <a:ea typeface="Ballerina Script" pitchFamily="2" charset="-128"/>
              <a:cs typeface="Ballerina Script" pitchFamily="2" charset="-128"/>
            </a:endParaRPr>
          </a:p>
        </p:txBody>
      </p:sp>
      <p:sp>
        <p:nvSpPr>
          <p:cNvPr id="18" name="CuadroTexto 8">
            <a:extLst>
              <a:ext uri="{FF2B5EF4-FFF2-40B4-BE49-F238E27FC236}">
                <a16:creationId xmlns:a16="http://schemas.microsoft.com/office/drawing/2014/main" id="{365BE545-0A58-4810-BE89-C3209CFC3CD1}"/>
              </a:ext>
            </a:extLst>
          </p:cNvPr>
          <p:cNvSpPr txBox="1"/>
          <p:nvPr/>
        </p:nvSpPr>
        <p:spPr>
          <a:xfrm>
            <a:off x="2484952" y="5841783"/>
            <a:ext cx="6897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2060"/>
                </a:solidFill>
                <a:latin typeface="Amaranth" panose="02000503050000020004" pitchFamily="50" charset="0"/>
                <a:ea typeface="Ballerina Script" pitchFamily="2" charset="-128"/>
                <a:cs typeface="Ballerina Script" pitchFamily="2" charset="-128"/>
              </a:rPr>
              <a:t>   3. Que se haga penitencia</a:t>
            </a:r>
            <a:endParaRPr lang="es-PE" sz="3200" b="1" dirty="0">
              <a:solidFill>
                <a:srgbClr val="002060"/>
              </a:solidFill>
              <a:latin typeface="Amaranth" panose="02000503050000020004" pitchFamily="50" charset="0"/>
              <a:ea typeface="Ballerina Script" pitchFamily="2" charset="-128"/>
              <a:cs typeface="Ballerina Script" pitchFamily="2" charset="-128"/>
            </a:endParaRPr>
          </a:p>
        </p:txBody>
      </p:sp>
      <p:sp>
        <p:nvSpPr>
          <p:cNvPr id="15" name="Star: 6 Points 14">
            <a:extLst>
              <a:ext uri="{FF2B5EF4-FFF2-40B4-BE49-F238E27FC236}">
                <a16:creationId xmlns:a16="http://schemas.microsoft.com/office/drawing/2014/main" id="{3DE4BE6D-3EF4-4D6A-8266-7C39F0A0DE82}"/>
              </a:ext>
            </a:extLst>
          </p:cNvPr>
          <p:cNvSpPr/>
          <p:nvPr/>
        </p:nvSpPr>
        <p:spPr>
          <a:xfrm>
            <a:off x="10124373" y="2117509"/>
            <a:ext cx="357174" cy="31342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6 Points 18">
            <a:extLst>
              <a:ext uri="{FF2B5EF4-FFF2-40B4-BE49-F238E27FC236}">
                <a16:creationId xmlns:a16="http://schemas.microsoft.com/office/drawing/2014/main" id="{DB6E0D21-59A9-4BB3-83F5-E6CC2E84D0A5}"/>
              </a:ext>
            </a:extLst>
          </p:cNvPr>
          <p:cNvSpPr/>
          <p:nvPr/>
        </p:nvSpPr>
        <p:spPr>
          <a:xfrm>
            <a:off x="9329551" y="4093805"/>
            <a:ext cx="357174" cy="31342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6 Points 19">
            <a:extLst>
              <a:ext uri="{FF2B5EF4-FFF2-40B4-BE49-F238E27FC236}">
                <a16:creationId xmlns:a16="http://schemas.microsoft.com/office/drawing/2014/main" id="{7E6C1098-B0EC-4317-A8A1-C2487D96E8B1}"/>
              </a:ext>
            </a:extLst>
          </p:cNvPr>
          <p:cNvSpPr/>
          <p:nvPr/>
        </p:nvSpPr>
        <p:spPr>
          <a:xfrm>
            <a:off x="9350362" y="4816683"/>
            <a:ext cx="357174" cy="31342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ar: 6 Points 20">
            <a:extLst>
              <a:ext uri="{FF2B5EF4-FFF2-40B4-BE49-F238E27FC236}">
                <a16:creationId xmlns:a16="http://schemas.microsoft.com/office/drawing/2014/main" id="{7220CFD3-239B-487B-9C19-0067360D33E5}"/>
              </a:ext>
            </a:extLst>
          </p:cNvPr>
          <p:cNvSpPr/>
          <p:nvPr/>
        </p:nvSpPr>
        <p:spPr>
          <a:xfrm>
            <a:off x="8407956" y="5741803"/>
            <a:ext cx="357174" cy="31342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0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9" grpId="0"/>
      <p:bldP spid="11" grpId="0"/>
      <p:bldP spid="12" grpId="0"/>
      <p:bldP spid="16" grpId="0"/>
      <p:bldP spid="17" grpId="0"/>
      <p:bldP spid="18" grpId="0"/>
      <p:bldP spid="15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61883.potx" id="{18737D51-7733-4200-B5C9-BF22CA2CE631}" vid="{40CEFE45-12FF-4454-86EB-59F04C858872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Children playing education presentation design (cartoon illustration, widescreen)</Template>
  <TotalTime>14660</TotalTime>
  <Words>1487</Words>
  <Application>Microsoft Office PowerPoint</Application>
  <PresentationFormat>Widescreen</PresentationFormat>
  <Paragraphs>171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 Black</vt:lpstr>
      <vt:lpstr>Amaranth</vt:lpstr>
      <vt:lpstr>Ballerina Script</vt:lpstr>
      <vt:lpstr>Arial</vt:lpstr>
      <vt:lpstr>Euphemia</vt:lpstr>
      <vt:lpstr>Wingdings</vt:lpstr>
      <vt:lpstr>Children Playing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Cómo Preparar Nuestro Corazón  haciendo Sacrificios</vt:lpstr>
      <vt:lpstr>PowerPoint Presentation</vt:lpstr>
      <vt:lpstr>¿Qué aprendimos de la película?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Actividad</vt:lpstr>
      <vt:lpstr>PowerPoint Presentation</vt:lpstr>
      <vt:lpstr>Sobre de Sacrificios</vt:lpstr>
      <vt:lpstr>Pequeños Sacrificios para regalarle a Jesús y a María mientras me preparo para Consagrarme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Amigos de Jesús y María</dc:title>
  <dc:creator>Mercedes Cristina Bermudez-Garcia</dc:creator>
  <cp:lastModifiedBy>Miguel Angel Di Geronimo O</cp:lastModifiedBy>
  <cp:revision>177</cp:revision>
  <dcterms:created xsi:type="dcterms:W3CDTF">2021-03-01T17:42:30Z</dcterms:created>
  <dcterms:modified xsi:type="dcterms:W3CDTF">2021-07-13T13:29:59Z</dcterms:modified>
</cp:coreProperties>
</file>