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98" r:id="rId4"/>
    <p:sldId id="299" r:id="rId5"/>
    <p:sldId id="381" r:id="rId6"/>
    <p:sldId id="257" r:id="rId7"/>
    <p:sldId id="262"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345" r:id="rId23"/>
    <p:sldId id="3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866"/>
    <a:srgbClr val="C25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19" autoAdjust="0"/>
    <p:restoredTop sz="94660"/>
  </p:normalViewPr>
  <p:slideViewPr>
    <p:cSldViewPr>
      <p:cViewPr varScale="1">
        <p:scale>
          <a:sx n="68" d="100"/>
          <a:sy n="68" d="100"/>
        </p:scale>
        <p:origin x="18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523AF-A54B-496E-9D1A-1C015FC6A063}" type="datetimeFigureOut">
              <a:rPr lang="en-US" smtClean="0"/>
              <a:pPr/>
              <a:t>3/25/2021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0523AF-A54B-496E-9D1A-1C015FC6A063}" type="datetimeFigureOut">
              <a:rPr lang="en-US" smtClean="0"/>
              <a:pPr/>
              <a:t>3/25/2021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523AF-A54B-496E-9D1A-1C015FC6A063}" type="datetimeFigureOut">
              <a:rPr lang="en-US" smtClean="0"/>
              <a:pPr/>
              <a:t>3/25/2021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523AF-A54B-496E-9D1A-1C015FC6A063}" type="datetimeFigureOut">
              <a:rPr lang="en-US" smtClean="0"/>
              <a:pPr/>
              <a:t>3/25/2021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DFBEB-7DB2-4413-9306-CCB42A4F60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17.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1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9.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0.jpe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1.jpe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2.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3.jpe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4.jpe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eg"/><Relationship Id="rId5" Type="http://schemas.openxmlformats.org/officeDocument/2006/relationships/image" Target="../media/image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6.jpe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27.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https://www.youtube.com/embed/XlmR7wbP5OE?start=203&amp;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4.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6.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878CBA8C-A393-4297-808B-1043D0AD7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5525"/>
            <a:ext cx="9144000" cy="4805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555641"/>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400" b="1" dirty="0">
              <a:solidFill>
                <a:srgbClr val="FF0000"/>
              </a:solidFill>
              <a:latin typeface="Cambria" panose="02040503050406030204" pitchFamily="18" charset="0"/>
              <a:ea typeface="Cambria" panose="02040503050406030204" pitchFamily="18" charset="0"/>
            </a:endParaRPr>
          </a:p>
          <a:p>
            <a:pPr algn="just"/>
            <a:r>
              <a:rPr lang="es-ES" sz="1900" b="1" i="0" dirty="0">
                <a:effectLst/>
                <a:latin typeface="Cambria" panose="02040503050406030204" pitchFamily="18" charset="0"/>
                <a:ea typeface="Cambria" panose="02040503050406030204" pitchFamily="18" charset="0"/>
              </a:rPr>
              <a:t>Los judíos veían que Jesús iba debilitándose cada vez más, y temían que se les muriese en el camino y, como deseaban verle morir en la Cruz, obligaron a Simón el Cirineo a que le ayudase a llevar aquel pesado madero</a:t>
            </a:r>
            <a:r>
              <a:rPr lang="es-ES" sz="1900" b="0" i="0" dirty="0">
                <a:solidFill>
                  <a:srgbClr val="36383D"/>
                </a:solidFill>
                <a:effectLst/>
                <a:latin typeface="Roboto"/>
              </a:rPr>
              <a:t>. </a:t>
            </a:r>
          </a:p>
          <a:p>
            <a:pPr algn="just"/>
            <a:endParaRPr lang="es-ES" sz="300" dirty="0">
              <a:solidFill>
                <a:srgbClr val="36383D"/>
              </a:solidFill>
              <a:latin typeface="Roboto"/>
              <a:ea typeface="Cambria" panose="02040503050406030204" pitchFamily="18" charset="0"/>
            </a:endParaRPr>
          </a:p>
          <a:p>
            <a:pPr algn="just"/>
            <a:r>
              <a:rPr lang="es-ES" sz="1900" b="1" dirty="0">
                <a:latin typeface="Cambria" panose="02040503050406030204" pitchFamily="18" charset="0"/>
                <a:ea typeface="Cambria" panose="02040503050406030204" pitchFamily="18" charset="0"/>
              </a:rPr>
              <a:t>Querido Jesús, yo también quiero ser como ese Cirineo que te ayudó y alivió tu carga. Ayúdame a estar atento a las necesidades de los demás</a:t>
            </a:r>
            <a:r>
              <a:rPr lang="es-ES" sz="1900" b="1" i="0" dirty="0">
                <a:effectLst/>
                <a:latin typeface="Cambria" panose="02040503050406030204" pitchFamily="18" charset="0"/>
                <a:ea typeface="Cambria" panose="02040503050406030204" pitchFamily="18" charset="0"/>
              </a:rPr>
              <a:t>. A veces por estar tanto tiempo viendo mi Tablet y mis video juegos me olvido de ayudar más.</a:t>
            </a:r>
          </a:p>
          <a:p>
            <a:pPr algn="just"/>
            <a:r>
              <a:rPr lang="es-ES" sz="1900" b="1" dirty="0">
                <a:solidFill>
                  <a:srgbClr val="FF0000"/>
                </a:solidFill>
                <a:latin typeface="Cambria" panose="02040503050406030204" pitchFamily="18" charset="0"/>
                <a:ea typeface="Cambria" panose="02040503050406030204" pitchFamily="18" charset="0"/>
              </a:rPr>
              <a:t>                        Perdón Señor,  Perdón</a:t>
            </a:r>
            <a:endParaRPr lang="es-ES" sz="2000" b="1" i="1" dirty="0">
              <a:solidFill>
                <a:srgbClr val="FF0000"/>
              </a:solidFill>
              <a:effectLst/>
              <a:latin typeface="Georgia" panose="02040502050405020303"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9184F970-1410-4FCF-8A3E-C616FF5BB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37545" cy="6833032"/>
          </a:xfrm>
          <a:prstGeom prst="rect">
            <a:avLst/>
          </a:prstGeom>
          <a:noFill/>
          <a:extLst>
            <a:ext uri="{909E8E84-426E-40DD-AFC4-6F175D3DCCD1}">
              <a14:hiddenFill xmlns:a14="http://schemas.microsoft.com/office/drawing/2010/main">
                <a:solidFill>
                  <a:srgbClr val="FFFFFF"/>
                </a:solidFill>
              </a14:hiddenFill>
            </a:ext>
          </a:extLst>
        </p:spPr>
      </p:pic>
      <p:pic>
        <p:nvPicPr>
          <p:cNvPr id="22" name="Renuevame">
            <a:hlinkClick r:id="" action="ppaction://media"/>
            <a:extLst>
              <a:ext uri="{FF2B5EF4-FFF2-40B4-BE49-F238E27FC236}">
                <a16:creationId xmlns:a16="http://schemas.microsoft.com/office/drawing/2014/main" id="{04B3E52D-F67F-4F5F-A10C-7D6DBA1C48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229" y="6161743"/>
            <a:ext cx="609600" cy="609600"/>
          </a:xfrm>
          <a:prstGeom prst="rect">
            <a:avLst/>
          </a:prstGeom>
        </p:spPr>
      </p:pic>
      <p:grpSp>
        <p:nvGrpSpPr>
          <p:cNvPr id="23" name="Group 22">
            <a:extLst>
              <a:ext uri="{FF2B5EF4-FFF2-40B4-BE49-F238E27FC236}">
                <a16:creationId xmlns:a16="http://schemas.microsoft.com/office/drawing/2014/main" id="{576C8177-1E1E-43BB-B603-6E809B5238AC}"/>
              </a:ext>
            </a:extLst>
          </p:cNvPr>
          <p:cNvGrpSpPr/>
          <p:nvPr/>
        </p:nvGrpSpPr>
        <p:grpSpPr>
          <a:xfrm>
            <a:off x="6263852" y="5937064"/>
            <a:ext cx="871331" cy="803803"/>
            <a:chOff x="6444542" y="6013644"/>
            <a:chExt cx="871331" cy="803803"/>
          </a:xfrm>
        </p:grpSpPr>
        <p:pic>
          <p:nvPicPr>
            <p:cNvPr id="24" name="Picture 23">
              <a:extLst>
                <a:ext uri="{FF2B5EF4-FFF2-40B4-BE49-F238E27FC236}">
                  <a16:creationId xmlns:a16="http://schemas.microsoft.com/office/drawing/2014/main" id="{AEFA9A05-0CE1-46A4-97FC-D9D89E704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25" name="Picture 4" descr="auto0">
              <a:extLst>
                <a:ext uri="{FF2B5EF4-FFF2-40B4-BE49-F238E27FC236}">
                  <a16:creationId xmlns:a16="http://schemas.microsoft.com/office/drawing/2014/main" id="{D27F171F-038E-4929-B33C-0AB9FAB7E2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E864BE43-73AE-4070-8A4B-31C795C300C5}"/>
              </a:ext>
            </a:extLst>
          </p:cNvPr>
          <p:cNvGrpSpPr/>
          <p:nvPr/>
        </p:nvGrpSpPr>
        <p:grpSpPr>
          <a:xfrm>
            <a:off x="5077110" y="5915922"/>
            <a:ext cx="815902" cy="815902"/>
            <a:chOff x="5257800" y="5992502"/>
            <a:chExt cx="815902" cy="815902"/>
          </a:xfrm>
        </p:grpSpPr>
        <p:pic>
          <p:nvPicPr>
            <p:cNvPr id="27" name="Picture 26">
              <a:extLst>
                <a:ext uri="{FF2B5EF4-FFF2-40B4-BE49-F238E27FC236}">
                  <a16:creationId xmlns:a16="http://schemas.microsoft.com/office/drawing/2014/main" id="{1283E939-5B07-4E29-A939-C38575A1A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28" name="Picture 6" descr="Jesus2">
              <a:extLst>
                <a:ext uri="{FF2B5EF4-FFF2-40B4-BE49-F238E27FC236}">
                  <a16:creationId xmlns:a16="http://schemas.microsoft.com/office/drawing/2014/main" id="{CC28B92D-C4FC-480D-A66E-14301212F3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E24872B-2B6F-45BD-8190-765020160D00}"/>
              </a:ext>
            </a:extLst>
          </p:cNvPr>
          <p:cNvGrpSpPr/>
          <p:nvPr/>
        </p:nvGrpSpPr>
        <p:grpSpPr>
          <a:xfrm>
            <a:off x="7418539" y="5937064"/>
            <a:ext cx="815902" cy="815902"/>
            <a:chOff x="7599229" y="6013644"/>
            <a:chExt cx="815902" cy="815902"/>
          </a:xfrm>
        </p:grpSpPr>
        <p:pic>
          <p:nvPicPr>
            <p:cNvPr id="30" name="Picture 29">
              <a:extLst>
                <a:ext uri="{FF2B5EF4-FFF2-40B4-BE49-F238E27FC236}">
                  <a16:creationId xmlns:a16="http://schemas.microsoft.com/office/drawing/2014/main" id="{12A03792-E3B0-4540-B591-BDE7B827E7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31" name="Picture 8">
              <a:extLst>
                <a:ext uri="{FF2B5EF4-FFF2-40B4-BE49-F238E27FC236}">
                  <a16:creationId xmlns:a16="http://schemas.microsoft.com/office/drawing/2014/main" id="{87D44286-A64E-4AB5-B2C7-9722995ED7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61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454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Había una mujer muy piadosa llamada Verónica, que al ver a Jesús tan fatigado y con el rostro bañado en sudor y sangre, le ofreció un lienzo. Y después de limpiar a nuestro Señor, su santo rostro quedó impreso en el  lienzo.</a:t>
            </a:r>
          </a:p>
          <a:p>
            <a:pPr algn="just"/>
            <a:r>
              <a:rPr lang="es-ES" sz="2000" b="1" i="0" dirty="0">
                <a:effectLst/>
                <a:latin typeface="Cambria" panose="02040503050406030204" pitchFamily="18" charset="0"/>
              </a:rPr>
              <a:t>Cuántas personas me ayudan en mis dificultades y no soy agradecido con ellos.  Querido Jesús, ayúdame a agradecer siempre la bondad de los demás</a:t>
            </a: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4098" name="Picture 2">
            <a:extLst>
              <a:ext uri="{FF2B5EF4-FFF2-40B4-BE49-F238E27FC236}">
                <a16:creationId xmlns:a16="http://schemas.microsoft.com/office/drawing/2014/main" id="{19F48440-8C51-4E50-85A7-E33A8B181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1" y="22193"/>
            <a:ext cx="4842129" cy="6839507"/>
          </a:xfrm>
          <a:prstGeom prst="rect">
            <a:avLst/>
          </a:prstGeom>
          <a:noFill/>
          <a:extLst>
            <a:ext uri="{909E8E84-426E-40DD-AFC4-6F175D3DCCD1}">
              <a14:hiddenFill xmlns:a14="http://schemas.microsoft.com/office/drawing/2010/main">
                <a:solidFill>
                  <a:srgbClr val="FFFFFF"/>
                </a:solidFill>
              </a14:hiddenFill>
            </a:ext>
          </a:extLst>
        </p:spPr>
      </p:pic>
      <p:pic>
        <p:nvPicPr>
          <p:cNvPr id="22" name="Renuevame">
            <a:hlinkClick r:id="" action="ppaction://media"/>
            <a:extLst>
              <a:ext uri="{FF2B5EF4-FFF2-40B4-BE49-F238E27FC236}">
                <a16:creationId xmlns:a16="http://schemas.microsoft.com/office/drawing/2014/main" id="{15932D23-F2E3-4689-A59D-AB1ACC262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8825" y="6046004"/>
            <a:ext cx="609600" cy="609600"/>
          </a:xfrm>
          <a:prstGeom prst="rect">
            <a:avLst/>
          </a:prstGeom>
        </p:spPr>
      </p:pic>
      <p:grpSp>
        <p:nvGrpSpPr>
          <p:cNvPr id="23" name="Group 22">
            <a:extLst>
              <a:ext uri="{FF2B5EF4-FFF2-40B4-BE49-F238E27FC236}">
                <a16:creationId xmlns:a16="http://schemas.microsoft.com/office/drawing/2014/main" id="{93BB0954-A97C-4E78-B08A-4F65BFB69BF7}"/>
              </a:ext>
            </a:extLst>
          </p:cNvPr>
          <p:cNvGrpSpPr/>
          <p:nvPr/>
        </p:nvGrpSpPr>
        <p:grpSpPr>
          <a:xfrm>
            <a:off x="6263852" y="5937064"/>
            <a:ext cx="871331" cy="803803"/>
            <a:chOff x="6444542" y="6013644"/>
            <a:chExt cx="871331" cy="803803"/>
          </a:xfrm>
        </p:grpSpPr>
        <p:pic>
          <p:nvPicPr>
            <p:cNvPr id="24" name="Picture 23">
              <a:extLst>
                <a:ext uri="{FF2B5EF4-FFF2-40B4-BE49-F238E27FC236}">
                  <a16:creationId xmlns:a16="http://schemas.microsoft.com/office/drawing/2014/main" id="{CBF166C0-A2B3-4368-B530-423BC6E533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25" name="Picture 4" descr="auto0">
              <a:extLst>
                <a:ext uri="{FF2B5EF4-FFF2-40B4-BE49-F238E27FC236}">
                  <a16:creationId xmlns:a16="http://schemas.microsoft.com/office/drawing/2014/main" id="{F7A0487F-14D6-4277-A55A-D80F77565E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BB4FC41-A6DE-47F0-AFCA-886217101695}"/>
              </a:ext>
            </a:extLst>
          </p:cNvPr>
          <p:cNvGrpSpPr/>
          <p:nvPr/>
        </p:nvGrpSpPr>
        <p:grpSpPr>
          <a:xfrm>
            <a:off x="5077110" y="5915922"/>
            <a:ext cx="815902" cy="815902"/>
            <a:chOff x="5257800" y="5992502"/>
            <a:chExt cx="815902" cy="815902"/>
          </a:xfrm>
        </p:grpSpPr>
        <p:pic>
          <p:nvPicPr>
            <p:cNvPr id="27" name="Picture 26">
              <a:extLst>
                <a:ext uri="{FF2B5EF4-FFF2-40B4-BE49-F238E27FC236}">
                  <a16:creationId xmlns:a16="http://schemas.microsoft.com/office/drawing/2014/main" id="{C0265AF4-078D-40F8-B6DA-D767BA4BB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28" name="Picture 6" descr="Jesus2">
              <a:extLst>
                <a:ext uri="{FF2B5EF4-FFF2-40B4-BE49-F238E27FC236}">
                  <a16:creationId xmlns:a16="http://schemas.microsoft.com/office/drawing/2014/main" id="{9317A85F-7717-4A8B-B7A3-B827EFF7BA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4A7AA2E-4C09-4E9A-AE4A-E3BE36222727}"/>
              </a:ext>
            </a:extLst>
          </p:cNvPr>
          <p:cNvGrpSpPr/>
          <p:nvPr/>
        </p:nvGrpSpPr>
        <p:grpSpPr>
          <a:xfrm>
            <a:off x="7418539" y="5937064"/>
            <a:ext cx="815902" cy="815902"/>
            <a:chOff x="7599229" y="6013644"/>
            <a:chExt cx="815902" cy="815902"/>
          </a:xfrm>
        </p:grpSpPr>
        <p:pic>
          <p:nvPicPr>
            <p:cNvPr id="30" name="Picture 29">
              <a:extLst>
                <a:ext uri="{FF2B5EF4-FFF2-40B4-BE49-F238E27FC236}">
                  <a16:creationId xmlns:a16="http://schemas.microsoft.com/office/drawing/2014/main" id="{E924E202-9C3D-43B7-89BE-6B2FB78CDB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31" name="Picture 8">
              <a:extLst>
                <a:ext uri="{FF2B5EF4-FFF2-40B4-BE49-F238E27FC236}">
                  <a16:creationId xmlns:a16="http://schemas.microsoft.com/office/drawing/2014/main" id="{7A042CCB-FA12-4568-9D3A-252F5B5149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88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454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El camino hacia el Calvario parece que no acaba. Jesús se agota cada vez más y cae de nuevo, bajo el enorme peso de la Cruz.</a:t>
            </a:r>
          </a:p>
          <a:p>
            <a:pPr algn="just"/>
            <a:r>
              <a:rPr lang="es-ES" sz="2000" b="1" i="0" dirty="0">
                <a:effectLst/>
                <a:latin typeface="Cambria" panose="02040503050406030204" pitchFamily="18" charset="0"/>
              </a:rPr>
              <a:t>Yo también soy débil, y caigo en el pecado (la flojera, la mentira, el irrespeto, etc.) Querido Jesús, ayúdame a vencer el pecado, quiero imitarte y seguir adelante aunque me cueste hacer mis tareas, colaborar con los demás y cumplir  </a:t>
            </a:r>
            <a:r>
              <a:rPr lang="es-ES" sz="2000" b="1" dirty="0">
                <a:latin typeface="Cambria" panose="02040503050406030204" pitchFamily="18" charset="0"/>
              </a:rPr>
              <a:t>con mis </a:t>
            </a:r>
            <a:r>
              <a:rPr lang="es-ES" sz="2000" b="1" i="0" dirty="0">
                <a:effectLst/>
                <a:latin typeface="Cambria" panose="02040503050406030204" pitchFamily="18" charset="0"/>
              </a:rPr>
              <a:t>responsabilidades.</a:t>
            </a:r>
            <a:r>
              <a:rPr lang="es-ES" sz="2000" b="1" i="1" dirty="0">
                <a:effectLst/>
                <a:latin typeface="Cambria" panose="02040503050406030204" pitchFamily="18" charset="0"/>
                <a:ea typeface="Cambria" panose="02040503050406030204" pitchFamily="18" charset="0"/>
              </a:rPr>
              <a:t>                     </a:t>
            </a: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5122" name="Picture 2">
            <a:extLst>
              <a:ext uri="{FF2B5EF4-FFF2-40B4-BE49-F238E27FC236}">
                <a16:creationId xmlns:a16="http://schemas.microsoft.com/office/drawing/2014/main" id="{9B1855D0-60CB-4E55-B63C-C077EEB95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4"/>
            <a:ext cx="4830445" cy="682300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6FD42DC-F490-418D-A9E7-F03B3E4D317C}"/>
              </a:ext>
            </a:extLst>
          </p:cNvPr>
          <p:cNvGrpSpPr/>
          <p:nvPr/>
        </p:nvGrpSpPr>
        <p:grpSpPr>
          <a:xfrm>
            <a:off x="6263852" y="5937064"/>
            <a:ext cx="871331" cy="803803"/>
            <a:chOff x="6444542" y="6013644"/>
            <a:chExt cx="871331" cy="803803"/>
          </a:xfrm>
        </p:grpSpPr>
        <p:pic>
          <p:nvPicPr>
            <p:cNvPr id="24" name="Picture 23">
              <a:extLst>
                <a:ext uri="{FF2B5EF4-FFF2-40B4-BE49-F238E27FC236}">
                  <a16:creationId xmlns:a16="http://schemas.microsoft.com/office/drawing/2014/main" id="{022551F5-D6A9-4024-B4C4-8EECFF9AC6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25" name="Picture 4" descr="auto0">
              <a:extLst>
                <a:ext uri="{FF2B5EF4-FFF2-40B4-BE49-F238E27FC236}">
                  <a16:creationId xmlns:a16="http://schemas.microsoft.com/office/drawing/2014/main" id="{9064C03D-E773-49C8-9649-D9EB21E32A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A24E32A-2492-4A69-9200-0D8E38079BB8}"/>
              </a:ext>
            </a:extLst>
          </p:cNvPr>
          <p:cNvGrpSpPr/>
          <p:nvPr/>
        </p:nvGrpSpPr>
        <p:grpSpPr>
          <a:xfrm>
            <a:off x="5077110" y="5915922"/>
            <a:ext cx="815902" cy="815902"/>
            <a:chOff x="5257800" y="5992502"/>
            <a:chExt cx="815902" cy="815902"/>
          </a:xfrm>
        </p:grpSpPr>
        <p:pic>
          <p:nvPicPr>
            <p:cNvPr id="27" name="Picture 26">
              <a:extLst>
                <a:ext uri="{FF2B5EF4-FFF2-40B4-BE49-F238E27FC236}">
                  <a16:creationId xmlns:a16="http://schemas.microsoft.com/office/drawing/2014/main" id="{49661624-FE30-4417-8262-A9DAF4E52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28" name="Picture 6" descr="Jesus2">
              <a:extLst>
                <a:ext uri="{FF2B5EF4-FFF2-40B4-BE49-F238E27FC236}">
                  <a16:creationId xmlns:a16="http://schemas.microsoft.com/office/drawing/2014/main" id="{32B0E23C-515C-4A7D-81D3-79C1594131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C351950E-EFC8-465B-902A-6DD9111EE732}"/>
              </a:ext>
            </a:extLst>
          </p:cNvPr>
          <p:cNvGrpSpPr/>
          <p:nvPr/>
        </p:nvGrpSpPr>
        <p:grpSpPr>
          <a:xfrm>
            <a:off x="7418539" y="5937064"/>
            <a:ext cx="815902" cy="815902"/>
            <a:chOff x="7599229" y="6013644"/>
            <a:chExt cx="815902" cy="815902"/>
          </a:xfrm>
        </p:grpSpPr>
        <p:pic>
          <p:nvPicPr>
            <p:cNvPr id="30" name="Picture 29">
              <a:extLst>
                <a:ext uri="{FF2B5EF4-FFF2-40B4-BE49-F238E27FC236}">
                  <a16:creationId xmlns:a16="http://schemas.microsoft.com/office/drawing/2014/main" id="{31790464-D3D5-4C9C-A671-D839ABF6E0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31" name="Picture 8">
              <a:extLst>
                <a:ext uri="{FF2B5EF4-FFF2-40B4-BE49-F238E27FC236}">
                  <a16:creationId xmlns:a16="http://schemas.microsoft.com/office/drawing/2014/main" id="{CE7C64D8-AE29-4CE1-AF13-413468E5D1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ERDONA ATU PUEBLO RECORTADO">
            <a:hlinkClick r:id="" action="ppaction://media"/>
            <a:extLst>
              <a:ext uri="{FF2B5EF4-FFF2-40B4-BE49-F238E27FC236}">
                <a16:creationId xmlns:a16="http://schemas.microsoft.com/office/drawing/2014/main" id="{2311122C-1348-48E5-BB30-2076A22179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97297" y="6070344"/>
            <a:ext cx="609600" cy="609600"/>
          </a:xfrm>
          <a:prstGeom prst="rect">
            <a:avLst/>
          </a:prstGeom>
        </p:spPr>
      </p:pic>
    </p:spTree>
    <p:extLst>
      <p:ext uri="{BB962C8B-B14F-4D97-AF65-F5344CB8AC3E}">
        <p14:creationId xmlns:p14="http://schemas.microsoft.com/office/powerpoint/2010/main" val="36229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Habían una piadosas mujeres, que viendo a Jesús en tan lastimoso estado, lloraban de compasión; pero Jesús les dijo: “no lloréis por mí, sino por vosotras mismas y por vuestros hijos”.</a:t>
            </a:r>
            <a:r>
              <a:rPr lang="es-ES" sz="2000" b="0" i="0" dirty="0">
                <a:solidFill>
                  <a:srgbClr val="36383D"/>
                </a:solidFill>
                <a:effectLst/>
                <a:latin typeface="Roboto"/>
              </a:rPr>
              <a:t>   </a:t>
            </a:r>
          </a:p>
          <a:p>
            <a:pPr algn="just"/>
            <a:r>
              <a:rPr lang="es-ES" sz="2000" b="1" i="0" dirty="0">
                <a:effectLst/>
                <a:latin typeface="Cambria" panose="02040503050406030204" pitchFamily="18" charset="0"/>
              </a:rPr>
              <a:t>Por las veces en que </a:t>
            </a:r>
            <a:r>
              <a:rPr lang="es-ES" sz="2000" b="1" dirty="0">
                <a:latin typeface="Cambria" panose="02040503050406030204" pitchFamily="18" charset="0"/>
              </a:rPr>
              <a:t>quiero algo para mí y no me lo pueden dar, me molesto y hago sentir mal a los demás. Querido Jesús, ayúdame a ser como tú, no pensar en mí y mis caprichos, sino ayudar  a todos con alegría.</a:t>
            </a:r>
            <a:endParaRPr lang="es-ES" sz="2000" b="1" i="0" dirty="0">
              <a:effectLst/>
              <a:latin typeface="Roboto"/>
            </a:endParaRP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6146" name="Picture 2">
            <a:extLst>
              <a:ext uri="{FF2B5EF4-FFF2-40B4-BE49-F238E27FC236}">
                <a16:creationId xmlns:a16="http://schemas.microsoft.com/office/drawing/2014/main" id="{9A124F45-4F61-451C-9337-B4F36DB1C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2" y="22194"/>
            <a:ext cx="4818558" cy="680621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1272459-BA8F-4C28-9489-95D2D835C365}"/>
              </a:ext>
            </a:extLst>
          </p:cNvPr>
          <p:cNvGrpSpPr/>
          <p:nvPr/>
        </p:nvGrpSpPr>
        <p:grpSpPr>
          <a:xfrm>
            <a:off x="6263852" y="5937064"/>
            <a:ext cx="871331" cy="803803"/>
            <a:chOff x="6444542" y="6013644"/>
            <a:chExt cx="871331" cy="803803"/>
          </a:xfrm>
        </p:grpSpPr>
        <p:pic>
          <p:nvPicPr>
            <p:cNvPr id="24" name="Picture 23">
              <a:extLst>
                <a:ext uri="{FF2B5EF4-FFF2-40B4-BE49-F238E27FC236}">
                  <a16:creationId xmlns:a16="http://schemas.microsoft.com/office/drawing/2014/main" id="{EA6BFF41-2257-428B-BFA8-A8BEF41407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25" name="Picture 4" descr="auto0">
              <a:extLst>
                <a:ext uri="{FF2B5EF4-FFF2-40B4-BE49-F238E27FC236}">
                  <a16:creationId xmlns:a16="http://schemas.microsoft.com/office/drawing/2014/main" id="{62D9836A-5B0C-4323-9065-ADB6B09578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9120D92C-BC2A-4652-A1A3-6EE9A2950631}"/>
              </a:ext>
            </a:extLst>
          </p:cNvPr>
          <p:cNvGrpSpPr/>
          <p:nvPr/>
        </p:nvGrpSpPr>
        <p:grpSpPr>
          <a:xfrm>
            <a:off x="5077110" y="5915922"/>
            <a:ext cx="815902" cy="815902"/>
            <a:chOff x="5257800" y="5992502"/>
            <a:chExt cx="815902" cy="815902"/>
          </a:xfrm>
        </p:grpSpPr>
        <p:pic>
          <p:nvPicPr>
            <p:cNvPr id="27" name="Picture 26">
              <a:extLst>
                <a:ext uri="{FF2B5EF4-FFF2-40B4-BE49-F238E27FC236}">
                  <a16:creationId xmlns:a16="http://schemas.microsoft.com/office/drawing/2014/main" id="{5158E31C-059D-4EE2-9ED1-D327B40448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28" name="Picture 6" descr="Jesus2">
              <a:extLst>
                <a:ext uri="{FF2B5EF4-FFF2-40B4-BE49-F238E27FC236}">
                  <a16:creationId xmlns:a16="http://schemas.microsoft.com/office/drawing/2014/main" id="{C5C06D57-C730-49EB-9F11-488BC85CB0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08653C6-3A17-4319-AA23-44CCCFFDA3FF}"/>
              </a:ext>
            </a:extLst>
          </p:cNvPr>
          <p:cNvGrpSpPr/>
          <p:nvPr/>
        </p:nvGrpSpPr>
        <p:grpSpPr>
          <a:xfrm>
            <a:off x="7418539" y="5937064"/>
            <a:ext cx="815902" cy="815902"/>
            <a:chOff x="7599229" y="6013644"/>
            <a:chExt cx="815902" cy="815902"/>
          </a:xfrm>
        </p:grpSpPr>
        <p:pic>
          <p:nvPicPr>
            <p:cNvPr id="30" name="Picture 29">
              <a:extLst>
                <a:ext uri="{FF2B5EF4-FFF2-40B4-BE49-F238E27FC236}">
                  <a16:creationId xmlns:a16="http://schemas.microsoft.com/office/drawing/2014/main" id="{016AD7A1-E329-440E-98E9-6A3FA62E07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31" name="Picture 8">
              <a:extLst>
                <a:ext uri="{FF2B5EF4-FFF2-40B4-BE49-F238E27FC236}">
                  <a16:creationId xmlns:a16="http://schemas.microsoft.com/office/drawing/2014/main" id="{0AADCD76-9856-426E-8631-B3B4301F3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ERDONA ATU PUEBLO RECORTADO">
            <a:hlinkClick r:id="" action="ppaction://media"/>
            <a:extLst>
              <a:ext uri="{FF2B5EF4-FFF2-40B4-BE49-F238E27FC236}">
                <a16:creationId xmlns:a16="http://schemas.microsoft.com/office/drawing/2014/main" id="{C560A299-F140-439C-BA25-70BD15DD2C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1017" y="6019073"/>
            <a:ext cx="609600" cy="609600"/>
          </a:xfrm>
          <a:prstGeom prst="rect">
            <a:avLst/>
          </a:prstGeom>
        </p:spPr>
      </p:pic>
    </p:spTree>
    <p:extLst>
      <p:ext uri="{BB962C8B-B14F-4D97-AF65-F5344CB8AC3E}">
        <p14:creationId xmlns:p14="http://schemas.microsoft.com/office/powerpoint/2010/main" val="31756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Extremada era la debilidad y excesiva la crueldad de los soldados, que querían hacerle acelerar el paso de </a:t>
            </a:r>
            <a:r>
              <a:rPr lang="es-ES" sz="2000" b="1" dirty="0">
                <a:latin typeface="Cambria" panose="02040503050406030204" pitchFamily="18" charset="0"/>
                <a:ea typeface="Cambria" panose="02040503050406030204" pitchFamily="18" charset="0"/>
              </a:rPr>
              <a:t>J</a:t>
            </a:r>
            <a:r>
              <a:rPr lang="es-ES" sz="2000" b="1" i="0" dirty="0">
                <a:effectLst/>
                <a:latin typeface="Cambria" panose="02040503050406030204" pitchFamily="18" charset="0"/>
                <a:ea typeface="Cambria" panose="02040503050406030204" pitchFamily="18" charset="0"/>
              </a:rPr>
              <a:t>esús, cuando apenas le quedaba aliento para moverse. </a:t>
            </a:r>
            <a:r>
              <a:rPr lang="es-ES" sz="2000" b="1" i="0" dirty="0">
                <a:effectLst/>
                <a:latin typeface="Cambria" panose="02040503050406030204" pitchFamily="18" charset="0"/>
              </a:rPr>
              <a:t>Y por tercera vez hace un esfuerzo inmenso y se levanta. </a:t>
            </a:r>
          </a:p>
          <a:p>
            <a:pPr algn="just"/>
            <a:r>
              <a:rPr lang="es-ES" sz="2000" b="1" i="0" dirty="0">
                <a:effectLst/>
                <a:latin typeface="Cambria" panose="02040503050406030204" pitchFamily="18" charset="0"/>
              </a:rPr>
              <a:t>Por esas ocasiones en las que, me he desanimado y no he continuado en aquello que me has pedido en favor de los demás</a:t>
            </a:r>
            <a:r>
              <a:rPr lang="es-ES" sz="2000" b="1" dirty="0">
                <a:latin typeface="Cambria" panose="02040503050406030204" pitchFamily="18" charset="0"/>
              </a:rPr>
              <a:t> (ayudar a otro en sus tareas, rezar, compartir, etc.)</a:t>
            </a:r>
            <a:endParaRPr lang="es-ES" sz="2000" b="1" i="0" dirty="0">
              <a:effectLst/>
              <a:latin typeface="Cambria" panose="02040503050406030204" pitchFamily="18" charset="0"/>
              <a:ea typeface="Cambria" panose="02040503050406030204" pitchFamily="18" charset="0"/>
            </a:endParaRPr>
          </a:p>
          <a:p>
            <a:pPr algn="just"/>
            <a:r>
              <a:rPr lang="es-ES" sz="2000" b="1" dirty="0">
                <a:solidFill>
                  <a:srgbClr val="FF0000"/>
                </a:solidFill>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7170" name="Picture 2">
            <a:extLst>
              <a:ext uri="{FF2B5EF4-FFF2-40B4-BE49-F238E27FC236}">
                <a16:creationId xmlns:a16="http://schemas.microsoft.com/office/drawing/2014/main" id="{F418A9C7-4282-4D3B-9300-C06C6729C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4" y="0"/>
            <a:ext cx="4858316" cy="68623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C8385FA-79AD-4442-8A7B-33C7CC77F7C8}"/>
              </a:ext>
            </a:extLst>
          </p:cNvPr>
          <p:cNvGrpSpPr/>
          <p:nvPr/>
        </p:nvGrpSpPr>
        <p:grpSpPr>
          <a:xfrm>
            <a:off x="6263852" y="5937064"/>
            <a:ext cx="871331" cy="803803"/>
            <a:chOff x="6444542" y="6013644"/>
            <a:chExt cx="871331" cy="803803"/>
          </a:xfrm>
        </p:grpSpPr>
        <p:pic>
          <p:nvPicPr>
            <p:cNvPr id="24" name="Picture 23">
              <a:extLst>
                <a:ext uri="{FF2B5EF4-FFF2-40B4-BE49-F238E27FC236}">
                  <a16:creationId xmlns:a16="http://schemas.microsoft.com/office/drawing/2014/main" id="{AB6FF785-3BDA-4C7C-9C0A-8F7573D4A0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25" name="Picture 4" descr="auto0">
              <a:extLst>
                <a:ext uri="{FF2B5EF4-FFF2-40B4-BE49-F238E27FC236}">
                  <a16:creationId xmlns:a16="http://schemas.microsoft.com/office/drawing/2014/main" id="{35449D22-0B6F-4E51-9AC6-2EBCBC2491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8BE62A55-4063-4B1F-A62C-487AC56AC94C}"/>
              </a:ext>
            </a:extLst>
          </p:cNvPr>
          <p:cNvGrpSpPr/>
          <p:nvPr/>
        </p:nvGrpSpPr>
        <p:grpSpPr>
          <a:xfrm>
            <a:off x="5077110" y="5915922"/>
            <a:ext cx="815902" cy="815902"/>
            <a:chOff x="5257800" y="5992502"/>
            <a:chExt cx="815902" cy="815902"/>
          </a:xfrm>
        </p:grpSpPr>
        <p:pic>
          <p:nvPicPr>
            <p:cNvPr id="27" name="Picture 26">
              <a:extLst>
                <a:ext uri="{FF2B5EF4-FFF2-40B4-BE49-F238E27FC236}">
                  <a16:creationId xmlns:a16="http://schemas.microsoft.com/office/drawing/2014/main" id="{CCD72587-EEB3-4360-985D-F36862FEFE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28" name="Picture 6" descr="Jesus2">
              <a:extLst>
                <a:ext uri="{FF2B5EF4-FFF2-40B4-BE49-F238E27FC236}">
                  <a16:creationId xmlns:a16="http://schemas.microsoft.com/office/drawing/2014/main" id="{9A8AA461-279D-482F-98A6-5B4F5C1E98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E6386AF1-7625-4E1C-A9DE-BEE01DE42F55}"/>
              </a:ext>
            </a:extLst>
          </p:cNvPr>
          <p:cNvGrpSpPr/>
          <p:nvPr/>
        </p:nvGrpSpPr>
        <p:grpSpPr>
          <a:xfrm>
            <a:off x="7418539" y="5937064"/>
            <a:ext cx="815902" cy="815902"/>
            <a:chOff x="7599229" y="6013644"/>
            <a:chExt cx="815902" cy="815902"/>
          </a:xfrm>
        </p:grpSpPr>
        <p:pic>
          <p:nvPicPr>
            <p:cNvPr id="30" name="Picture 29">
              <a:extLst>
                <a:ext uri="{FF2B5EF4-FFF2-40B4-BE49-F238E27FC236}">
                  <a16:creationId xmlns:a16="http://schemas.microsoft.com/office/drawing/2014/main" id="{51C2E8CC-1B15-4710-B65A-75E48805AB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31" name="Picture 8">
              <a:extLst>
                <a:ext uri="{FF2B5EF4-FFF2-40B4-BE49-F238E27FC236}">
                  <a16:creationId xmlns:a16="http://schemas.microsoft.com/office/drawing/2014/main" id="{150E5FD2-C97F-49DC-9247-A5E1F5BAC1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ERDON RECORTADA PARA VIA CRUCIS ZOOM">
            <a:hlinkClick r:id="" action="ppaction://media"/>
            <a:extLst>
              <a:ext uri="{FF2B5EF4-FFF2-40B4-BE49-F238E27FC236}">
                <a16:creationId xmlns:a16="http://schemas.microsoft.com/office/drawing/2014/main" id="{3CE8C829-9E3B-43D5-BC50-CB0BB1CE92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40740" y="6102029"/>
            <a:ext cx="609600" cy="609600"/>
          </a:xfrm>
          <a:prstGeom prst="rect">
            <a:avLst/>
          </a:prstGeom>
        </p:spPr>
      </p:pic>
    </p:spTree>
    <p:extLst>
      <p:ext uri="{BB962C8B-B14F-4D97-AF65-F5344CB8AC3E}">
        <p14:creationId xmlns:p14="http://schemas.microsoft.com/office/powerpoint/2010/main" val="15220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100840"/>
            <a:ext cx="3929787" cy="5755422"/>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Por fin llega Jesús al monte Calvario. De pronto le quitan su ropa y los soldados se reparten su túnica.</a:t>
            </a:r>
          </a:p>
          <a:p>
            <a:pPr algn="just"/>
            <a:endParaRPr lang="es-ES" sz="2000" b="1" i="0" dirty="0">
              <a:effectLst/>
              <a:latin typeface="Cambria" panose="02040503050406030204" pitchFamily="18" charset="0"/>
            </a:endParaRPr>
          </a:p>
          <a:p>
            <a:pPr algn="just"/>
            <a:r>
              <a:rPr lang="es-ES" sz="2000" b="1" i="0" dirty="0">
                <a:effectLst/>
                <a:latin typeface="Cambria" panose="02040503050406030204" pitchFamily="18" charset="0"/>
              </a:rPr>
              <a:t>Querido Jesús, ayúdame a nunca burlarme, ni reírme de los otros. No quiero ser como esos soldados que se burlaban de Ti.  Ayúdame a evitar el chisme y a no hablar mal de los demás. </a:t>
            </a:r>
          </a:p>
          <a:p>
            <a:pPr algn="just"/>
            <a:r>
              <a:rPr lang="es-ES" sz="2000" b="1" dirty="0">
                <a:solidFill>
                  <a:srgbClr val="FF0000"/>
                </a:solidFill>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8194" name="Picture 2">
            <a:extLst>
              <a:ext uri="{FF2B5EF4-FFF2-40B4-BE49-F238E27FC236}">
                <a16:creationId xmlns:a16="http://schemas.microsoft.com/office/drawing/2014/main" id="{AE3F17B5-039F-4F2E-849F-3BA712E1B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9" y="22194"/>
            <a:ext cx="4815382" cy="680172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A561F72-EC87-4722-8194-E946091AD93F}"/>
              </a:ext>
            </a:extLst>
          </p:cNvPr>
          <p:cNvGrpSpPr/>
          <p:nvPr/>
        </p:nvGrpSpPr>
        <p:grpSpPr>
          <a:xfrm>
            <a:off x="6378979" y="5789469"/>
            <a:ext cx="871331" cy="803803"/>
            <a:chOff x="6444542" y="6013644"/>
            <a:chExt cx="871331" cy="803803"/>
          </a:xfrm>
        </p:grpSpPr>
        <p:pic>
          <p:nvPicPr>
            <p:cNvPr id="14" name="Picture 13">
              <a:extLst>
                <a:ext uri="{FF2B5EF4-FFF2-40B4-BE49-F238E27FC236}">
                  <a16:creationId xmlns:a16="http://schemas.microsoft.com/office/drawing/2014/main" id="{3432E937-74D4-4229-92E4-711869302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E6D5F841-9938-412D-9629-71A574FCE3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DB3AD965-E1A8-47B0-B3B6-376FE06ADBD5}"/>
              </a:ext>
            </a:extLst>
          </p:cNvPr>
          <p:cNvGrpSpPr/>
          <p:nvPr/>
        </p:nvGrpSpPr>
        <p:grpSpPr>
          <a:xfrm>
            <a:off x="5341115" y="5586383"/>
            <a:ext cx="815902" cy="815902"/>
            <a:chOff x="5257800" y="5992502"/>
            <a:chExt cx="815902" cy="815902"/>
          </a:xfrm>
        </p:grpSpPr>
        <p:pic>
          <p:nvPicPr>
            <p:cNvPr id="17" name="Picture 16">
              <a:extLst>
                <a:ext uri="{FF2B5EF4-FFF2-40B4-BE49-F238E27FC236}">
                  <a16:creationId xmlns:a16="http://schemas.microsoft.com/office/drawing/2014/main" id="{B2C3801A-46B4-4322-97E3-CC9356187D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A00AB4BF-0BB7-4DA2-9666-3A5ACF78AF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11234D8E-16BF-4BA7-8FBD-DFF35884AC7A}"/>
              </a:ext>
            </a:extLst>
          </p:cNvPr>
          <p:cNvGrpSpPr/>
          <p:nvPr/>
        </p:nvGrpSpPr>
        <p:grpSpPr>
          <a:xfrm>
            <a:off x="7412579" y="5974836"/>
            <a:ext cx="815902" cy="815902"/>
            <a:chOff x="7599229" y="6013644"/>
            <a:chExt cx="815902" cy="815902"/>
          </a:xfrm>
        </p:grpSpPr>
        <p:pic>
          <p:nvPicPr>
            <p:cNvPr id="20" name="Picture 19">
              <a:extLst>
                <a:ext uri="{FF2B5EF4-FFF2-40B4-BE49-F238E27FC236}">
                  <a16:creationId xmlns:a16="http://schemas.microsoft.com/office/drawing/2014/main" id="{E4FE258C-B567-494C-A69F-A2B0B3755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4DEEE35A-5F49-45AF-965B-AAE706FEAF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ERDON RECORTADA PARA VIA CRUCIS ZOOM">
            <a:hlinkClick r:id="" action="ppaction://media"/>
            <a:extLst>
              <a:ext uri="{FF2B5EF4-FFF2-40B4-BE49-F238E27FC236}">
                <a16:creationId xmlns:a16="http://schemas.microsoft.com/office/drawing/2014/main" id="{182C42B8-FA77-4F97-BAF0-64D9547247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7161" y="6097485"/>
            <a:ext cx="609600" cy="609600"/>
          </a:xfrm>
          <a:prstGeom prst="rect">
            <a:avLst/>
          </a:prstGeom>
        </p:spPr>
      </p:pic>
    </p:spTree>
    <p:extLst>
      <p:ext uri="{BB962C8B-B14F-4D97-AF65-F5344CB8AC3E}">
        <p14:creationId xmlns:p14="http://schemas.microsoft.com/office/powerpoint/2010/main" val="4001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49408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Antes del mediodía, los soldados clavan a Jesús a la Cruz.</a:t>
            </a:r>
          </a:p>
          <a:p>
            <a:pPr algn="just"/>
            <a:r>
              <a:rPr lang="es-ES" sz="2000" b="1" dirty="0">
                <a:latin typeface="Cambria" panose="02040503050406030204" pitchFamily="18" charset="0"/>
                <a:ea typeface="Cambria" panose="02040503050406030204" pitchFamily="18" charset="0"/>
              </a:rPr>
              <a:t>Jesús es el Cordero que soporta mansamente y con su muerte, nos abre las puertas del Cielo que habían sido cerradas por Adán y Eva. Jesús carga todos nuestros pecados sobre él y ofrece su sacrificio al Padre.</a:t>
            </a:r>
            <a:endParaRPr lang="es-ES" sz="2000" b="1" i="0" dirty="0">
              <a:effectLst/>
              <a:latin typeface="Cambria" panose="02040503050406030204" pitchFamily="18" charset="0"/>
              <a:ea typeface="Cambria" panose="02040503050406030204" pitchFamily="18" charset="0"/>
            </a:endParaRPr>
          </a:p>
          <a:p>
            <a:pPr algn="just"/>
            <a:endParaRPr lang="es-ES" sz="800" b="1" i="0" dirty="0">
              <a:effectLst/>
              <a:latin typeface="Cambria" panose="02040503050406030204" pitchFamily="18" charset="0"/>
            </a:endParaRPr>
          </a:p>
          <a:p>
            <a:pPr algn="just"/>
            <a:r>
              <a:rPr lang="es-ES" sz="2000" b="1" i="0" dirty="0">
                <a:effectLst/>
                <a:latin typeface="Cambria" panose="02040503050406030204" pitchFamily="18" charset="0"/>
              </a:rPr>
              <a:t>Querido Jesús, ayúdame a ser bueno, y cumplir los mandamientos que nos dejaste sin quejarme.</a:t>
            </a:r>
          </a:p>
          <a:p>
            <a:pPr algn="just"/>
            <a:r>
              <a:rPr lang="es-ES" sz="2000" b="1" i="0" dirty="0">
                <a:effectLst/>
                <a:latin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9218" name="Picture 2">
            <a:extLst>
              <a:ext uri="{FF2B5EF4-FFF2-40B4-BE49-F238E27FC236}">
                <a16:creationId xmlns:a16="http://schemas.microsoft.com/office/drawing/2014/main" id="{3E5FF70C-B0F5-493B-B808-DE244CF7D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2" y="22193"/>
            <a:ext cx="4816063" cy="680268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D51716E-F436-46E2-80AD-124D46CDC866}"/>
              </a:ext>
            </a:extLst>
          </p:cNvPr>
          <p:cNvGrpSpPr/>
          <p:nvPr/>
        </p:nvGrpSpPr>
        <p:grpSpPr>
          <a:xfrm>
            <a:off x="6318062" y="6057203"/>
            <a:ext cx="871331" cy="803803"/>
            <a:chOff x="6444542" y="6013644"/>
            <a:chExt cx="871331" cy="803803"/>
          </a:xfrm>
        </p:grpSpPr>
        <p:pic>
          <p:nvPicPr>
            <p:cNvPr id="14" name="Picture 13">
              <a:extLst>
                <a:ext uri="{FF2B5EF4-FFF2-40B4-BE49-F238E27FC236}">
                  <a16:creationId xmlns:a16="http://schemas.microsoft.com/office/drawing/2014/main" id="{59A4D506-EBE9-4564-8B76-E466AADEA2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70A8DAF0-00F0-41AF-8C02-3B7066E2B4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FF07F4ED-BCCF-4E74-8C8C-986537085ECE}"/>
              </a:ext>
            </a:extLst>
          </p:cNvPr>
          <p:cNvGrpSpPr/>
          <p:nvPr/>
        </p:nvGrpSpPr>
        <p:grpSpPr>
          <a:xfrm>
            <a:off x="5211084" y="5974836"/>
            <a:ext cx="815902" cy="815902"/>
            <a:chOff x="5257800" y="5992502"/>
            <a:chExt cx="815902" cy="815902"/>
          </a:xfrm>
        </p:grpSpPr>
        <p:pic>
          <p:nvPicPr>
            <p:cNvPr id="17" name="Picture 16">
              <a:extLst>
                <a:ext uri="{FF2B5EF4-FFF2-40B4-BE49-F238E27FC236}">
                  <a16:creationId xmlns:a16="http://schemas.microsoft.com/office/drawing/2014/main" id="{81B58715-CE19-4F2B-8961-E474029A48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235FE64C-0519-4D3F-8C20-64769A2C89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CBFE862-394A-42F3-A51D-CEED57A5EAE4}"/>
              </a:ext>
            </a:extLst>
          </p:cNvPr>
          <p:cNvGrpSpPr/>
          <p:nvPr/>
        </p:nvGrpSpPr>
        <p:grpSpPr>
          <a:xfrm>
            <a:off x="7402956" y="6019904"/>
            <a:ext cx="815902" cy="815902"/>
            <a:chOff x="7599229" y="6013644"/>
            <a:chExt cx="815902" cy="815902"/>
          </a:xfrm>
        </p:grpSpPr>
        <p:pic>
          <p:nvPicPr>
            <p:cNvPr id="20" name="Picture 19">
              <a:extLst>
                <a:ext uri="{FF2B5EF4-FFF2-40B4-BE49-F238E27FC236}">
                  <a16:creationId xmlns:a16="http://schemas.microsoft.com/office/drawing/2014/main" id="{764A59F4-CE10-4946-B3D0-515052F82E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DA705614-3C43-4509-9F36-C656066117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ERDONA ATU PUEBLO RECORTADO">
            <a:hlinkClick r:id="" action="ppaction://media"/>
            <a:extLst>
              <a:ext uri="{FF2B5EF4-FFF2-40B4-BE49-F238E27FC236}">
                <a16:creationId xmlns:a16="http://schemas.microsoft.com/office/drawing/2014/main" id="{1F21ED72-20B7-47ED-A465-A1132F639F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91122" y="6205762"/>
            <a:ext cx="609600" cy="609600"/>
          </a:xfrm>
          <a:prstGeom prst="rect">
            <a:avLst/>
          </a:prstGeom>
        </p:spPr>
      </p:pic>
    </p:spTree>
    <p:extLst>
      <p:ext uri="{BB962C8B-B14F-4D97-AF65-F5344CB8AC3E}">
        <p14:creationId xmlns:p14="http://schemas.microsoft.com/office/powerpoint/2010/main" val="38696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587083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1800" b="1" i="0" dirty="0">
                <a:effectLst/>
                <a:latin typeface="Cambria" panose="02040503050406030204" pitchFamily="18" charset="0"/>
                <a:ea typeface="Cambria" panose="02040503050406030204" pitchFamily="18" charset="0"/>
              </a:rPr>
              <a:t>Jesús es clavado en la Cruz, y luego de tres horas, muere. Sus últimas palabras fueron: Padre</a:t>
            </a:r>
            <a:r>
              <a:rPr lang="es-ES" sz="1800" b="1" dirty="0">
                <a:latin typeface="Cambria" panose="02040503050406030204" pitchFamily="18" charset="0"/>
                <a:ea typeface="Cambria" panose="02040503050406030204" pitchFamily="18" charset="0"/>
              </a:rPr>
              <a:t>, en tus manos encomiendo mi espíritu”.  </a:t>
            </a:r>
            <a:endParaRPr lang="es-ES" sz="1800" b="1" i="0" dirty="0">
              <a:effectLst/>
              <a:latin typeface="Cambria" panose="02040503050406030204" pitchFamily="18" charset="0"/>
              <a:ea typeface="Cambria" panose="02040503050406030204" pitchFamily="18" charset="0"/>
            </a:endParaRPr>
          </a:p>
          <a:p>
            <a:pPr algn="just"/>
            <a:r>
              <a:rPr lang="es-ES" sz="1950" b="1" i="0" dirty="0">
                <a:effectLst/>
                <a:latin typeface="Cambria" panose="02040503050406030204" pitchFamily="18" charset="0"/>
              </a:rPr>
              <a:t>No hay amor mayor que dar la vida por otro.  Jesús es el Buen Pastor que da la vida por sus ovejas. </a:t>
            </a:r>
          </a:p>
          <a:p>
            <a:pPr algn="just"/>
            <a:r>
              <a:rPr lang="es-ES" sz="1950" b="1" dirty="0">
                <a:latin typeface="Cambria" panose="02040503050406030204" pitchFamily="18" charset="0"/>
              </a:rPr>
              <a:t>Querido Jesús tu muerte fue el acto de amor y perdón más grande. Enséñame a siempre demostrarte mi amor hacia ti y a perdonar a los demás como tú.</a:t>
            </a:r>
          </a:p>
          <a:p>
            <a:pPr algn="just"/>
            <a:r>
              <a:rPr lang="es-ES" sz="1950" b="1" i="0" dirty="0">
                <a:effectLst/>
                <a:latin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242" name="Picture 2">
            <a:extLst>
              <a:ext uri="{FF2B5EF4-FFF2-40B4-BE49-F238E27FC236}">
                <a16:creationId xmlns:a16="http://schemas.microsoft.com/office/drawing/2014/main" id="{B343E177-8D72-4817-870D-EBC76CA0A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99" y="5005"/>
            <a:ext cx="4820618" cy="680912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DF72540-287A-4EE9-9049-203DD3B881B9}"/>
              </a:ext>
            </a:extLst>
          </p:cNvPr>
          <p:cNvGrpSpPr/>
          <p:nvPr/>
        </p:nvGrpSpPr>
        <p:grpSpPr>
          <a:xfrm>
            <a:off x="6300140" y="5974836"/>
            <a:ext cx="871331" cy="803803"/>
            <a:chOff x="6444542" y="6013644"/>
            <a:chExt cx="871331" cy="803803"/>
          </a:xfrm>
        </p:grpSpPr>
        <p:pic>
          <p:nvPicPr>
            <p:cNvPr id="14" name="Picture 13">
              <a:extLst>
                <a:ext uri="{FF2B5EF4-FFF2-40B4-BE49-F238E27FC236}">
                  <a16:creationId xmlns:a16="http://schemas.microsoft.com/office/drawing/2014/main" id="{D2690E77-417E-4F73-B7BE-1602F40025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432D1352-399D-4AB1-A512-643069D03A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A3EEED9B-AB0A-49C0-AD52-5D90E5015169}"/>
              </a:ext>
            </a:extLst>
          </p:cNvPr>
          <p:cNvGrpSpPr/>
          <p:nvPr/>
        </p:nvGrpSpPr>
        <p:grpSpPr>
          <a:xfrm>
            <a:off x="5211084" y="5974836"/>
            <a:ext cx="815902" cy="815902"/>
            <a:chOff x="5257800" y="5992502"/>
            <a:chExt cx="815902" cy="815902"/>
          </a:xfrm>
        </p:grpSpPr>
        <p:pic>
          <p:nvPicPr>
            <p:cNvPr id="17" name="Picture 16">
              <a:extLst>
                <a:ext uri="{FF2B5EF4-FFF2-40B4-BE49-F238E27FC236}">
                  <a16:creationId xmlns:a16="http://schemas.microsoft.com/office/drawing/2014/main" id="{AEA1C092-D4FF-4F45-B7DC-641D4C0756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0A6BE9BA-6B7B-40BC-B424-1772B55BD9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888BACD7-0347-4E3B-A99E-E45C7D98E234}"/>
              </a:ext>
            </a:extLst>
          </p:cNvPr>
          <p:cNvGrpSpPr/>
          <p:nvPr/>
        </p:nvGrpSpPr>
        <p:grpSpPr>
          <a:xfrm>
            <a:off x="7415930" y="5956270"/>
            <a:ext cx="815902" cy="815902"/>
            <a:chOff x="7599229" y="6013644"/>
            <a:chExt cx="815902" cy="815902"/>
          </a:xfrm>
        </p:grpSpPr>
        <p:pic>
          <p:nvPicPr>
            <p:cNvPr id="20" name="Picture 19">
              <a:extLst>
                <a:ext uri="{FF2B5EF4-FFF2-40B4-BE49-F238E27FC236}">
                  <a16:creationId xmlns:a16="http://schemas.microsoft.com/office/drawing/2014/main" id="{22BEA918-4098-4A00-96A8-00663E21AD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B1382AED-218B-45BD-92EA-3288788430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ERDONA ATU PUEBLO RECORTADO">
            <a:hlinkClick r:id="" action="ppaction://media"/>
            <a:extLst>
              <a:ext uri="{FF2B5EF4-FFF2-40B4-BE49-F238E27FC236}">
                <a16:creationId xmlns:a16="http://schemas.microsoft.com/office/drawing/2014/main" id="{C7F8DC7C-BF98-4E4A-8165-0AD3AA8574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04096" y="6071937"/>
            <a:ext cx="609600" cy="609600"/>
          </a:xfrm>
          <a:prstGeom prst="rect">
            <a:avLst/>
          </a:prstGeom>
        </p:spPr>
      </p:pic>
    </p:spTree>
    <p:extLst>
      <p:ext uri="{BB962C8B-B14F-4D97-AF65-F5344CB8AC3E}">
        <p14:creationId xmlns:p14="http://schemas.microsoft.com/office/powerpoint/2010/main" val="5419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1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5755422"/>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Al atardecer, le bajaron de la Cruz dos de sus discípulos: José de Arimatea y Nicodemo, y le depositaran en los brazos de su triste Madre, María, que le recibió con ternura y le estrechó contra su pecho lleno de dolor. </a:t>
            </a:r>
          </a:p>
          <a:p>
            <a:pPr algn="just"/>
            <a:r>
              <a:rPr lang="es-ES" sz="2000" b="1" i="0" dirty="0">
                <a:effectLst/>
                <a:latin typeface="Cambria" panose="02040503050406030204" pitchFamily="18" charset="0"/>
                <a:ea typeface="Cambria" panose="02040503050406030204" pitchFamily="18" charset="0"/>
              </a:rPr>
              <a:t>Querido Jesús, ayúdame a nunca entristecer tu corazón y el de tu Madre con mis faltas.</a:t>
            </a:r>
          </a:p>
          <a:p>
            <a:pPr algn="just"/>
            <a:endParaRPr lang="es-ES" sz="2000" b="1" i="0" dirty="0">
              <a:effectLst/>
              <a:latin typeface="Cambria" panose="02040503050406030204" pitchFamily="18" charset="0"/>
              <a:ea typeface="Cambria" panose="02040503050406030204" pitchFamily="18" charset="0"/>
            </a:endParaRP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462" y="5826919"/>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965" y="5842878"/>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6958" y="5826919"/>
            <a:ext cx="815902" cy="815902"/>
          </a:xfrm>
          <a:prstGeom prst="rect">
            <a:avLst/>
          </a:prstGeom>
        </p:spPr>
      </p:pic>
      <p:pic>
        <p:nvPicPr>
          <p:cNvPr id="11266" name="Picture 2">
            <a:extLst>
              <a:ext uri="{FF2B5EF4-FFF2-40B4-BE49-F238E27FC236}">
                <a16:creationId xmlns:a16="http://schemas.microsoft.com/office/drawing/2014/main" id="{446A870B-A9C2-4280-A76F-73854D642C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342"/>
            <a:ext cx="4796683" cy="6775315"/>
          </a:xfrm>
          <a:prstGeom prst="rect">
            <a:avLst/>
          </a:prstGeom>
          <a:noFill/>
          <a:extLst>
            <a:ext uri="{909E8E84-426E-40DD-AFC4-6F175D3DCCD1}">
              <a14:hiddenFill xmlns:a14="http://schemas.microsoft.com/office/drawing/2010/main">
                <a:solidFill>
                  <a:srgbClr val="FFFFFF"/>
                </a:solidFill>
              </a14:hiddenFill>
            </a:ext>
          </a:extLst>
        </p:spPr>
      </p:pic>
      <p:pic>
        <p:nvPicPr>
          <p:cNvPr id="13" name="Renuevame">
            <a:hlinkClick r:id="" action="ppaction://media"/>
            <a:extLst>
              <a:ext uri="{FF2B5EF4-FFF2-40B4-BE49-F238E27FC236}">
                <a16:creationId xmlns:a16="http://schemas.microsoft.com/office/drawing/2014/main" id="{9D797B75-BF22-419D-B480-5D33E2F58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8825" y="6046004"/>
            <a:ext cx="609600" cy="609600"/>
          </a:xfrm>
          <a:prstGeom prst="rect">
            <a:avLst/>
          </a:prstGeom>
        </p:spPr>
      </p:pic>
    </p:spTree>
    <p:extLst>
      <p:ext uri="{BB962C8B-B14F-4D97-AF65-F5344CB8AC3E}">
        <p14:creationId xmlns:p14="http://schemas.microsoft.com/office/powerpoint/2010/main" val="40163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45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Imagina cómo los discípulos llevaron a enterrar a Jesús, acompañándole también su Santísima Madre, que le depositó en el sepulcro con sus propias manos. Después cerraron la puerta del sepulcro y se retiraron.</a:t>
            </a:r>
          </a:p>
          <a:p>
            <a:pPr algn="just"/>
            <a:r>
              <a:rPr lang="es-ES" sz="2000" b="1" i="0" dirty="0">
                <a:effectLst/>
                <a:latin typeface="Cambria" panose="02040503050406030204" pitchFamily="18" charset="0"/>
                <a:ea typeface="Cambria" panose="02040503050406030204" pitchFamily="18" charset="0"/>
              </a:rPr>
              <a:t>Queri</a:t>
            </a:r>
            <a:r>
              <a:rPr lang="es-ES" sz="2000" b="1" dirty="0">
                <a:latin typeface="Cambria" panose="02040503050406030204" pitchFamily="18" charset="0"/>
                <a:ea typeface="Cambria" panose="02040503050406030204" pitchFamily="18" charset="0"/>
              </a:rPr>
              <a:t>do Jesús, ayúdame a tener fe y esperanza aún en los momentos más oscuros. Ayúdame también a nunca olvidar a mis seres queridos que han partido al Cielo.</a:t>
            </a:r>
          </a:p>
          <a:p>
            <a:pPr algn="just"/>
            <a:r>
              <a:rPr lang="es-ES" sz="2000" dirty="0"/>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2290" name="Picture 2">
            <a:extLst>
              <a:ext uri="{FF2B5EF4-FFF2-40B4-BE49-F238E27FC236}">
                <a16:creationId xmlns:a16="http://schemas.microsoft.com/office/drawing/2014/main" id="{622EE5D3-580F-4E58-957C-1DD9FE8BF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4800600" cy="678084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9ABF01F-10C4-4697-84F9-C1EDADDEE138}"/>
              </a:ext>
            </a:extLst>
          </p:cNvPr>
          <p:cNvGrpSpPr/>
          <p:nvPr/>
        </p:nvGrpSpPr>
        <p:grpSpPr>
          <a:xfrm>
            <a:off x="6237970" y="6030437"/>
            <a:ext cx="871331" cy="803803"/>
            <a:chOff x="6444542" y="6013644"/>
            <a:chExt cx="871331" cy="803803"/>
          </a:xfrm>
        </p:grpSpPr>
        <p:pic>
          <p:nvPicPr>
            <p:cNvPr id="14" name="Picture 13">
              <a:extLst>
                <a:ext uri="{FF2B5EF4-FFF2-40B4-BE49-F238E27FC236}">
                  <a16:creationId xmlns:a16="http://schemas.microsoft.com/office/drawing/2014/main" id="{D316C674-2C4E-4A71-BB15-8E124196F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E7EA9190-18C6-4C9C-B4A7-5EE30DEEBD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A60E8782-A9DF-485A-B2F4-C8C5FFDBB304}"/>
              </a:ext>
            </a:extLst>
          </p:cNvPr>
          <p:cNvGrpSpPr/>
          <p:nvPr/>
        </p:nvGrpSpPr>
        <p:grpSpPr>
          <a:xfrm>
            <a:off x="5211084" y="5974836"/>
            <a:ext cx="815902" cy="815902"/>
            <a:chOff x="5257800" y="5992502"/>
            <a:chExt cx="815902" cy="815902"/>
          </a:xfrm>
        </p:grpSpPr>
        <p:pic>
          <p:nvPicPr>
            <p:cNvPr id="17" name="Picture 16">
              <a:extLst>
                <a:ext uri="{FF2B5EF4-FFF2-40B4-BE49-F238E27FC236}">
                  <a16:creationId xmlns:a16="http://schemas.microsoft.com/office/drawing/2014/main" id="{E87AECF9-B697-4411-A28B-09A3BA46D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629E85F4-B3E3-4B67-951F-CBC14AF428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0B519A3-41ED-493B-9FB2-34C3E6411131}"/>
              </a:ext>
            </a:extLst>
          </p:cNvPr>
          <p:cNvGrpSpPr/>
          <p:nvPr/>
        </p:nvGrpSpPr>
        <p:grpSpPr>
          <a:xfrm>
            <a:off x="7367339" y="5992253"/>
            <a:ext cx="815902" cy="815902"/>
            <a:chOff x="7599229" y="6013644"/>
            <a:chExt cx="815902" cy="815902"/>
          </a:xfrm>
        </p:grpSpPr>
        <p:pic>
          <p:nvPicPr>
            <p:cNvPr id="20" name="Picture 19">
              <a:extLst>
                <a:ext uri="{FF2B5EF4-FFF2-40B4-BE49-F238E27FC236}">
                  <a16:creationId xmlns:a16="http://schemas.microsoft.com/office/drawing/2014/main" id="{0A218613-5B92-4BB1-A6D4-A497752A81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69846C98-FDBB-4DCD-8ED2-73FCA519D1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ERDONA ATU PUEBLO RECORTADO">
            <a:hlinkClick r:id="" action="ppaction://media"/>
            <a:extLst>
              <a:ext uri="{FF2B5EF4-FFF2-40B4-BE49-F238E27FC236}">
                <a16:creationId xmlns:a16="http://schemas.microsoft.com/office/drawing/2014/main" id="{C4E6658D-0600-4026-B9C7-CF82B21339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5505" y="6115022"/>
            <a:ext cx="609600" cy="609600"/>
          </a:xfrm>
          <a:prstGeom prst="rect">
            <a:avLst/>
          </a:prstGeom>
        </p:spPr>
      </p:pic>
    </p:spTree>
    <p:extLst>
      <p:ext uri="{BB962C8B-B14F-4D97-AF65-F5344CB8AC3E}">
        <p14:creationId xmlns:p14="http://schemas.microsoft.com/office/powerpoint/2010/main" val="36733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0625"/>
            <a:ext cx="7696200" cy="6577375"/>
          </a:xfrm>
          <a:prstGeom prst="rect">
            <a:avLst/>
          </a:prstGeom>
        </p:spPr>
      </p:pic>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https://encrypted-tbn2.gstatic.com/images?q=tbn:ANd9GcQbLqMCMELo_axB5tsbB16sJp8-IPFuBM3T21tS70IcZgL0pW_r"/>
          <p:cNvPicPr/>
          <p:nvPr/>
        </p:nvPicPr>
        <p:blipFill>
          <a:blip r:embed="rId3" cstate="print"/>
          <a:srcRect/>
          <a:stretch>
            <a:fillRect/>
          </a:stretch>
        </p:blipFill>
        <p:spPr bwMode="auto">
          <a:xfrm>
            <a:off x="0" y="0"/>
            <a:ext cx="129540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452431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endParaRPr lang="es-ES" sz="2000" b="1" i="0" dirty="0">
              <a:effectLst/>
              <a:latin typeface="Cambria" panose="02040503050406030204" pitchFamily="18" charset="0"/>
            </a:endParaRPr>
          </a:p>
          <a:p>
            <a:pPr algn="just"/>
            <a:r>
              <a:rPr lang="es-ES" sz="2000" b="1" i="0" dirty="0">
                <a:effectLst/>
                <a:latin typeface="Cambria" panose="02040503050406030204" pitchFamily="18" charset="0"/>
              </a:rPr>
              <a:t>Gracias Dios por darnos a tu Hijo. Llena nuestros corazones con Tu AMOR, ayúdanos a ser fieles y obedientes como Jesús y María. </a:t>
            </a:r>
          </a:p>
          <a:p>
            <a:pPr algn="just"/>
            <a:endParaRPr lang="es-ES" sz="2000" b="1" i="0" dirty="0">
              <a:effectLst/>
              <a:latin typeface="Cambria" panose="02040503050406030204" pitchFamily="18" charset="0"/>
            </a:endParaRPr>
          </a:p>
          <a:p>
            <a:pPr algn="just"/>
            <a:br>
              <a:rPr lang="es-ES" sz="2000" dirty="0"/>
            </a:br>
            <a:r>
              <a:rPr lang="es-ES" sz="2000" dirty="0"/>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3314" name="Picture 2">
            <a:extLst>
              <a:ext uri="{FF2B5EF4-FFF2-40B4-BE49-F238E27FC236}">
                <a16:creationId xmlns:a16="http://schemas.microsoft.com/office/drawing/2014/main" id="{3AC92490-DFF1-4692-BBC8-AA5F9BA17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8434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EL AMOR DE DIOS ES MARAVILLOSO">
            <a:hlinkClick r:id="" action="ppaction://media"/>
            <a:extLst>
              <a:ext uri="{FF2B5EF4-FFF2-40B4-BE49-F238E27FC236}">
                <a16:creationId xmlns:a16="http://schemas.microsoft.com/office/drawing/2014/main" id="{7321237B-C84D-44C4-8EE0-D8FB76CD4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724" y="5899132"/>
            <a:ext cx="609600" cy="609600"/>
          </a:xfrm>
          <a:prstGeom prst="rect">
            <a:avLst/>
          </a:prstGeom>
        </p:spPr>
      </p:pic>
      <p:grpSp>
        <p:nvGrpSpPr>
          <p:cNvPr id="13" name="Group 12">
            <a:extLst>
              <a:ext uri="{FF2B5EF4-FFF2-40B4-BE49-F238E27FC236}">
                <a16:creationId xmlns:a16="http://schemas.microsoft.com/office/drawing/2014/main" id="{E3A14ADF-8BCB-4684-8F01-10365A06FAAD}"/>
              </a:ext>
            </a:extLst>
          </p:cNvPr>
          <p:cNvGrpSpPr/>
          <p:nvPr/>
        </p:nvGrpSpPr>
        <p:grpSpPr>
          <a:xfrm>
            <a:off x="6142093" y="5497230"/>
            <a:ext cx="871331" cy="803803"/>
            <a:chOff x="6444542" y="6013644"/>
            <a:chExt cx="871331" cy="803803"/>
          </a:xfrm>
        </p:grpSpPr>
        <p:pic>
          <p:nvPicPr>
            <p:cNvPr id="14" name="Picture 13">
              <a:extLst>
                <a:ext uri="{FF2B5EF4-FFF2-40B4-BE49-F238E27FC236}">
                  <a16:creationId xmlns:a16="http://schemas.microsoft.com/office/drawing/2014/main" id="{33BF6264-E52B-4C8A-8DB0-471BB6ED36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85CAC396-324C-45D4-9249-8F07210089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380B679-0DE8-4058-ADC0-676D86EA2526}"/>
              </a:ext>
            </a:extLst>
          </p:cNvPr>
          <p:cNvGrpSpPr/>
          <p:nvPr/>
        </p:nvGrpSpPr>
        <p:grpSpPr>
          <a:xfrm>
            <a:off x="5113045" y="4975298"/>
            <a:ext cx="815902" cy="815902"/>
            <a:chOff x="5257800" y="5992502"/>
            <a:chExt cx="815902" cy="815902"/>
          </a:xfrm>
        </p:grpSpPr>
        <p:pic>
          <p:nvPicPr>
            <p:cNvPr id="17" name="Picture 16">
              <a:extLst>
                <a:ext uri="{FF2B5EF4-FFF2-40B4-BE49-F238E27FC236}">
                  <a16:creationId xmlns:a16="http://schemas.microsoft.com/office/drawing/2014/main" id="{3C3C1BC9-FD20-4B75-8B00-EB4907B33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530C0DA9-0C15-44A5-B3A8-461C873BD9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692A247-ABB1-4E1A-AC41-6790A5CA5B2B}"/>
              </a:ext>
            </a:extLst>
          </p:cNvPr>
          <p:cNvGrpSpPr/>
          <p:nvPr/>
        </p:nvGrpSpPr>
        <p:grpSpPr>
          <a:xfrm>
            <a:off x="7217490" y="5760587"/>
            <a:ext cx="815902" cy="815902"/>
            <a:chOff x="7599229" y="6013644"/>
            <a:chExt cx="815902" cy="815902"/>
          </a:xfrm>
        </p:grpSpPr>
        <p:pic>
          <p:nvPicPr>
            <p:cNvPr id="20" name="Picture 19">
              <a:extLst>
                <a:ext uri="{FF2B5EF4-FFF2-40B4-BE49-F238E27FC236}">
                  <a16:creationId xmlns:a16="http://schemas.microsoft.com/office/drawing/2014/main" id="{E0AD1B81-A6FF-4183-95A1-0815E4ADDE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F72941E7-F01A-43E4-B9DE-6C8243C9C2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83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317211" y="122093"/>
            <a:ext cx="8671214" cy="7048083"/>
          </a:xfrm>
          <a:prstGeom prst="rect">
            <a:avLst/>
          </a:prstGeom>
          <a:noFill/>
        </p:spPr>
        <p:txBody>
          <a:bodyPr wrap="square">
            <a:spAutoFit/>
          </a:bodyPr>
          <a:lstStyle/>
          <a:p>
            <a:pPr algn="just"/>
            <a:r>
              <a:rPr lang="es-ES" sz="2400" b="1" i="0" dirty="0">
                <a:effectLst/>
                <a:latin typeface="Cambria" panose="02040503050406030204" pitchFamily="18" charset="0"/>
              </a:rPr>
              <a:t>Oración final:</a:t>
            </a:r>
          </a:p>
          <a:p>
            <a:pPr algn="just"/>
            <a:endParaRPr lang="es-ES" sz="2400" b="1" i="0" dirty="0">
              <a:effectLst/>
              <a:latin typeface="Cambria" panose="02040503050406030204" pitchFamily="18" charset="0"/>
            </a:endParaRPr>
          </a:p>
          <a:p>
            <a:pPr algn="ctr"/>
            <a:r>
              <a:rPr lang="es-ES" sz="2400" b="0" i="0" dirty="0">
                <a:solidFill>
                  <a:srgbClr val="000000"/>
                </a:solidFill>
                <a:effectLst/>
                <a:latin typeface="Arial" panose="020B0604020202020204" pitchFamily="34" charset="0"/>
              </a:rPr>
              <a:t>Te suplico, Señor, que me concedas, por intercesión de tu Madre la Virgen, que cada vez que medite tu Pasión, quede grabado en mí con marca de actualidad constante, lo que Tú has hecho por mí y tus constantes beneficios. Haz, Señor, que me acompañe, durante toda mi vida, un agradecimiento inmenso a tu Bondad. Amén.</a:t>
            </a:r>
          </a:p>
          <a:p>
            <a:pPr algn="ctr"/>
            <a:br>
              <a:rPr lang="es-ES" sz="2400" b="0" i="0" dirty="0">
                <a:solidFill>
                  <a:srgbClr val="000000"/>
                </a:solidFill>
                <a:effectLst/>
                <a:latin typeface="Arial" panose="020B0604020202020204" pitchFamily="34" charset="0"/>
              </a:rPr>
            </a:br>
            <a:endParaRPr lang="es-ES" sz="2400" b="0" i="0" dirty="0">
              <a:solidFill>
                <a:srgbClr val="000000"/>
              </a:solidFill>
              <a:effectLst/>
              <a:latin typeface="Arial" panose="020B0604020202020204" pitchFamily="34" charset="0"/>
            </a:endParaRPr>
          </a:p>
          <a:p>
            <a:pPr algn="ctr"/>
            <a:r>
              <a:rPr lang="es-ES" sz="2400" b="0" i="0" dirty="0">
                <a:solidFill>
                  <a:srgbClr val="000000"/>
                </a:solidFill>
                <a:effectLst/>
                <a:latin typeface="Arial" panose="020B0604020202020204" pitchFamily="34" charset="0"/>
              </a:rPr>
              <a:t>Virgen Santísima de los Dolores, mírame cargando la cruz de mi sufrimiento; acompáñame como acompañaste a tu Hijo Jesús en el camino del Calvario; eres mi Madre y te necesito. Ayúdame a sufrir con amor y esperanza para que mi dolor sea dolor redentor que en las manos de Dios se convierta en un gran bien para la salvación de las almas. Amén.</a:t>
            </a:r>
          </a:p>
          <a:p>
            <a:pPr algn="just"/>
            <a:endParaRPr lang="es-ES" sz="2400" b="1" i="1" dirty="0">
              <a:effectLst/>
              <a:latin typeface="Cambria" panose="02040503050406030204" pitchFamily="18" charset="0"/>
            </a:endParaRPr>
          </a:p>
          <a:p>
            <a:pPr algn="just"/>
            <a:r>
              <a:rPr lang="es-ES" sz="2400" b="1" i="1" dirty="0">
                <a:effectLst/>
                <a:latin typeface="Cambria" panose="02040503050406030204" pitchFamily="18" charset="0"/>
              </a:rPr>
              <a:t>                                    Amén.</a:t>
            </a:r>
            <a:endParaRPr lang="es-ES" sz="2400" b="1" i="0" dirty="0">
              <a:effectLst/>
              <a:latin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417480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DA463A7-F688-4DF7-8076-9BF777CEC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399"/>
            <a:ext cx="9126854" cy="507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0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2786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7FC672-173A-4A5C-B246-E7D4F5C84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59738"/>
            <a:ext cx="1930893" cy="2896340"/>
          </a:xfrm>
          <a:prstGeom prst="rect">
            <a:avLst/>
          </a:prstGeom>
        </p:spPr>
      </p:pic>
      <p:sp>
        <p:nvSpPr>
          <p:cNvPr id="8" name="TextBox 7">
            <a:extLst>
              <a:ext uri="{FF2B5EF4-FFF2-40B4-BE49-F238E27FC236}">
                <a16:creationId xmlns:a16="http://schemas.microsoft.com/office/drawing/2014/main" id="{8E765008-BF71-4EA5-A194-49EC00AFCE66}"/>
              </a:ext>
            </a:extLst>
          </p:cNvPr>
          <p:cNvSpPr txBox="1"/>
          <p:nvPr/>
        </p:nvSpPr>
        <p:spPr>
          <a:xfrm>
            <a:off x="2133600" y="76200"/>
            <a:ext cx="6814351" cy="6863417"/>
          </a:xfrm>
          <a:prstGeom prst="rect">
            <a:avLst/>
          </a:prstGeom>
          <a:noFill/>
        </p:spPr>
        <p:txBody>
          <a:bodyPr wrap="square">
            <a:spAutoFit/>
          </a:bodyPr>
          <a:lstStyle/>
          <a:p>
            <a:pPr algn="just"/>
            <a:r>
              <a:rPr lang="es-ES" sz="2000" b="1" dirty="0">
                <a:solidFill>
                  <a:srgbClr val="000000"/>
                </a:solidFill>
                <a:latin typeface="Open Sans"/>
              </a:rPr>
              <a:t>A ti, bienaventurado San José, acudimos en nuestra tribulación; y después de invocar el auxilio de tu Santísima Esposa solicitamos también confiados tu patrocinio. Por aquella caridad que con la Inmaculada Virgen María, Madre de Dios, te tuvo unido, y por el paterno amor con que abrazaste al Niño Jesús, humildemente te suplicamos vuelvas benigno los ojos a la herencia que con su Sangre adquirió Jesucristo, y con tu poder y auxilio socorras nuestras necesidades.</a:t>
            </a:r>
          </a:p>
          <a:p>
            <a:pPr algn="just"/>
            <a:r>
              <a:rPr lang="es-ES" sz="2000" b="1" dirty="0">
                <a:solidFill>
                  <a:srgbClr val="000000"/>
                </a:solidFill>
                <a:latin typeface="Open Sans"/>
              </a:rPr>
              <a:t>Protege, </a:t>
            </a:r>
            <a:r>
              <a:rPr lang="es-ES" sz="2000" b="1" dirty="0" err="1">
                <a:solidFill>
                  <a:srgbClr val="000000"/>
                </a:solidFill>
                <a:latin typeface="Open Sans"/>
              </a:rPr>
              <a:t>Providentísimo</a:t>
            </a:r>
            <a:r>
              <a:rPr lang="es-ES" sz="2000" b="1" dirty="0">
                <a:solidFill>
                  <a:srgbClr val="000000"/>
                </a:solidFill>
                <a:latin typeface="Open Sans"/>
              </a:rPr>
              <a:t> Custodio de la Sagrada Familia la escogida descendencia de Jesucristo; aparta de nosotros toda mancha de error y corrupción; asístenos propicio, desde el cielo, fortísimo libertador nuestro, en esta lucha con el poder de las tinieblas: y, como en otro tiempo librasteis al Niño Jesús del inminente peligro de la vida, así ahora, defiende a la Iglesia Santa de Dios de las asechanzas de sus enemigos y de toda adversidad, y a cada uno de nosotros protégenos con el perpetuo patrocinio, para que, a tu ejemplo y sostenidos por tu auxilio, podamos santamente vivir y piadosamente morir y alcanzar en el cielo la eterna felicidad. Amén.</a:t>
            </a:r>
          </a:p>
        </p:txBody>
      </p:sp>
    </p:spTree>
    <p:extLst>
      <p:ext uri="{BB962C8B-B14F-4D97-AF65-F5344CB8AC3E}">
        <p14:creationId xmlns:p14="http://schemas.microsoft.com/office/powerpoint/2010/main" val="54772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0966E52-9A14-423E-92B3-87A33E41CEE5}"/>
              </a:ext>
            </a:extLst>
          </p:cNvPr>
          <p:cNvSpPr txBox="1"/>
          <p:nvPr/>
        </p:nvSpPr>
        <p:spPr>
          <a:xfrm>
            <a:off x="2895600" y="0"/>
            <a:ext cx="5181600" cy="584775"/>
          </a:xfrm>
          <a:prstGeom prst="rect">
            <a:avLst/>
          </a:prstGeom>
          <a:noFill/>
        </p:spPr>
        <p:txBody>
          <a:bodyPr wrap="square" rtlCol="0">
            <a:spAutoFit/>
          </a:bodyPr>
          <a:lstStyle/>
          <a:p>
            <a:r>
              <a:rPr lang="en-US" sz="3200" b="1" dirty="0"/>
              <a:t>ACTO DE CONTRICION</a:t>
            </a:r>
          </a:p>
        </p:txBody>
      </p:sp>
      <p:sp>
        <p:nvSpPr>
          <p:cNvPr id="8" name="Rectangle 7">
            <a:extLst>
              <a:ext uri="{FF2B5EF4-FFF2-40B4-BE49-F238E27FC236}">
                <a16:creationId xmlns:a16="http://schemas.microsoft.com/office/drawing/2014/main" id="{9FB03635-6DF4-4A74-AE63-F0808A9914EB}"/>
              </a:ext>
            </a:extLst>
          </p:cNvPr>
          <p:cNvSpPr/>
          <p:nvPr/>
        </p:nvSpPr>
        <p:spPr>
          <a:xfrm>
            <a:off x="-58064" y="990600"/>
            <a:ext cx="5444230" cy="5663089"/>
          </a:xfrm>
          <a:prstGeom prst="rect">
            <a:avLst/>
          </a:prstGeom>
        </p:spPr>
        <p:txBody>
          <a:bodyPr wrap="square">
            <a:spAutoFit/>
          </a:bodyPr>
          <a:lstStyle/>
          <a:p>
            <a:pPr algn="ctr"/>
            <a:r>
              <a:rPr lang="es-ES" sz="2400" dirty="0"/>
              <a:t>JESÚS, MI SEÑOR, MI REDENTOR YO ME ARREPIENTO</a:t>
            </a:r>
            <a:br>
              <a:rPr lang="es-ES" sz="2400" dirty="0"/>
            </a:br>
            <a:r>
              <a:rPr lang="es-ES" sz="2400" dirty="0"/>
              <a:t>DE TODOS LOS PECADOS QUE HE COMETIDO HASTA HOY</a:t>
            </a:r>
            <a:br>
              <a:rPr lang="es-ES" sz="2400" dirty="0"/>
            </a:br>
            <a:r>
              <a:rPr lang="es-ES" sz="2400" dirty="0"/>
              <a:t>Y ME PESA DE TODO CORAZÓN PORQUE CON ELLOS OFENDÍ</a:t>
            </a:r>
            <a:br>
              <a:rPr lang="es-ES" sz="2400" dirty="0"/>
            </a:br>
            <a:r>
              <a:rPr lang="es-ES" sz="2400" dirty="0"/>
              <a:t>A UN DIOS TAN BUENO</a:t>
            </a:r>
            <a:r>
              <a:rPr lang="es-ES" sz="2400"/>
              <a:t>, PROPONGO </a:t>
            </a:r>
            <a:r>
              <a:rPr lang="es-ES" sz="2400" dirty="0"/>
              <a:t>FIRMEMENTE</a:t>
            </a:r>
            <a:br>
              <a:rPr lang="es-ES" sz="2400" dirty="0"/>
            </a:br>
            <a:r>
              <a:rPr lang="es-ES" sz="2400" dirty="0"/>
              <a:t>NO VOLVER A PECAR, Y CONFÍO</a:t>
            </a:r>
            <a:br>
              <a:rPr lang="es-ES" sz="2400" dirty="0"/>
            </a:br>
            <a:r>
              <a:rPr lang="es-ES" sz="2400" dirty="0"/>
              <a:t>QUE POR TU INFINITA MISERICORDIA</a:t>
            </a:r>
            <a:br>
              <a:rPr lang="es-ES" sz="2400" dirty="0"/>
            </a:br>
            <a:r>
              <a:rPr lang="es-ES" sz="2400" dirty="0"/>
              <a:t>ME HAS DE CONCEDER</a:t>
            </a:r>
            <a:br>
              <a:rPr lang="es-ES" sz="2400" dirty="0"/>
            </a:br>
            <a:r>
              <a:rPr lang="es-ES" sz="2400" dirty="0"/>
              <a:t>EL PERDÓN DE MIS CULPAS</a:t>
            </a:r>
            <a:br>
              <a:rPr lang="es-ES" sz="2400" dirty="0"/>
            </a:br>
            <a:r>
              <a:rPr lang="es-ES" sz="2400" dirty="0"/>
              <a:t>Y ME HAS DE LLEVAR A LA VIDA ETERNA</a:t>
            </a:r>
            <a:br>
              <a:rPr lang="es-ES" sz="2400" dirty="0"/>
            </a:br>
            <a:br>
              <a:rPr lang="es-ES" sz="2500" dirty="0"/>
            </a:br>
            <a:endParaRPr lang="es-ES" sz="2500" dirty="0"/>
          </a:p>
        </p:txBody>
      </p:sp>
      <p:pic>
        <p:nvPicPr>
          <p:cNvPr id="10" name="Picture 9">
            <a:extLst>
              <a:ext uri="{FF2B5EF4-FFF2-40B4-BE49-F238E27FC236}">
                <a16:creationId xmlns:a16="http://schemas.microsoft.com/office/drawing/2014/main" id="{772FB83A-64EF-4310-BA42-B4F09994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676400"/>
            <a:ext cx="3707525" cy="3707525"/>
          </a:xfrm>
          <a:prstGeom prst="rect">
            <a:avLst/>
          </a:prstGeom>
        </p:spPr>
      </p:pic>
    </p:spTree>
    <p:extLst>
      <p:ext uri="{BB962C8B-B14F-4D97-AF65-F5344CB8AC3E}">
        <p14:creationId xmlns:p14="http://schemas.microsoft.com/office/powerpoint/2010/main" val="271101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0966E52-9A14-423E-92B3-87A33E41CEE5}"/>
              </a:ext>
            </a:extLst>
          </p:cNvPr>
          <p:cNvSpPr txBox="1"/>
          <p:nvPr/>
        </p:nvSpPr>
        <p:spPr>
          <a:xfrm>
            <a:off x="2895600" y="0"/>
            <a:ext cx="5181600" cy="584775"/>
          </a:xfrm>
          <a:prstGeom prst="rect">
            <a:avLst/>
          </a:prstGeom>
          <a:noFill/>
        </p:spPr>
        <p:txBody>
          <a:bodyPr wrap="square" rtlCol="0">
            <a:spAutoFit/>
          </a:bodyPr>
          <a:lstStyle/>
          <a:p>
            <a:r>
              <a:rPr lang="en-US" sz="3200" b="1" dirty="0"/>
              <a:t>ORACION INICIAL</a:t>
            </a:r>
          </a:p>
        </p:txBody>
      </p:sp>
      <p:sp>
        <p:nvSpPr>
          <p:cNvPr id="8" name="Rectangle 7">
            <a:extLst>
              <a:ext uri="{FF2B5EF4-FFF2-40B4-BE49-F238E27FC236}">
                <a16:creationId xmlns:a16="http://schemas.microsoft.com/office/drawing/2014/main" id="{9FB03635-6DF4-4A74-AE63-F0808A9914EB}"/>
              </a:ext>
            </a:extLst>
          </p:cNvPr>
          <p:cNvSpPr/>
          <p:nvPr/>
        </p:nvSpPr>
        <p:spPr>
          <a:xfrm>
            <a:off x="812229" y="4133325"/>
            <a:ext cx="7519540" cy="3046988"/>
          </a:xfrm>
          <a:prstGeom prst="rect">
            <a:avLst/>
          </a:prstGeom>
        </p:spPr>
        <p:txBody>
          <a:bodyPr wrap="square">
            <a:spAutoFit/>
          </a:bodyPr>
          <a:lstStyle/>
          <a:p>
            <a:pPr algn="ctr"/>
            <a:r>
              <a:rPr lang="es-ES" sz="3200" b="1" i="1" dirty="0"/>
              <a:t>Señor, que la meditación de tu Pasión y Muerte nos anime y ayude a tomar la cruz de cada día y seguirte, para un día resucitar contigo en la gloria. Amén.</a:t>
            </a:r>
            <a:br>
              <a:rPr lang="es-ES" sz="3200" dirty="0"/>
            </a:br>
            <a:br>
              <a:rPr lang="es-ES" sz="3200" dirty="0"/>
            </a:br>
            <a:endParaRPr lang="es-ES" sz="3200" dirty="0"/>
          </a:p>
        </p:txBody>
      </p:sp>
      <p:pic>
        <p:nvPicPr>
          <p:cNvPr id="10" name="Picture 9">
            <a:extLst>
              <a:ext uri="{FF2B5EF4-FFF2-40B4-BE49-F238E27FC236}">
                <a16:creationId xmlns:a16="http://schemas.microsoft.com/office/drawing/2014/main" id="{772FB83A-64EF-4310-BA42-B4F09994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537" y="990600"/>
            <a:ext cx="2716925" cy="2716925"/>
          </a:xfrm>
          <a:prstGeom prst="rect">
            <a:avLst/>
          </a:prstGeom>
        </p:spPr>
      </p:pic>
    </p:spTree>
    <p:extLst>
      <p:ext uri="{BB962C8B-B14F-4D97-AF65-F5344CB8AC3E}">
        <p14:creationId xmlns:p14="http://schemas.microsoft.com/office/powerpoint/2010/main" val="19756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Online Media 1" title="El Viacrucis de los niños">
            <a:hlinkClick r:id="" action="ppaction://media"/>
            <a:extLst>
              <a:ext uri="{FF2B5EF4-FFF2-40B4-BE49-F238E27FC236}">
                <a16:creationId xmlns:a16="http://schemas.microsoft.com/office/drawing/2014/main" id="{B5D38352-18BE-4E9A-9373-B155F08C7418}"/>
              </a:ext>
            </a:extLst>
          </p:cNvPr>
          <p:cNvPicPr>
            <a:picLocks noRot="1" noChangeAspect="1"/>
          </p:cNvPicPr>
          <p:nvPr>
            <a:videoFile r:link="rId1"/>
          </p:nvPr>
        </p:nvPicPr>
        <p:blipFill>
          <a:blip r:embed="rId4"/>
          <a:stretch>
            <a:fillRect/>
          </a:stretch>
        </p:blipFill>
        <p:spPr>
          <a:xfrm>
            <a:off x="880008" y="1447800"/>
            <a:ext cx="7383983" cy="4171950"/>
          </a:xfrm>
          <a:prstGeom prst="rect">
            <a:avLst/>
          </a:prstGeom>
        </p:spPr>
      </p:pic>
    </p:spTree>
    <p:extLst>
      <p:ext uri="{BB962C8B-B14F-4D97-AF65-F5344CB8AC3E}">
        <p14:creationId xmlns:p14="http://schemas.microsoft.com/office/powerpoint/2010/main" val="18529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5029200" y="214144"/>
            <a:ext cx="3973281" cy="6186309"/>
          </a:xfrm>
          <a:prstGeom prst="rect">
            <a:avLst/>
          </a:prstGeom>
          <a:noFill/>
        </p:spPr>
        <p:txBody>
          <a:bodyPr wrap="square" rtlCol="0">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1600" b="0" i="0" dirty="0">
              <a:solidFill>
                <a:srgbClr val="800000"/>
              </a:solidFill>
              <a:effectLst/>
              <a:latin typeface="Georgia" panose="02040502050405020303" pitchFamily="18" charset="0"/>
            </a:endParaRPr>
          </a:p>
          <a:p>
            <a:pPr algn="just"/>
            <a:r>
              <a:rPr lang="es-ES" sz="2000" b="1" i="0" dirty="0">
                <a:effectLst/>
                <a:latin typeface="Cambria" panose="02040503050406030204" pitchFamily="18" charset="0"/>
                <a:ea typeface="Cambria" panose="02040503050406030204" pitchFamily="18" charset="0"/>
              </a:rPr>
              <a:t>Sentenciado, y no por un tribunal, sino por todos. Y Jesús calla...</a:t>
            </a:r>
          </a:p>
          <a:p>
            <a:pPr algn="just"/>
            <a:r>
              <a:rPr lang="es-ES" sz="2000" b="1" i="0" dirty="0">
                <a:effectLst/>
                <a:latin typeface="Cambria" panose="02040503050406030204" pitchFamily="18" charset="0"/>
                <a:ea typeface="Cambria" panose="02040503050406030204" pitchFamily="18" charset="0"/>
              </a:rPr>
              <a:t>Jesús siempre dijo la verdad e hizo bien. Jesús fue condenado injustamente por personas que dijeron mentiras y falsos testimonios. </a:t>
            </a:r>
          </a:p>
          <a:p>
            <a:pPr algn="just"/>
            <a:r>
              <a:rPr lang="es-ES" sz="2000" b="1" i="0" dirty="0">
                <a:effectLst/>
                <a:latin typeface="Cambria" panose="02040503050406030204" pitchFamily="18" charset="0"/>
                <a:ea typeface="Cambria" panose="02040503050406030204" pitchFamily="18" charset="0"/>
              </a:rPr>
              <a:t>Yo también a veces rechazo y juzgo a los demás. Ayúdame a nunca decir chismes, ni calumnias sobre los demás.</a:t>
            </a:r>
          </a:p>
          <a:p>
            <a:r>
              <a:rPr lang="es-ES" sz="2000" b="1" i="1" dirty="0">
                <a:solidFill>
                  <a:srgbClr val="FF0000"/>
                </a:solidFill>
                <a:effectLst/>
                <a:latin typeface="Cambria" panose="02040503050406030204" pitchFamily="18" charset="0"/>
                <a:ea typeface="Cambria" panose="02040503050406030204" pitchFamily="18" charset="0"/>
              </a:rPr>
              <a:t>                     </a:t>
            </a:r>
          </a:p>
          <a:p>
            <a:r>
              <a:rPr lang="es-ES" sz="2000" b="1" i="1" dirty="0">
                <a:solidFill>
                  <a:srgbClr val="FF0000"/>
                </a:solidFill>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br>
              <a:rPr lang="es-ES" sz="2000" b="1" dirty="0">
                <a:solidFill>
                  <a:srgbClr val="FF0000"/>
                </a:solidFill>
                <a:latin typeface="Cambria" panose="02040503050406030204" pitchFamily="18" charset="0"/>
                <a:ea typeface="Cambria" panose="02040503050406030204" pitchFamily="18" charset="0"/>
              </a:rPr>
            </a:br>
            <a:endParaRPr lang="en-US" sz="2000" b="1"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C283761-C789-45CD-BA3A-467FEE8E9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8" y="-1"/>
            <a:ext cx="4869552" cy="689494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CE991D4-9F61-4F0B-B528-2E146C5B8883}"/>
              </a:ext>
            </a:extLst>
          </p:cNvPr>
          <p:cNvGrpSpPr/>
          <p:nvPr/>
        </p:nvGrpSpPr>
        <p:grpSpPr>
          <a:xfrm>
            <a:off x="6206101" y="6013644"/>
            <a:ext cx="871331" cy="803803"/>
            <a:chOff x="6444542" y="6013644"/>
            <a:chExt cx="871331" cy="803803"/>
          </a:xfrm>
        </p:grpSpPr>
        <p:pic>
          <p:nvPicPr>
            <p:cNvPr id="18" name="Picture 17">
              <a:extLst>
                <a:ext uri="{FF2B5EF4-FFF2-40B4-BE49-F238E27FC236}">
                  <a16:creationId xmlns:a16="http://schemas.microsoft.com/office/drawing/2014/main" id="{3D352434-99BB-4A6A-9CDB-4FFAC976EF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028" name="Picture 4" descr="auto0">
              <a:extLst>
                <a:ext uri="{FF2B5EF4-FFF2-40B4-BE49-F238E27FC236}">
                  <a16:creationId xmlns:a16="http://schemas.microsoft.com/office/drawing/2014/main" id="{D8266E8B-6C05-44DD-992A-934447B986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387227B-0089-4A5B-8AC5-70D39FF7BB53}"/>
              </a:ext>
            </a:extLst>
          </p:cNvPr>
          <p:cNvGrpSpPr/>
          <p:nvPr/>
        </p:nvGrpSpPr>
        <p:grpSpPr>
          <a:xfrm>
            <a:off x="5257800" y="5992502"/>
            <a:ext cx="815902" cy="815902"/>
            <a:chOff x="5257800" y="5992502"/>
            <a:chExt cx="815902" cy="815902"/>
          </a:xfrm>
        </p:grpSpPr>
        <p:pic>
          <p:nvPicPr>
            <p:cNvPr id="16" name="Picture 15">
              <a:extLst>
                <a:ext uri="{FF2B5EF4-FFF2-40B4-BE49-F238E27FC236}">
                  <a16:creationId xmlns:a16="http://schemas.microsoft.com/office/drawing/2014/main" id="{8EC91E9A-F3A3-4AD7-BD3B-ABEDF076E4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030" name="Picture 6" descr="Jesus2">
              <a:extLst>
                <a:ext uri="{FF2B5EF4-FFF2-40B4-BE49-F238E27FC236}">
                  <a16:creationId xmlns:a16="http://schemas.microsoft.com/office/drawing/2014/main" id="{70D22CD1-8606-4F5F-B893-234FFEE195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511BF122-EEFC-4B1B-BCB9-1CEE37EC00DB}"/>
              </a:ext>
            </a:extLst>
          </p:cNvPr>
          <p:cNvGrpSpPr/>
          <p:nvPr/>
        </p:nvGrpSpPr>
        <p:grpSpPr>
          <a:xfrm>
            <a:off x="7254834" y="6013644"/>
            <a:ext cx="815902" cy="815902"/>
            <a:chOff x="7599229" y="6013644"/>
            <a:chExt cx="815902" cy="815902"/>
          </a:xfrm>
        </p:grpSpPr>
        <p:pic>
          <p:nvPicPr>
            <p:cNvPr id="19" name="Picture 18">
              <a:extLst>
                <a:ext uri="{FF2B5EF4-FFF2-40B4-BE49-F238E27FC236}">
                  <a16:creationId xmlns:a16="http://schemas.microsoft.com/office/drawing/2014/main" id="{F8671CB5-6C6A-4516-9375-24E0EBD55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1032" name="Picture 8">
              <a:extLst>
                <a:ext uri="{FF2B5EF4-FFF2-40B4-BE49-F238E27FC236}">
                  <a16:creationId xmlns:a16="http://schemas.microsoft.com/office/drawing/2014/main" id="{A3ACD0B0-703C-4593-91CA-8EC7765600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ERDONA ATU PUEBLO RECORTADO">
            <a:hlinkClick r:id="" action="ppaction://media"/>
            <a:extLst>
              <a:ext uri="{FF2B5EF4-FFF2-40B4-BE49-F238E27FC236}">
                <a16:creationId xmlns:a16="http://schemas.microsoft.com/office/drawing/2014/main" id="{0138770D-15E4-4565-97A2-33E11FF4F7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43000" y="60636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105400" y="116490"/>
            <a:ext cx="3929787" cy="5632311"/>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20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En esta estación vemos cómo Jesús caminaba con la cruz a cuestas, pensando en ti y ofreciendo este sufrimiento a su Padre por tu salvación</a:t>
            </a:r>
            <a:r>
              <a:rPr lang="es-ES" sz="2000" b="1" dirty="0">
                <a:latin typeface="Cambria" panose="02040503050406030204" pitchFamily="18" charset="0"/>
                <a:ea typeface="Cambria" panose="02040503050406030204" pitchFamily="18" charset="0"/>
              </a:rPr>
              <a:t>.</a:t>
            </a:r>
          </a:p>
          <a:p>
            <a:pPr algn="just"/>
            <a:r>
              <a:rPr lang="es-ES" sz="2000" b="1" i="0" dirty="0">
                <a:effectLst/>
                <a:latin typeface="Cambria" panose="02040503050406030204" pitchFamily="18" charset="0"/>
              </a:rPr>
              <a:t>Le dieron una cruz muy pesada y Él no la rechazó.  </a:t>
            </a:r>
          </a:p>
          <a:p>
            <a:pPr algn="just"/>
            <a:r>
              <a:rPr lang="es-ES" sz="2000" b="1" i="0" dirty="0">
                <a:effectLst/>
                <a:latin typeface="Cambria" panose="02040503050406030204" pitchFamily="18" charset="0"/>
              </a:rPr>
              <a:t>Jesús, enséñanos a aceptar nuestros problemas con paciencia y amor, y ofrecerlos por los más pecadores y los que entristecen tu corazón.</a:t>
            </a:r>
          </a:p>
          <a:p>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0" dirty="0">
              <a:effectLst/>
              <a:latin typeface="Cambria" panose="02040503050406030204" pitchFamily="18" charset="0"/>
              <a:ea typeface="Cambria" panose="02040503050406030204" pitchFamily="18" charset="0"/>
            </a:endParaRPr>
          </a:p>
        </p:txBody>
      </p:sp>
      <p:pic>
        <p:nvPicPr>
          <p:cNvPr id="2050" name="Picture 2">
            <a:extLst>
              <a:ext uri="{FF2B5EF4-FFF2-40B4-BE49-F238E27FC236}">
                <a16:creationId xmlns:a16="http://schemas.microsoft.com/office/drawing/2014/main" id="{2CCC41F4-8EB2-4CC2-88C3-1C6C9C7B1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2" y="13854"/>
            <a:ext cx="4862356" cy="686807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E5A1F93-27B2-4E12-B2C6-33C8C494F87D}"/>
              </a:ext>
            </a:extLst>
          </p:cNvPr>
          <p:cNvGrpSpPr/>
          <p:nvPr/>
        </p:nvGrpSpPr>
        <p:grpSpPr>
          <a:xfrm>
            <a:off x="6274376" y="5995988"/>
            <a:ext cx="871331" cy="803803"/>
            <a:chOff x="6444542" y="6013644"/>
            <a:chExt cx="871331" cy="803803"/>
          </a:xfrm>
        </p:grpSpPr>
        <p:pic>
          <p:nvPicPr>
            <p:cNvPr id="14" name="Picture 13">
              <a:extLst>
                <a:ext uri="{FF2B5EF4-FFF2-40B4-BE49-F238E27FC236}">
                  <a16:creationId xmlns:a16="http://schemas.microsoft.com/office/drawing/2014/main" id="{4F14286A-4067-43CA-A0FE-A5DC66453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A777ED52-BC20-490B-9BB6-9370C2767A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BEDF8EA7-BEAF-4F7C-A34D-48E110845F21}"/>
              </a:ext>
            </a:extLst>
          </p:cNvPr>
          <p:cNvGrpSpPr/>
          <p:nvPr/>
        </p:nvGrpSpPr>
        <p:grpSpPr>
          <a:xfrm>
            <a:off x="5286810" y="5940911"/>
            <a:ext cx="815902" cy="815902"/>
            <a:chOff x="5257800" y="5992502"/>
            <a:chExt cx="815902" cy="815902"/>
          </a:xfrm>
        </p:grpSpPr>
        <p:pic>
          <p:nvPicPr>
            <p:cNvPr id="17" name="Picture 16">
              <a:extLst>
                <a:ext uri="{FF2B5EF4-FFF2-40B4-BE49-F238E27FC236}">
                  <a16:creationId xmlns:a16="http://schemas.microsoft.com/office/drawing/2014/main" id="{FFF61AC4-6F24-4FC3-8DFD-F08D8E3F25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77062973-7595-46AF-B9F0-CD450D78C9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DEE3310-20AE-42E0-B8B0-44D5DA277F28}"/>
              </a:ext>
            </a:extLst>
          </p:cNvPr>
          <p:cNvGrpSpPr/>
          <p:nvPr/>
        </p:nvGrpSpPr>
        <p:grpSpPr>
          <a:xfrm>
            <a:off x="7329579" y="5940911"/>
            <a:ext cx="815902" cy="815902"/>
            <a:chOff x="7599229" y="6013644"/>
            <a:chExt cx="815902" cy="815902"/>
          </a:xfrm>
        </p:grpSpPr>
        <p:pic>
          <p:nvPicPr>
            <p:cNvPr id="20" name="Picture 19">
              <a:extLst>
                <a:ext uri="{FF2B5EF4-FFF2-40B4-BE49-F238E27FC236}">
                  <a16:creationId xmlns:a16="http://schemas.microsoft.com/office/drawing/2014/main" id="{5333FD9F-B7DE-48C8-8A0D-B74E123FE8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DEC6042C-86D8-4745-B7A8-08D2DA4984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ERDONA ATU PUEBLO RECORTADO">
            <a:hlinkClick r:id="" action="ppaction://media"/>
            <a:extLst>
              <a:ext uri="{FF2B5EF4-FFF2-40B4-BE49-F238E27FC236}">
                <a16:creationId xmlns:a16="http://schemas.microsoft.com/office/drawing/2014/main" id="{66CA7D6E-3ABE-4F7A-8451-162A8315E4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68463" y="60582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96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527836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1900" b="1" i="0" dirty="0">
                <a:effectLst/>
                <a:latin typeface="Cambria" panose="02040503050406030204" pitchFamily="18" charset="0"/>
                <a:ea typeface="Cambria" panose="02040503050406030204" pitchFamily="18" charset="0"/>
              </a:rPr>
              <a:t>Considera esta primera caída de Jesús. Sus carnes estaban adoloridas por los azotes; su cabeza coronada de espinas, y había ya derramado mucha sangre</a:t>
            </a:r>
            <a:r>
              <a:rPr lang="es-ES" sz="1900" b="1" dirty="0">
                <a:latin typeface="Cambria" panose="02040503050406030204" pitchFamily="18" charset="0"/>
                <a:ea typeface="Cambria" panose="02040503050406030204" pitchFamily="18" charset="0"/>
              </a:rPr>
              <a:t>.</a:t>
            </a:r>
          </a:p>
          <a:p>
            <a:pPr algn="just"/>
            <a:r>
              <a:rPr lang="es-ES" sz="1900" b="1" i="0" dirty="0">
                <a:effectLst/>
                <a:latin typeface="Cambria" panose="02040503050406030204" pitchFamily="18" charset="0"/>
                <a:ea typeface="Cambria" panose="02040503050406030204" pitchFamily="18" charset="0"/>
              </a:rPr>
              <a:t>Tú caes, Señor, pero te levantas y sigues con tu Cruz.</a:t>
            </a:r>
          </a:p>
          <a:p>
            <a:pPr algn="just"/>
            <a:r>
              <a:rPr lang="es-ES" sz="1900" b="1" i="0" dirty="0">
                <a:effectLst/>
                <a:latin typeface="Cambria" panose="02040503050406030204" pitchFamily="18" charset="0"/>
                <a:ea typeface="Cambria" panose="02040503050406030204" pitchFamily="18" charset="0"/>
              </a:rPr>
              <a:t>¡Ayúdame a ser siempre bueno y a  corregir las cosas en las  que me equivoco. </a:t>
            </a:r>
          </a:p>
          <a:p>
            <a:pPr algn="just"/>
            <a:endParaRPr lang="es-ES" sz="2000" b="1" i="1" dirty="0">
              <a:solidFill>
                <a:srgbClr val="FF0000"/>
              </a:solidFill>
              <a:effectLst/>
              <a:latin typeface="Cambria" panose="02040503050406030204" pitchFamily="18" charset="0"/>
              <a:ea typeface="Cambria" panose="02040503050406030204" pitchFamily="18" charset="0"/>
            </a:endParaRP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0"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CB8B8C2-E578-4C3C-844D-25DD49A00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1" y="7937"/>
            <a:ext cx="4915165" cy="69426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C108BD3-D50B-494C-B77C-9A9C49116ACC}"/>
              </a:ext>
            </a:extLst>
          </p:cNvPr>
          <p:cNvGrpSpPr/>
          <p:nvPr/>
        </p:nvGrpSpPr>
        <p:grpSpPr>
          <a:xfrm>
            <a:off x="6250572" y="5791200"/>
            <a:ext cx="871331" cy="803803"/>
            <a:chOff x="6444542" y="6013644"/>
            <a:chExt cx="871331" cy="803803"/>
          </a:xfrm>
        </p:grpSpPr>
        <p:pic>
          <p:nvPicPr>
            <p:cNvPr id="14" name="Picture 13">
              <a:extLst>
                <a:ext uri="{FF2B5EF4-FFF2-40B4-BE49-F238E27FC236}">
                  <a16:creationId xmlns:a16="http://schemas.microsoft.com/office/drawing/2014/main" id="{B5D90007-2E18-4CD1-87F1-47A0FD5F4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26B9F3D6-03C5-4D58-A6AA-AFA59B0F3F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51CDEA5A-C48F-4215-8D1D-30DBBFF7FC23}"/>
              </a:ext>
            </a:extLst>
          </p:cNvPr>
          <p:cNvGrpSpPr/>
          <p:nvPr/>
        </p:nvGrpSpPr>
        <p:grpSpPr>
          <a:xfrm>
            <a:off x="5181906" y="5764546"/>
            <a:ext cx="815902" cy="815902"/>
            <a:chOff x="5257800" y="5992502"/>
            <a:chExt cx="815902" cy="815902"/>
          </a:xfrm>
        </p:grpSpPr>
        <p:pic>
          <p:nvPicPr>
            <p:cNvPr id="17" name="Picture 16">
              <a:extLst>
                <a:ext uri="{FF2B5EF4-FFF2-40B4-BE49-F238E27FC236}">
                  <a16:creationId xmlns:a16="http://schemas.microsoft.com/office/drawing/2014/main" id="{D0CA0426-702F-4688-82B8-BA3EEDC9D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DF394C0F-57A3-4D24-B5C6-36C4C241C6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2F6EF5C-CDB7-4040-A054-920F442AD6E8}"/>
              </a:ext>
            </a:extLst>
          </p:cNvPr>
          <p:cNvGrpSpPr/>
          <p:nvPr/>
        </p:nvGrpSpPr>
        <p:grpSpPr>
          <a:xfrm>
            <a:off x="7374667" y="5791200"/>
            <a:ext cx="815902" cy="815902"/>
            <a:chOff x="7599229" y="6013644"/>
            <a:chExt cx="815902" cy="815902"/>
          </a:xfrm>
        </p:grpSpPr>
        <p:pic>
          <p:nvPicPr>
            <p:cNvPr id="20" name="Picture 19">
              <a:extLst>
                <a:ext uri="{FF2B5EF4-FFF2-40B4-BE49-F238E27FC236}">
                  <a16:creationId xmlns:a16="http://schemas.microsoft.com/office/drawing/2014/main" id="{62FCE1D8-D358-4779-86A1-45BC86339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4FC45B53-2858-48D0-B852-0EA5DB62BE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ERDON RECORTADA PARA VIA CRUCIS ZOOM">
            <a:hlinkClick r:id="" action="ppaction://media"/>
            <a:extLst>
              <a:ext uri="{FF2B5EF4-FFF2-40B4-BE49-F238E27FC236}">
                <a16:creationId xmlns:a16="http://schemas.microsoft.com/office/drawing/2014/main" id="{74A759FE-0B1A-4035-AD74-0089C206D0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2741" y="5873209"/>
            <a:ext cx="609600" cy="609600"/>
          </a:xfrm>
          <a:prstGeom prst="rect">
            <a:avLst/>
          </a:prstGeom>
        </p:spPr>
      </p:pic>
    </p:spTree>
    <p:extLst>
      <p:ext uri="{BB962C8B-B14F-4D97-AF65-F5344CB8AC3E}">
        <p14:creationId xmlns:p14="http://schemas.microsoft.com/office/powerpoint/2010/main" val="8782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90965" y="304800"/>
            <a:ext cx="3929787" cy="544764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Imagina el encuentro de Jesús con su Madre en este camino. Se miraron mutuamente. Jesús siente las lágrimas de su Madre y la Virgen María sufre  por el dolor de su Hijo.</a:t>
            </a:r>
          </a:p>
          <a:p>
            <a:pPr algn="just"/>
            <a:endParaRPr lang="es-ES" sz="2000" b="0" i="0" dirty="0">
              <a:solidFill>
                <a:srgbClr val="800000"/>
              </a:solidFill>
              <a:effectLst/>
              <a:latin typeface="Georgia" panose="02040502050405020303" pitchFamily="18" charset="0"/>
            </a:endParaRPr>
          </a:p>
          <a:p>
            <a:pPr algn="just"/>
            <a:r>
              <a:rPr lang="es-ES" sz="2000" b="1" i="0" dirty="0">
                <a:effectLst/>
                <a:latin typeface="Cambria" panose="02040503050406030204" pitchFamily="18" charset="0"/>
                <a:ea typeface="Cambria" panose="02040503050406030204" pitchFamily="18" charset="0"/>
              </a:rPr>
              <a:t>Querido Jesús y querida Mamita María, quiero ser bueno(a) y nunca </a:t>
            </a:r>
            <a:r>
              <a:rPr lang="es-ES" sz="2000" b="1" dirty="0">
                <a:latin typeface="Cambria" panose="02040503050406030204" pitchFamily="18" charset="0"/>
                <a:ea typeface="Cambria" panose="02040503050406030204" pitchFamily="18" charset="0"/>
              </a:rPr>
              <a:t>ponerlos tristes por mis faltas. </a:t>
            </a:r>
          </a:p>
          <a:p>
            <a:pPr algn="just"/>
            <a:endParaRPr lang="es-ES" sz="2000" b="1" i="1" dirty="0">
              <a:solidFill>
                <a:srgbClr val="FF0000"/>
              </a:solidFill>
              <a:effectLst/>
              <a:latin typeface="Cambria" panose="02040503050406030204" pitchFamily="18" charset="0"/>
              <a:ea typeface="Cambria" panose="02040503050406030204" pitchFamily="18" charset="0"/>
            </a:endParaRP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0" dirty="0">
              <a:effectLst/>
              <a:latin typeface="Cambria" panose="02040503050406030204" pitchFamily="18" charset="0"/>
              <a:ea typeface="Cambria" panose="02040503050406030204" pitchFamily="18" charset="0"/>
            </a:endParaRPr>
          </a:p>
        </p:txBody>
      </p:sp>
      <p:pic>
        <p:nvPicPr>
          <p:cNvPr id="2050" name="Picture 2">
            <a:extLst>
              <a:ext uri="{FF2B5EF4-FFF2-40B4-BE49-F238E27FC236}">
                <a16:creationId xmlns:a16="http://schemas.microsoft.com/office/drawing/2014/main" id="{4A071A30-39F9-4DF5-9092-091D7AFE6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 y="0"/>
            <a:ext cx="4907241" cy="693147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76F0BC9-C518-4D33-8DDC-B0638167AFBD}"/>
              </a:ext>
            </a:extLst>
          </p:cNvPr>
          <p:cNvGrpSpPr/>
          <p:nvPr/>
        </p:nvGrpSpPr>
        <p:grpSpPr>
          <a:xfrm>
            <a:off x="6263852" y="5937064"/>
            <a:ext cx="871331" cy="803803"/>
            <a:chOff x="6444542" y="6013644"/>
            <a:chExt cx="871331" cy="803803"/>
          </a:xfrm>
        </p:grpSpPr>
        <p:pic>
          <p:nvPicPr>
            <p:cNvPr id="14" name="Picture 13">
              <a:extLst>
                <a:ext uri="{FF2B5EF4-FFF2-40B4-BE49-F238E27FC236}">
                  <a16:creationId xmlns:a16="http://schemas.microsoft.com/office/drawing/2014/main" id="{181F821B-2D6A-4A89-BDAE-3C8DC1764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5" name="Picture 4" descr="auto0">
              <a:extLst>
                <a:ext uri="{FF2B5EF4-FFF2-40B4-BE49-F238E27FC236}">
                  <a16:creationId xmlns:a16="http://schemas.microsoft.com/office/drawing/2014/main" id="{CA7D0C14-C470-4007-90F9-90E4C5A6BC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738" y="6162203"/>
              <a:ext cx="341171" cy="481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CCE627D-304E-4F87-AC02-BD92D3E4181F}"/>
              </a:ext>
            </a:extLst>
          </p:cNvPr>
          <p:cNvGrpSpPr/>
          <p:nvPr/>
        </p:nvGrpSpPr>
        <p:grpSpPr>
          <a:xfrm>
            <a:off x="5077110" y="5915922"/>
            <a:ext cx="815902" cy="815902"/>
            <a:chOff x="5257800" y="5992502"/>
            <a:chExt cx="815902" cy="815902"/>
          </a:xfrm>
        </p:grpSpPr>
        <p:pic>
          <p:nvPicPr>
            <p:cNvPr id="17" name="Picture 16">
              <a:extLst>
                <a:ext uri="{FF2B5EF4-FFF2-40B4-BE49-F238E27FC236}">
                  <a16:creationId xmlns:a16="http://schemas.microsoft.com/office/drawing/2014/main" id="{0FB1EC3F-C25C-4AE4-947F-4C03D32D96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6" descr="Jesus2">
              <a:extLst>
                <a:ext uri="{FF2B5EF4-FFF2-40B4-BE49-F238E27FC236}">
                  <a16:creationId xmlns:a16="http://schemas.microsoft.com/office/drawing/2014/main" id="{CDBC71D1-F6B4-4669-BA82-DF01CC6317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2903" y="6156035"/>
              <a:ext cx="364289" cy="5172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35165788-CDC4-40F0-BD06-C57671331A1B}"/>
              </a:ext>
            </a:extLst>
          </p:cNvPr>
          <p:cNvGrpSpPr/>
          <p:nvPr/>
        </p:nvGrpSpPr>
        <p:grpSpPr>
          <a:xfrm>
            <a:off x="7418539" y="5937064"/>
            <a:ext cx="815902" cy="815902"/>
            <a:chOff x="7599229" y="6013644"/>
            <a:chExt cx="815902" cy="815902"/>
          </a:xfrm>
        </p:grpSpPr>
        <p:pic>
          <p:nvPicPr>
            <p:cNvPr id="20" name="Picture 19">
              <a:extLst>
                <a:ext uri="{FF2B5EF4-FFF2-40B4-BE49-F238E27FC236}">
                  <a16:creationId xmlns:a16="http://schemas.microsoft.com/office/drawing/2014/main" id="{3AD99AAE-27CF-4940-92F4-13B2D9CDFB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229" y="6013644"/>
              <a:ext cx="815902" cy="815902"/>
            </a:xfrm>
            <a:prstGeom prst="rect">
              <a:avLst/>
            </a:prstGeom>
          </p:spPr>
        </p:pic>
        <p:pic>
          <p:nvPicPr>
            <p:cNvPr id="21" name="Picture 8">
              <a:extLst>
                <a:ext uri="{FF2B5EF4-FFF2-40B4-BE49-F238E27FC236}">
                  <a16:creationId xmlns:a16="http://schemas.microsoft.com/office/drawing/2014/main" id="{C628608B-ADEA-4034-9409-E3AE7F3A2E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493" y="6230179"/>
              <a:ext cx="471373" cy="443091"/>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ERDON RECORTADA PARA VIA CRUCIS ZOOM">
            <a:hlinkClick r:id="" action="ppaction://media"/>
            <a:extLst>
              <a:ext uri="{FF2B5EF4-FFF2-40B4-BE49-F238E27FC236}">
                <a16:creationId xmlns:a16="http://schemas.microsoft.com/office/drawing/2014/main" id="{28573C70-0934-4540-B2EC-267A3A59B1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2741" y="5873209"/>
            <a:ext cx="609600" cy="609600"/>
          </a:xfrm>
          <a:prstGeom prst="rect">
            <a:avLst/>
          </a:prstGeom>
        </p:spPr>
      </p:pic>
    </p:spTree>
    <p:extLst>
      <p:ext uri="{BB962C8B-B14F-4D97-AF65-F5344CB8AC3E}">
        <p14:creationId xmlns:p14="http://schemas.microsoft.com/office/powerpoint/2010/main" val="19926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60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11773</TotalTime>
  <Words>1942</Words>
  <Application>Microsoft Office PowerPoint</Application>
  <PresentationFormat>On-screen Show (4:3)</PresentationFormat>
  <Paragraphs>117</Paragraphs>
  <Slides>23</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Georgia</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Miguel Angel Di Geronimo O</dc:creator>
  <cp:lastModifiedBy>Maria Varona</cp:lastModifiedBy>
  <cp:revision>223</cp:revision>
  <dcterms:created xsi:type="dcterms:W3CDTF">2020-05-09T12:14:28Z</dcterms:created>
  <dcterms:modified xsi:type="dcterms:W3CDTF">2021-03-25T15:46:32Z</dcterms:modified>
</cp:coreProperties>
</file>