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43" r:id="rId3"/>
    <p:sldId id="333" r:id="rId4"/>
    <p:sldId id="334" r:id="rId5"/>
    <p:sldId id="317" r:id="rId6"/>
    <p:sldId id="329" r:id="rId7"/>
    <p:sldId id="330" r:id="rId8"/>
    <p:sldId id="331" r:id="rId9"/>
    <p:sldId id="319" r:id="rId10"/>
    <p:sldId id="256" r:id="rId11"/>
    <p:sldId id="294" r:id="rId12"/>
    <p:sldId id="261" r:id="rId13"/>
    <p:sldId id="295" r:id="rId14"/>
    <p:sldId id="262" r:id="rId15"/>
    <p:sldId id="296" r:id="rId16"/>
    <p:sldId id="263" r:id="rId17"/>
    <p:sldId id="297" r:id="rId18"/>
    <p:sldId id="264" r:id="rId19"/>
    <p:sldId id="320" r:id="rId20"/>
    <p:sldId id="327" r:id="rId21"/>
    <p:sldId id="328" r:id="rId22"/>
    <p:sldId id="322" r:id="rId23"/>
    <p:sldId id="325" r:id="rId24"/>
    <p:sldId id="341" r:id="rId25"/>
    <p:sldId id="339" r:id="rId26"/>
    <p:sldId id="342" r:id="rId27"/>
    <p:sldId id="345" r:id="rId28"/>
    <p:sldId id="344" r:id="rId29"/>
    <p:sldId id="34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CC"/>
    <a:srgbClr val="CC3399"/>
    <a:srgbClr val="FF6699"/>
    <a:srgbClr val="F2F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70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3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8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93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1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3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AF53C-E56C-44AE-A30F-67985FDF6A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9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F53C-E56C-44AE-A30F-67985FDF6A90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6CA58-ADE9-4AF4-AF41-419728224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8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2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4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5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5.jpg"/><Relationship Id="rId7" Type="http://schemas.openxmlformats.org/officeDocument/2006/relationships/image" Target="../media/image59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Relationship Id="rId9" Type="http://schemas.openxmlformats.org/officeDocument/2006/relationships/image" Target="../media/image6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mkcb_Qlrcc?feature=oemb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hyperlink" Target="https://www.google.com/url?sa=i&amp;url=https://es.aleteia.org/2018/04/11/el-papa-por-que-bautizar-a-los-ninos-y-no-esperar-a-que-sean-adultos-y-elijan/&amp;psig=AOvVaw3IV2XhrE1nIop4vWWGmIJ4&amp;ust=1591197753920000&amp;source=images&amp;cd=vfe&amp;ved=0CAIQjRxqFwoTCIjG6ee34-kCFQAAAAAdAAAAABA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Friends Jesus &amp; Mary\Documents\LIBROS IMPRESOS\Manual Amigos de Jesus y Maria\photo logo nuevo.JPG">
            <a:extLst>
              <a:ext uri="{FF2B5EF4-FFF2-40B4-BE49-F238E27FC236}">
                <a16:creationId xmlns:a16="http://schemas.microsoft.com/office/drawing/2014/main" id="{350C545A-1CD3-4A09-B617-E38702D1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9338" y="976445"/>
            <a:ext cx="2788171" cy="278817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97642" y="41477"/>
            <a:ext cx="10394323" cy="93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El Santo Rosario-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Misterios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Gosozos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99" y="976445"/>
            <a:ext cx="2134663" cy="2915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CB798-732F-4027-9F37-2B599FA5BCAA}"/>
              </a:ext>
            </a:extLst>
          </p:cNvPr>
          <p:cNvSpPr txBox="1"/>
          <p:nvPr/>
        </p:nvSpPr>
        <p:spPr>
          <a:xfrm>
            <a:off x="1848499" y="4002382"/>
            <a:ext cx="3370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SIMBOLOS DE ORACION:</a:t>
            </a:r>
          </a:p>
          <a:p>
            <a:endParaRPr lang="en-US" sz="2400" b="1" dirty="0"/>
          </a:p>
          <a:p>
            <a:r>
              <a:rPr lang="en-US" sz="2400" b="1" dirty="0"/>
              <a:t>Padre </a:t>
            </a:r>
            <a:r>
              <a:rPr lang="en-US" sz="2400" b="1" dirty="0" err="1"/>
              <a:t>Nuestro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Ave Maria</a:t>
            </a:r>
          </a:p>
          <a:p>
            <a:endParaRPr lang="en-US" sz="2400" b="1" dirty="0"/>
          </a:p>
          <a:p>
            <a:r>
              <a:rPr lang="en-US" sz="2400" b="1" dirty="0"/>
              <a:t>Gloria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1D0AD-65A6-4CA1-8D8F-25794910A896}"/>
              </a:ext>
            </a:extLst>
          </p:cNvPr>
          <p:cNvSpPr txBox="1"/>
          <p:nvPr/>
        </p:nvSpPr>
        <p:spPr>
          <a:xfrm>
            <a:off x="5841743" y="4217825"/>
            <a:ext cx="58253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200" dirty="0"/>
              <a:t>Instrucciones para usar el PowerPoint:</a:t>
            </a:r>
          </a:p>
          <a:p>
            <a:pPr marL="342900" indent="-342900">
              <a:buAutoNum type="arabicPeriod"/>
            </a:pPr>
            <a:r>
              <a:rPr lang="es-419" sz="2200" dirty="0" err="1"/>
              <a:t>Click</a:t>
            </a:r>
            <a:r>
              <a:rPr lang="es-419" sz="2200" dirty="0"/>
              <a:t> </a:t>
            </a:r>
            <a:r>
              <a:rPr lang="es-419" sz="2200" b="1" dirty="0"/>
              <a:t>Habilitar Edición </a:t>
            </a:r>
            <a:r>
              <a:rPr lang="es-419" sz="2200" dirty="0"/>
              <a:t>y </a:t>
            </a:r>
            <a:r>
              <a:rPr lang="es-419" sz="2200" b="1" dirty="0"/>
              <a:t>Habilitar Contenido</a:t>
            </a:r>
            <a:endParaRPr lang="es-419" sz="2200" dirty="0"/>
          </a:p>
          <a:p>
            <a:pPr marL="342900" indent="-342900">
              <a:buAutoNum type="arabicPeriod"/>
            </a:pPr>
            <a:r>
              <a:rPr lang="es-419" sz="2200" dirty="0" err="1"/>
              <a:t>Click</a:t>
            </a:r>
            <a:r>
              <a:rPr lang="es-419" sz="2200" dirty="0"/>
              <a:t> </a:t>
            </a:r>
            <a:r>
              <a:rPr lang="es-419" sz="2200" b="1" dirty="0"/>
              <a:t>Presentación con Diapositivas </a:t>
            </a:r>
            <a:r>
              <a:rPr lang="es-419" sz="2200" dirty="0"/>
              <a:t>en el </a:t>
            </a:r>
            <a:r>
              <a:rPr lang="es-419" sz="2200" dirty="0" err="1"/>
              <a:t>menu</a:t>
            </a:r>
            <a:r>
              <a:rPr lang="es-419" sz="2200" dirty="0"/>
              <a:t> de arriba</a:t>
            </a:r>
          </a:p>
          <a:p>
            <a:pPr marL="342900" indent="-342900">
              <a:buAutoNum type="arabicPeriod"/>
            </a:pPr>
            <a:r>
              <a:rPr lang="es-419" sz="2200" dirty="0" err="1"/>
              <a:t>Click</a:t>
            </a:r>
            <a:r>
              <a:rPr lang="es-419" sz="2200" dirty="0"/>
              <a:t> </a:t>
            </a:r>
            <a:r>
              <a:rPr lang="es-419" sz="2200" b="1" dirty="0"/>
              <a:t>Desde el Principio </a:t>
            </a:r>
            <a:r>
              <a:rPr lang="es-419" sz="2200" dirty="0"/>
              <a:t>a la izquierda del </a:t>
            </a:r>
            <a:r>
              <a:rPr lang="es-419" sz="2200" dirty="0" err="1"/>
              <a:t>submenu</a:t>
            </a:r>
            <a:endParaRPr lang="es-419" sz="2200" dirty="0"/>
          </a:p>
          <a:p>
            <a:pPr marL="342900" indent="-342900">
              <a:buAutoNum type="arabicPeriod"/>
            </a:pPr>
            <a:r>
              <a:rPr lang="es-419" sz="2200" dirty="0" err="1"/>
              <a:t>Click</a:t>
            </a:r>
            <a:r>
              <a:rPr lang="es-419" sz="2200" dirty="0"/>
              <a:t> el Mouse para avanzar el PowerPoint</a:t>
            </a:r>
            <a:endParaRPr lang="en-US" sz="2200" b="1" dirty="0"/>
          </a:p>
        </p:txBody>
      </p:sp>
      <p:pic>
        <p:nvPicPr>
          <p:cNvPr id="8" name="Picture 6" descr="Red Rose Transparent PNG Clip Art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0BF620E9-D736-4369-B17D-543884087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71" y="6058018"/>
            <a:ext cx="683596" cy="67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BB7788-5F2F-4CB3-BE21-2361D4848E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2" y="4614319"/>
            <a:ext cx="726891" cy="726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B5DE1C-BD0B-4A6D-8162-111821BDD7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7" y="5387461"/>
            <a:ext cx="726891" cy="6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0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560" y="3426986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25" y="551049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75" y="2017607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81" y="5409028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792" y="4633829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723" y="5291208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85" y="605389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67" y="2017607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49" y="1601184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52" y="3403860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94" y="4695152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071" y="47910"/>
            <a:ext cx="1453792" cy="1453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17" y="19114"/>
            <a:ext cx="4618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1er </a:t>
            </a:r>
            <a:r>
              <a:rPr lang="en-US" b="1" dirty="0" err="1"/>
              <a:t>Misterio</a:t>
            </a:r>
            <a:r>
              <a:rPr lang="en-US" b="1" dirty="0"/>
              <a:t> </a:t>
            </a:r>
            <a:r>
              <a:rPr lang="en-US" b="1" dirty="0" err="1"/>
              <a:t>Gozoso</a:t>
            </a:r>
            <a:r>
              <a:rPr lang="en-US" b="1" dirty="0"/>
              <a:t> - LA ANUNCIACION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" y="601421"/>
            <a:ext cx="4420682" cy="4472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2426" y="236057"/>
            <a:ext cx="186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Fruto</a:t>
            </a:r>
            <a:r>
              <a:rPr lang="en-US" b="1" dirty="0"/>
              <a:t>: </a:t>
            </a:r>
            <a:r>
              <a:rPr lang="en-US" b="1" dirty="0" err="1"/>
              <a:t>Humildad</a:t>
            </a:r>
            <a:endParaRPr lang="en-US" b="1" dirty="0"/>
          </a:p>
        </p:txBody>
      </p:sp>
      <p:pic>
        <p:nvPicPr>
          <p:cNvPr id="18" name="Picture 6" descr="Red Rose Transparent PNG Clip Art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F92F1FD1-D4BE-4749-A2D5-4E2CB8C7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981" y="216369"/>
            <a:ext cx="1361034" cy="13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BEA4D3-C107-4D84-B348-8330B1EACDE1}"/>
              </a:ext>
            </a:extLst>
          </p:cNvPr>
          <p:cNvSpPr txBox="1"/>
          <p:nvPr/>
        </p:nvSpPr>
        <p:spPr>
          <a:xfrm>
            <a:off x="113217" y="5074363"/>
            <a:ext cx="49933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“El ángel, entrando en la presencia de María, le dijo: </a:t>
            </a:r>
            <a:r>
              <a:rPr lang="es-ES" sz="16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Alégrate, llena de gracia, el Señor está contigo…Concebirás en tu </a:t>
            </a:r>
            <a:r>
              <a:rPr lang="es-ES" sz="1600" b="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viente</a:t>
            </a:r>
            <a:r>
              <a:rPr lang="es-ES" sz="16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y darás a luz un hijo, y le pondrás por nombre </a:t>
            </a:r>
            <a:r>
              <a:rPr lang="es-ES" sz="1600" b="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Jesús.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María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contestó: </a:t>
            </a:r>
            <a:r>
              <a:rPr lang="es-ES" sz="16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Aquí está la esclava del Señor; hágase en mí según tu palabra</a:t>
            </a:r>
            <a:r>
              <a:rPr lang="es-ES" sz="12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”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s-ES" sz="12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Lc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1,2 26-38).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80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5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186" y="3565303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94" y="688020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187" y="2017607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419" y="5409028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60" y="4906092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03" y="5326410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19" y="722364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65" y="2116331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15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39" y="3494761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31" y="4888728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702" y="89640"/>
            <a:ext cx="1453792" cy="145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397" y="28680"/>
            <a:ext cx="436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2do </a:t>
            </a:r>
            <a:r>
              <a:rPr lang="en-US" b="1" dirty="0" err="1"/>
              <a:t>Misterio</a:t>
            </a:r>
            <a:r>
              <a:rPr lang="en-US" b="1" dirty="0"/>
              <a:t> </a:t>
            </a:r>
            <a:r>
              <a:rPr lang="en-US" b="1" dirty="0" err="1"/>
              <a:t>Gozoso</a:t>
            </a:r>
            <a:r>
              <a:rPr lang="en-US" b="1" dirty="0"/>
              <a:t>-LA VISITACION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3" y="728817"/>
            <a:ext cx="4333025" cy="4597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5632" y="359485"/>
            <a:ext cx="320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Fruto</a:t>
            </a:r>
            <a:r>
              <a:rPr lang="en-US" b="1" dirty="0"/>
              <a:t>: Amor al </a:t>
            </a:r>
            <a:r>
              <a:rPr lang="en-US" b="1" dirty="0" err="1"/>
              <a:t>Prójimo</a:t>
            </a:r>
            <a:endParaRPr lang="en-US" b="1" dirty="0"/>
          </a:p>
        </p:txBody>
      </p:sp>
      <p:pic>
        <p:nvPicPr>
          <p:cNvPr id="18" name="Picture 6" descr="Red Rose Transparent PNG Clip Art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3C199511-910C-47A1-8177-92B5956F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40" y="359485"/>
            <a:ext cx="1361034" cy="13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C9D2C5-F4EC-4FE1-9687-BDE5201BDBE5}"/>
              </a:ext>
            </a:extLst>
          </p:cNvPr>
          <p:cNvSpPr txBox="1"/>
          <p:nvPr/>
        </p:nvSpPr>
        <p:spPr>
          <a:xfrm>
            <a:off x="5638800" y="287528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863B2-186F-4064-8D41-3100FEB09E67}"/>
              </a:ext>
            </a:extLst>
          </p:cNvPr>
          <p:cNvSpPr txBox="1"/>
          <p:nvPr/>
        </p:nvSpPr>
        <p:spPr>
          <a:xfrm>
            <a:off x="110246" y="5326410"/>
            <a:ext cx="5245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“María se puso en camino y fue aprisa a la montaña, y saludó a Isabel. Isabel dijo a voz en grito: </a:t>
            </a:r>
            <a:r>
              <a:rPr lang="es-ES" sz="16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¡Bendita tú entre las mujeres y bendito el fruto de tu vientre! Dichosa tú que has </a:t>
            </a:r>
            <a:r>
              <a:rPr lang="es-ES" sz="1600" b="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creído.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María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dijo: </a:t>
            </a:r>
            <a:r>
              <a:rPr lang="es-ES" sz="16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Proclama mi alma la grandeza del Señor</a:t>
            </a:r>
            <a:r>
              <a:rPr lang="es-ES" sz="12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” 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s-ES" sz="12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Lc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1, 39-56).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67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064" y="3462737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713" y="649967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256" y="2057200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09" y="5311550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757" y="4865289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8" y="5257712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39" y="663119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1" y="2020979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580" y="172100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334" y="3469951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40" y="4865289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274" y="85865"/>
            <a:ext cx="1453792" cy="14537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7027" y="82074"/>
            <a:ext cx="392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3er </a:t>
            </a:r>
            <a:r>
              <a:rPr lang="en-US" b="1" dirty="0" err="1"/>
              <a:t>Misterio</a:t>
            </a:r>
            <a:r>
              <a:rPr lang="en-US" b="1" dirty="0"/>
              <a:t> </a:t>
            </a:r>
            <a:r>
              <a:rPr lang="en-US" b="1" dirty="0" err="1"/>
              <a:t>Gozoso</a:t>
            </a:r>
            <a:r>
              <a:rPr lang="en-US" b="1" dirty="0"/>
              <a:t>-LA NATIVIDAD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3" y="756673"/>
            <a:ext cx="4189159" cy="43436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2767" y="387341"/>
            <a:ext cx="290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Fruto</a:t>
            </a:r>
            <a:r>
              <a:rPr lang="en-US" b="1" dirty="0"/>
              <a:t>: </a:t>
            </a:r>
            <a:r>
              <a:rPr lang="en-US" b="1" dirty="0" err="1"/>
              <a:t>Pobreza</a:t>
            </a:r>
            <a:r>
              <a:rPr lang="en-US" b="1" dirty="0"/>
              <a:t> de </a:t>
            </a:r>
            <a:r>
              <a:rPr lang="en-US" b="1" dirty="0" err="1"/>
              <a:t>Espíritu</a:t>
            </a:r>
            <a:endParaRPr lang="en-US" b="1" dirty="0"/>
          </a:p>
        </p:txBody>
      </p:sp>
      <p:pic>
        <p:nvPicPr>
          <p:cNvPr id="18" name="Picture 6" descr="Red Rose Transparent PNG Clip Art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1ED70EF1-2D47-47A3-81DB-50A943D78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41" y="325874"/>
            <a:ext cx="1361034" cy="13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4B837D-A320-42A9-83BF-D783956DD92F}"/>
              </a:ext>
            </a:extLst>
          </p:cNvPr>
          <p:cNvSpPr txBox="1"/>
          <p:nvPr/>
        </p:nvSpPr>
        <p:spPr>
          <a:xfrm>
            <a:off x="137235" y="5149840"/>
            <a:ext cx="49822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“Mientras estaban en Belén, le llegó a María el tiempo del parto y dio a luz a su Hijo primogénito, lo envolvió en pañales y lo acostó en un pesebre, porque no tenían sitio en la posada. Un ángel se apareció a unos pastores y les dijo: </a:t>
            </a:r>
            <a:r>
              <a:rPr lang="es-ES" sz="15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Hoy, en la ciudad de David, os ha nacido un Salvador, el Mesías, el Señor”</a:t>
            </a:r>
            <a:r>
              <a:rPr lang="es-ES" sz="15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s-ES" sz="12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Lc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2, 1-14).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1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8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947" y="3439399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106" y="620778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947" y="1990427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52" y="5395366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47" y="4821598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65" y="5369298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169" y="760386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99" y="2177811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91" y="1735868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98" y="3577261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795" y="4923625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778" y="173482"/>
            <a:ext cx="1453792" cy="145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3737"/>
            <a:ext cx="5648960" cy="36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4to </a:t>
            </a:r>
            <a:r>
              <a:rPr lang="en-US" b="1" dirty="0" err="1"/>
              <a:t>Misterio</a:t>
            </a:r>
            <a:r>
              <a:rPr lang="en-US" b="1" dirty="0"/>
              <a:t> </a:t>
            </a:r>
            <a:r>
              <a:rPr lang="en-US" b="1" dirty="0" err="1"/>
              <a:t>Gozoso</a:t>
            </a:r>
            <a:r>
              <a:rPr lang="en-US" b="1" dirty="0"/>
              <a:t>-LA PRESENTACION EN EL TEMPLO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6" y="769100"/>
            <a:ext cx="4552122" cy="4119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5874" y="388094"/>
            <a:ext cx="1959112" cy="36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Fruto</a:t>
            </a:r>
            <a:r>
              <a:rPr lang="en-US" b="1" dirty="0"/>
              <a:t>: </a:t>
            </a:r>
            <a:r>
              <a:rPr lang="en-US" b="1" dirty="0" err="1"/>
              <a:t>Obediencia</a:t>
            </a:r>
            <a:endParaRPr lang="en-US" b="1" dirty="0"/>
          </a:p>
        </p:txBody>
      </p:sp>
      <p:pic>
        <p:nvPicPr>
          <p:cNvPr id="18" name="Picture 6" descr="Red Rose Transparent PNG Clip Art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2BF5FE9C-51F7-4E15-B260-287907502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54" y="441178"/>
            <a:ext cx="1361034" cy="13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2B3860-BA82-4D10-8814-F194868DB015}"/>
              </a:ext>
            </a:extLst>
          </p:cNvPr>
          <p:cNvSpPr txBox="1"/>
          <p:nvPr/>
        </p:nvSpPr>
        <p:spPr>
          <a:xfrm>
            <a:off x="37716" y="4923625"/>
            <a:ext cx="4874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“Los padres de Jesús lo llevaron a Jerusalén  para presentarlo al Señor, de acuerdo con lo escrito en la ley del Señor. Simeón lo tomó en brazos y dijo: “</a:t>
            </a:r>
            <a:r>
              <a:rPr lang="es-ES" sz="1600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Ahora, Señor, según tu promesa, puedes dejar a tu siervo irse en paz. Porque mis ojos han visto a tu Salvador” 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Lc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2, 22-40).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539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373" y="3486376"/>
            <a:ext cx="1570701" cy="1448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825" y="552896"/>
            <a:ext cx="1570701" cy="1448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575" y="2037404"/>
            <a:ext cx="1570701" cy="14489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425" y="5347705"/>
            <a:ext cx="1570701" cy="14489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48" y="4915552"/>
            <a:ext cx="1570701" cy="14489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47" y="5327909"/>
            <a:ext cx="1570701" cy="14489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07" y="706823"/>
            <a:ext cx="1570701" cy="1448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41" y="2164618"/>
            <a:ext cx="1570701" cy="14489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63" y="1701071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3" y="3565303"/>
            <a:ext cx="1570701" cy="14489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94" y="4935348"/>
            <a:ext cx="1570701" cy="14489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033" y="67580"/>
            <a:ext cx="1453792" cy="145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01996"/>
            <a:ext cx="5002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5to Misterio Gozoso-</a:t>
            </a:r>
          </a:p>
          <a:p>
            <a:pPr algn="ctr"/>
            <a:r>
              <a:rPr lang="es-ES" b="1" dirty="0"/>
              <a:t>JESUS PERDIDO Y HALLADO EN EL TEMPLO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0" y="1122183"/>
            <a:ext cx="4413295" cy="3843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3474" y="664202"/>
            <a:ext cx="360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Fruto</a:t>
            </a:r>
            <a:r>
              <a:rPr lang="en-US" b="1" dirty="0"/>
              <a:t>: </a:t>
            </a:r>
            <a:r>
              <a:rPr lang="en-US" b="1" dirty="0" err="1"/>
              <a:t>Gozo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Encontrar</a:t>
            </a:r>
            <a:r>
              <a:rPr lang="en-US" b="1" dirty="0"/>
              <a:t> a </a:t>
            </a:r>
            <a:r>
              <a:rPr lang="en-US" b="1" dirty="0" err="1"/>
              <a:t>Jesús</a:t>
            </a:r>
            <a:endParaRPr lang="en-US" b="1" dirty="0"/>
          </a:p>
        </p:txBody>
      </p:sp>
      <p:pic>
        <p:nvPicPr>
          <p:cNvPr id="18" name="Picture 6" descr="Red Rose Transparent PNG Clip Art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0B8C8320-6FBC-4B90-9A05-3EC59F067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08" y="365997"/>
            <a:ext cx="1361034" cy="13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AFF768-5E94-4B35-8019-33D57ABCA99C}"/>
              </a:ext>
            </a:extLst>
          </p:cNvPr>
          <p:cNvSpPr txBox="1"/>
          <p:nvPr/>
        </p:nvSpPr>
        <p:spPr>
          <a:xfrm>
            <a:off x="142240" y="5166279"/>
            <a:ext cx="5230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“Cuando Jesús cumplió doce años, subieron sus padres con él a Jerusalén por las fiestas de Pascua. Cuando terminó, se volvieron; pero el niño Jesús se quedó en Jerusalén. A los tres días, lo encontraron en el templo, sentado en medio de los maestros”. 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s-ES" sz="12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Lc</a:t>
            </a:r>
            <a:r>
              <a:rPr lang="es-ES" sz="12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2, 41-52).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3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165" y="0"/>
            <a:ext cx="6612835" cy="6857999"/>
          </a:xfrm>
        </p:spPr>
        <p:txBody>
          <a:bodyPr>
            <a:normAutofit/>
          </a:bodyPr>
          <a:lstStyle/>
          <a:p>
            <a:pPr algn="ctr"/>
            <a:r>
              <a:rPr lang="es-ES" b="1" dirty="0"/>
              <a:t>Oh Jesús mío.</a:t>
            </a:r>
            <a:br>
              <a:rPr lang="es-ES" b="1" dirty="0"/>
            </a:br>
            <a:r>
              <a:rPr lang="es-ES" b="1" dirty="0"/>
              <a:t>Perdona nuestros pecados</a:t>
            </a:r>
            <a:br>
              <a:rPr lang="es-ES" b="1" dirty="0"/>
            </a:br>
            <a:r>
              <a:rPr lang="es-ES" b="1" dirty="0"/>
              <a:t>Líbranos del fuego del infierno. Lleva a todas las almas al Cielo, especialmente las más necesitadas de tu misericordia. </a:t>
            </a:r>
            <a:br>
              <a:rPr lang="es-ES" b="1" dirty="0"/>
            </a:br>
            <a:r>
              <a:rPr lang="es-ES" b="1" dirty="0"/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200801"/>
            <a:ext cx="4855334" cy="64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2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gratis, promesas del rosario, ninos">
            <a:extLst>
              <a:ext uri="{FF2B5EF4-FFF2-40B4-BE49-F238E27FC236}">
                <a16:creationId xmlns:a16="http://schemas.microsoft.com/office/drawing/2014/main" id="{4B8E60D8-9043-4438-AEC7-D88E5369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02" y="0"/>
            <a:ext cx="761062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011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45463" cy="3400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463" y="-43598"/>
            <a:ext cx="2782001" cy="3443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464" y="-128240"/>
            <a:ext cx="2705100" cy="352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564" y="-128240"/>
            <a:ext cx="3759436" cy="3528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00115"/>
            <a:ext cx="2651760" cy="34382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1" y="3400114"/>
            <a:ext cx="3750526" cy="34382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87" y="3400114"/>
            <a:ext cx="2651760" cy="3438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047" y="3400113"/>
            <a:ext cx="3164494" cy="34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4127" cy="3417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7" y="0"/>
            <a:ext cx="2453703" cy="3420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30" y="0"/>
            <a:ext cx="3394710" cy="3415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9" y="-4835"/>
            <a:ext cx="3278733" cy="34206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6" y="3415794"/>
            <a:ext cx="3051381" cy="3442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5" y="3428841"/>
            <a:ext cx="2756430" cy="3429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55" y="3415794"/>
            <a:ext cx="2852156" cy="344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11" y="3424083"/>
            <a:ext cx="3518561" cy="34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035" y="365125"/>
            <a:ext cx="7257711" cy="6331889"/>
          </a:xfrm>
        </p:spPr>
        <p:txBody>
          <a:bodyPr>
            <a:noAutofit/>
          </a:bodyPr>
          <a:lstStyle/>
          <a:p>
            <a:pPr algn="ctr"/>
            <a:r>
              <a:rPr lang="es-ES" sz="3600" dirty="0"/>
              <a:t>San Miguel Arcángel, </a:t>
            </a:r>
            <a:br>
              <a:rPr lang="es-ES" sz="3600" dirty="0"/>
            </a:br>
            <a:r>
              <a:rPr lang="es-ES" sz="3600" dirty="0"/>
              <a:t>defiéndenos en la batalla. </a:t>
            </a:r>
            <a:br>
              <a:rPr lang="es-ES" sz="3600" dirty="0"/>
            </a:br>
            <a:r>
              <a:rPr lang="es-ES" sz="3600" dirty="0"/>
              <a:t>Sé nuestro amparo contra las perversidades y acechanzas del demonio. Que Dios manifieste sobre él su poder, es nuestra humilde súplica. </a:t>
            </a:r>
            <a:br>
              <a:rPr lang="es-ES" sz="3600" dirty="0"/>
            </a:br>
            <a:r>
              <a:rPr lang="es-ES" sz="3600" dirty="0"/>
              <a:t>Y tú, oh Príncipe de la Milicia Celestial, con el poder que Dios te ha conferido, arroja al infierno a Satanás, y a los demás espíritus malignos que vagan por el mundo para la perdición de las almas. Amén.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37" y="0"/>
            <a:ext cx="50337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17398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151682-7C97-4A03-B4D6-4604D22FF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82" y="3386915"/>
            <a:ext cx="3333975" cy="359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90" name="Picture 18" descr="Star Gold Png Clipart by clipartcotttage on DeviantArt">
            <a:extLst>
              <a:ext uri="{FF2B5EF4-FFF2-40B4-BE49-F238E27FC236}">
                <a16:creationId xmlns:a16="http://schemas.microsoft.com/office/drawing/2014/main" id="{5662D1D4-3DDD-44A2-BC77-07DCEA9F6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604" y="3694490"/>
            <a:ext cx="1687387" cy="163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Star Gold Png Clipart by clipartcotttage on DeviantArt">
            <a:extLst>
              <a:ext uri="{FF2B5EF4-FFF2-40B4-BE49-F238E27FC236}">
                <a16:creationId xmlns:a16="http://schemas.microsoft.com/office/drawing/2014/main" id="{2B24E115-22AB-48BE-935E-ECC15A45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521" y="3163510"/>
            <a:ext cx="1687387" cy="163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Star Gold Png Clipart by clipartcotttage on DeviantArt">
            <a:extLst>
              <a:ext uri="{FF2B5EF4-FFF2-40B4-BE49-F238E27FC236}">
                <a16:creationId xmlns:a16="http://schemas.microsoft.com/office/drawing/2014/main" id="{639D403A-A69D-447B-962C-923D3473E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58" y="3837666"/>
            <a:ext cx="1618281" cy="15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Star Gold Png Clipart by clipartcotttage on DeviantArt">
            <a:extLst>
              <a:ext uri="{FF2B5EF4-FFF2-40B4-BE49-F238E27FC236}">
                <a16:creationId xmlns:a16="http://schemas.microsoft.com/office/drawing/2014/main" id="{061C43B4-766E-4D1D-9A53-45F766BC4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05" y="3148490"/>
            <a:ext cx="1686647" cy="16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Star Gold Png Clipart by clipartcotttage on DeviantArt">
            <a:extLst>
              <a:ext uri="{FF2B5EF4-FFF2-40B4-BE49-F238E27FC236}">
                <a16:creationId xmlns:a16="http://schemas.microsoft.com/office/drawing/2014/main" id="{3A8EA9D4-1F12-46EC-83FD-D946038F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34" y="383164"/>
            <a:ext cx="1573233" cy="15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Star Gold Png Clipart by clipartcotttage on DeviantArt">
            <a:extLst>
              <a:ext uri="{FF2B5EF4-FFF2-40B4-BE49-F238E27FC236}">
                <a16:creationId xmlns:a16="http://schemas.microsoft.com/office/drawing/2014/main" id="{F3498DA9-C2DC-4971-9F13-1D3E4B62A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042" y="-8040"/>
            <a:ext cx="1618281" cy="15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Star Gold Png Clipart by clipartcotttage on DeviantArt">
            <a:extLst>
              <a:ext uri="{FF2B5EF4-FFF2-40B4-BE49-F238E27FC236}">
                <a16:creationId xmlns:a16="http://schemas.microsoft.com/office/drawing/2014/main" id="{FB985B70-96B0-469F-845C-786CCCEF8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34" y="-89239"/>
            <a:ext cx="1687386" cy="16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tar Gold Png Clipart by clipartcotttage on DeviantArt">
            <a:extLst>
              <a:ext uri="{FF2B5EF4-FFF2-40B4-BE49-F238E27FC236}">
                <a16:creationId xmlns:a16="http://schemas.microsoft.com/office/drawing/2014/main" id="{03F5C45A-3004-491A-9286-D823757C3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731" y="-41487"/>
            <a:ext cx="1687386" cy="16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Star Gold Png Clipart by clipartcotttage on DeviantArt">
            <a:extLst>
              <a:ext uri="{FF2B5EF4-FFF2-40B4-BE49-F238E27FC236}">
                <a16:creationId xmlns:a16="http://schemas.microsoft.com/office/drawing/2014/main" id="{D4401966-75CC-4A57-9E9C-AF858CD7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51" y="526462"/>
            <a:ext cx="1687386" cy="163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Star Gold Png Clipart by clipartcotttage on DeviantArt">
            <a:extLst>
              <a:ext uri="{FF2B5EF4-FFF2-40B4-BE49-F238E27FC236}">
                <a16:creationId xmlns:a16="http://schemas.microsoft.com/office/drawing/2014/main" id="{3D24C8A2-2EA5-40CC-8D85-81A7193EA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06" y="1648120"/>
            <a:ext cx="1573233" cy="15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Star Gold Png Clipart by clipartcotttage on DeviantArt">
            <a:extLst>
              <a:ext uri="{FF2B5EF4-FFF2-40B4-BE49-F238E27FC236}">
                <a16:creationId xmlns:a16="http://schemas.microsoft.com/office/drawing/2014/main" id="{751FBF0C-F1BD-47F4-8319-EDEC1B79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638" y="1714545"/>
            <a:ext cx="1727655" cy="167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293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348A-C8F2-49A7-A893-19C45798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531" y="959370"/>
            <a:ext cx="5622561" cy="789118"/>
          </a:xfrm>
        </p:spPr>
        <p:txBody>
          <a:bodyPr>
            <a:normAutofit fontScale="90000"/>
          </a:bodyPr>
          <a:lstStyle/>
          <a:p>
            <a:pPr algn="ctr"/>
            <a:r>
              <a:rPr lang="es-419" b="1" dirty="0"/>
              <a:t>Por que rezar el Rosario?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897E3-7D67-49ED-9E0E-92058B5A2AAA}"/>
              </a:ext>
            </a:extLst>
          </p:cNvPr>
          <p:cNvSpPr txBox="1"/>
          <p:nvPr/>
        </p:nvSpPr>
        <p:spPr>
          <a:xfrm>
            <a:off x="178633" y="2609032"/>
            <a:ext cx="88342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  <a:ea typeface="+mj-ea"/>
                <a:cs typeface="+mj-cs"/>
              </a:rPr>
              <a:t>1 – </a:t>
            </a:r>
            <a:r>
              <a:rPr lang="es-DO" sz="3000" b="1" dirty="0">
                <a:latin typeface="+mj-lt"/>
                <a:ea typeface="+mj-ea"/>
                <a:cs typeface="+mj-cs"/>
              </a:rPr>
              <a:t>El Rosario es una espada espiritual que derrota el mal.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847B3C-EA37-4295-A2E4-0526CFAE38EF}"/>
              </a:ext>
            </a:extLst>
          </p:cNvPr>
          <p:cNvSpPr txBox="1"/>
          <p:nvPr/>
        </p:nvSpPr>
        <p:spPr>
          <a:xfrm>
            <a:off x="187377" y="3253650"/>
            <a:ext cx="8957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  <a:ea typeface="+mj-ea"/>
                <a:cs typeface="+mj-cs"/>
              </a:rPr>
              <a:t>2 – </a:t>
            </a:r>
            <a:r>
              <a:rPr lang="es-EC" sz="3000" b="1" dirty="0">
                <a:latin typeface="+mj-lt"/>
                <a:ea typeface="+mj-ea"/>
                <a:cs typeface="+mj-cs"/>
              </a:rPr>
              <a:t>El Rosario enseña la vida de Jesús y trae paz.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54F1FB-69AB-47BF-B1E5-9A22E6F84100}"/>
              </a:ext>
            </a:extLst>
          </p:cNvPr>
          <p:cNvSpPr txBox="1"/>
          <p:nvPr/>
        </p:nvSpPr>
        <p:spPr>
          <a:xfrm>
            <a:off x="178633" y="3912475"/>
            <a:ext cx="10777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  <a:ea typeface="+mj-ea"/>
                <a:cs typeface="+mj-cs"/>
              </a:rPr>
              <a:t>3 – </a:t>
            </a:r>
            <a:r>
              <a:rPr lang="es-CL" sz="3000" b="1" dirty="0">
                <a:latin typeface="+mj-lt"/>
                <a:ea typeface="+mj-ea"/>
                <a:cs typeface="+mj-cs"/>
              </a:rPr>
              <a:t>El Rosario ense</a:t>
            </a:r>
            <a:r>
              <a:rPr lang="es-CL" sz="3000" dirty="0"/>
              <a:t>ñ</a:t>
            </a:r>
            <a:r>
              <a:rPr lang="es-CL" sz="3000" b="1" dirty="0">
                <a:latin typeface="+mj-lt"/>
                <a:ea typeface="+mj-ea"/>
                <a:cs typeface="+mj-cs"/>
              </a:rPr>
              <a:t>a virtud que es necesario para crecer en santidad.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387E63-2397-4C50-AE1F-B4E97B2E2906}"/>
              </a:ext>
            </a:extLst>
          </p:cNvPr>
          <p:cNvSpPr txBox="1"/>
          <p:nvPr/>
        </p:nvSpPr>
        <p:spPr>
          <a:xfrm>
            <a:off x="178633" y="4531622"/>
            <a:ext cx="109128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  <a:ea typeface="+mj-ea"/>
                <a:cs typeface="+mj-cs"/>
              </a:rPr>
              <a:t>4 – </a:t>
            </a:r>
            <a:r>
              <a:rPr lang="es-PA" sz="3000" b="1" dirty="0">
                <a:latin typeface="+mj-lt"/>
                <a:ea typeface="+mj-ea"/>
                <a:cs typeface="+mj-cs"/>
              </a:rPr>
              <a:t>El Rosario es una expresión de nuestro amor por Jesús y María.</a:t>
            </a:r>
          </a:p>
        </p:txBody>
      </p:sp>
      <p:pic>
        <p:nvPicPr>
          <p:cNvPr id="1026" name="Picture 2" descr="Taking Heaven by Storm - Missionaries of the Holy Family">
            <a:extLst>
              <a:ext uri="{FF2B5EF4-FFF2-40B4-BE49-F238E27FC236}">
                <a16:creationId xmlns:a16="http://schemas.microsoft.com/office/drawing/2014/main" id="{4B432B49-524C-4EC3-8C68-153113DD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115" y="123140"/>
            <a:ext cx="2883241" cy="37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F72F91-5FDE-42E2-9058-E002F6C20298}"/>
              </a:ext>
            </a:extLst>
          </p:cNvPr>
          <p:cNvSpPr txBox="1"/>
          <p:nvPr/>
        </p:nvSpPr>
        <p:spPr>
          <a:xfrm>
            <a:off x="187378" y="5150769"/>
            <a:ext cx="11504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  <a:ea typeface="+mj-ea"/>
                <a:cs typeface="+mj-cs"/>
              </a:rPr>
              <a:t>5 </a:t>
            </a:r>
            <a:r>
              <a:rPr lang="en-US" sz="3000" b="1" dirty="0"/>
              <a:t>–</a:t>
            </a:r>
            <a:r>
              <a:rPr lang="en-US" sz="3000" b="1" dirty="0">
                <a:latin typeface="+mj-lt"/>
                <a:ea typeface="+mj-ea"/>
                <a:cs typeface="+mj-cs"/>
              </a:rPr>
              <a:t> </a:t>
            </a:r>
            <a:r>
              <a:rPr lang="es-ES" sz="3000" b="1" dirty="0">
                <a:latin typeface="+mj-lt"/>
                <a:ea typeface="+mj-ea"/>
                <a:cs typeface="+mj-cs"/>
              </a:rPr>
              <a:t>La Iglesia regala indulgencies parciales y plenarias por orar el Rosario.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4E299-5280-4C50-BF02-FDE926EC6320}"/>
              </a:ext>
            </a:extLst>
          </p:cNvPr>
          <p:cNvSpPr txBox="1"/>
          <p:nvPr/>
        </p:nvSpPr>
        <p:spPr>
          <a:xfrm>
            <a:off x="187378" y="5742243"/>
            <a:ext cx="11504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  <a:ea typeface="+mj-ea"/>
                <a:cs typeface="+mj-cs"/>
              </a:rPr>
              <a:t>6 </a:t>
            </a:r>
            <a:r>
              <a:rPr lang="en-US" sz="3000" b="1" dirty="0"/>
              <a:t>–</a:t>
            </a:r>
            <a:r>
              <a:rPr lang="en-US" sz="3000" b="1" dirty="0">
                <a:latin typeface="+mj-lt"/>
                <a:ea typeface="+mj-ea"/>
                <a:cs typeface="+mj-cs"/>
              </a:rPr>
              <a:t> </a:t>
            </a:r>
            <a:r>
              <a:rPr lang="es-DO" sz="3000" b="1" dirty="0">
                <a:latin typeface="+mj-lt"/>
                <a:ea typeface="+mj-ea"/>
                <a:cs typeface="+mj-cs"/>
              </a:rPr>
              <a:t>La Virgen Maria da 15 promesas para las personas dedicadas al Rosario</a:t>
            </a:r>
            <a:r>
              <a:rPr lang="en-US" sz="3000" b="1" dirty="0"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84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ratis, promesas del rosario, ninos">
            <a:extLst>
              <a:ext uri="{FF2B5EF4-FFF2-40B4-BE49-F238E27FC236}">
                <a16:creationId xmlns:a16="http://schemas.microsoft.com/office/drawing/2014/main" id="{8D629469-3D33-4283-BD71-B7F3492D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74" y="0"/>
            <a:ext cx="84687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83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gratis, promesas del rosario, ninos">
            <a:extLst>
              <a:ext uri="{FF2B5EF4-FFF2-40B4-BE49-F238E27FC236}">
                <a16:creationId xmlns:a16="http://schemas.microsoft.com/office/drawing/2014/main" id="{0AFC312C-9465-4FC6-AA60-E116D9B5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96" y="0"/>
            <a:ext cx="94816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89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gratis, promesas del rosario, ninos">
            <a:extLst>
              <a:ext uri="{FF2B5EF4-FFF2-40B4-BE49-F238E27FC236}">
                <a16:creationId xmlns:a16="http://schemas.microsoft.com/office/drawing/2014/main" id="{2D1BBD0D-0EF5-4F41-8EE9-0270B178B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050" y="1"/>
            <a:ext cx="6865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43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261A76-8A8C-4933-820B-4A40166C1B6B}"/>
              </a:ext>
            </a:extLst>
          </p:cNvPr>
          <p:cNvSpPr txBox="1"/>
          <p:nvPr/>
        </p:nvSpPr>
        <p:spPr>
          <a:xfrm>
            <a:off x="1125415" y="900332"/>
            <a:ext cx="93690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1257300" algn="l">
              <a:spcBef>
                <a:spcPts val="0"/>
              </a:spcBef>
              <a:spcAft>
                <a:spcPts val="0"/>
              </a:spcAft>
            </a:pPr>
            <a:r>
              <a:rPr lang="es-CL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Estimados Padres y Madres,</a:t>
            </a:r>
            <a:endParaRPr lang="es-CL" sz="18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914400" marR="1257300" algn="l">
              <a:spcBef>
                <a:spcPts val="0"/>
              </a:spcBef>
              <a:spcAft>
                <a:spcPts val="0"/>
              </a:spcAft>
            </a:pPr>
            <a:r>
              <a:rPr lang="es-CL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s-CL" sz="18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914400" marR="800100" algn="l">
              <a:spcBef>
                <a:spcPts val="0"/>
              </a:spcBef>
              <a:spcAft>
                <a:spcPts val="0"/>
              </a:spcAft>
            </a:pPr>
            <a:r>
              <a:rPr lang="es-CL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 hijo ha sido instruido que rece el Rosario con su familia por lo menos una vez durante la semana y a escribir un párrafo corto sobre su experiencia para leerlo en 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el grupo la próxima semana. </a:t>
            </a:r>
          </a:p>
          <a:p>
            <a:pPr marL="914400" marR="800100" algn="l">
              <a:spcBef>
                <a:spcPts val="0"/>
              </a:spcBef>
              <a:spcAft>
                <a:spcPts val="0"/>
              </a:spcAft>
            </a:pPr>
            <a:r>
              <a:rPr lang="es-CL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s-CL" sz="18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914400" marR="800100" algn="l">
              <a:spcBef>
                <a:spcPts val="0"/>
              </a:spcBef>
              <a:spcAft>
                <a:spcPts val="0"/>
              </a:spcAft>
            </a:pPr>
            <a:r>
              <a:rPr lang="es-CL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Nuestra Santa Madre del Cielo ha dicho que el Rosario es una poderosa arma contra el mal y un instrumento efectivo para ayudarnos a crecer en santidad. Ella ha dicho que cada vez que rezamos el Rosario, le regalamos una corona de rosas. Ella 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nos hizo 15 promesas a las personas dedicadas a rezar el Rosario que están incluidos en el PowerPoint que le enviamos. </a:t>
            </a:r>
          </a:p>
          <a:p>
            <a:pPr marL="914400" marR="800100" algn="l">
              <a:spcBef>
                <a:spcPts val="0"/>
              </a:spcBef>
              <a:spcAft>
                <a:spcPts val="0"/>
              </a:spcAft>
            </a:pPr>
            <a:r>
              <a:rPr lang="es-CL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s-CL" sz="18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914400" marR="800100" algn="l">
              <a:spcBef>
                <a:spcPts val="0"/>
              </a:spcBef>
              <a:spcAft>
                <a:spcPts val="0"/>
              </a:spcAft>
            </a:pPr>
            <a:r>
              <a:rPr lang="es-CL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este email adjuntamos un PowerPoint para rezar el Rosario con la familia. Al abrirlo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, verán las instrucciones de como proceder. Si tienen alguna pregunta, por favor, llámenme al </a:t>
            </a:r>
            <a:r>
              <a:rPr lang="es-CL" dirty="0" err="1">
                <a:solidFill>
                  <a:srgbClr val="222222"/>
                </a:solidFill>
                <a:latin typeface="Arial" panose="020B0604020202020204" pitchFamily="34" charset="0"/>
              </a:rPr>
              <a:t>xxx-xxx-xxxx</a:t>
            </a:r>
            <a:r>
              <a:rPr lang="es-CL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</a:p>
          <a:p>
            <a:pPr marL="914400" marR="800100" algn="l">
              <a:spcBef>
                <a:spcPts val="0"/>
              </a:spcBef>
              <a:spcAft>
                <a:spcPts val="0"/>
              </a:spcAft>
            </a:pPr>
            <a:r>
              <a:rPr lang="es-CL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s-CL" sz="18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914400" marR="1257300" algn="l">
              <a:spcBef>
                <a:spcPts val="0"/>
              </a:spcBef>
              <a:spcAft>
                <a:spcPts val="0"/>
              </a:spcAft>
            </a:pPr>
            <a:r>
              <a:rPr lang="es-CL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Que Dios los Bendiga,</a:t>
            </a:r>
            <a:endParaRPr lang="es-CL" sz="18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914400" marR="1257300" algn="l">
              <a:spcBef>
                <a:spcPts val="0"/>
              </a:spcBef>
              <a:spcAft>
                <a:spcPts val="0"/>
              </a:spcAft>
            </a:pPr>
            <a:r>
              <a:rPr lang="es-CL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endParaRPr lang="es-CL" sz="18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marL="914400" marR="1257300" algn="l">
              <a:spcBef>
                <a:spcPts val="0"/>
              </a:spcBef>
              <a:spcAft>
                <a:spcPts val="0"/>
              </a:spcAft>
            </a:pPr>
            <a:r>
              <a:rPr lang="es-CL" sz="1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Nombre de Guía</a:t>
            </a:r>
            <a:endParaRPr lang="es-CL" sz="18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2D413-F7EE-4A86-94AE-42110864ACBC}"/>
              </a:ext>
            </a:extLst>
          </p:cNvPr>
          <p:cNvSpPr txBox="1"/>
          <p:nvPr/>
        </p:nvSpPr>
        <p:spPr>
          <a:xfrm>
            <a:off x="3418449" y="94524"/>
            <a:ext cx="5008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CARTA PARA LOS PADRES:</a:t>
            </a:r>
          </a:p>
        </p:txBody>
      </p:sp>
    </p:spTree>
    <p:extLst>
      <p:ext uri="{BB962C8B-B14F-4D97-AF65-F5344CB8AC3E}">
        <p14:creationId xmlns:p14="http://schemas.microsoft.com/office/powerpoint/2010/main" val="244265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34" y="0"/>
            <a:ext cx="489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Cancion:Ven</a:t>
            </a:r>
            <a:r>
              <a:rPr lang="en-US" dirty="0"/>
              <a:t> Espiritu de Dios,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Catolicas</a:t>
            </a:r>
            <a:endParaRPr lang="en-US" dirty="0"/>
          </a:p>
        </p:txBody>
      </p:sp>
      <p:pic>
        <p:nvPicPr>
          <p:cNvPr id="4" name="Online Media 3" title="Ven Espíritu de Dios - msp">
            <a:hlinkClick r:id="" action="ppaction://media"/>
            <a:extLst>
              <a:ext uri="{FF2B5EF4-FFF2-40B4-BE49-F238E27FC236}">
                <a16:creationId xmlns:a16="http://schemas.microsoft.com/office/drawing/2014/main" id="{291C86D4-AD4E-49DC-94AC-6B223C34F4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73" y="463826"/>
            <a:ext cx="12165027" cy="639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20989" y="67839"/>
            <a:ext cx="223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INTENCIONES</a:t>
            </a:r>
          </a:p>
        </p:txBody>
      </p:sp>
      <p:pic>
        <p:nvPicPr>
          <p:cNvPr id="1026" name="Picture 2" descr="El Papa: ¿Por qué bautizar a los niños y no esperar a que sean ..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6" y="1215221"/>
            <a:ext cx="1922654" cy="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3" y="67838"/>
            <a:ext cx="1883357" cy="1048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00136" y="644075"/>
            <a:ext cx="5459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intenciones de Nuestra Madre en el Cielo</a:t>
            </a:r>
            <a:r>
              <a:rPr lang="en-US" b="1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9820" y="1467596"/>
            <a:ext cx="1000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toda la Iglesia Católica, por el Santo Papa Francisco, nuestros sacerdotes y religiosas.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0136" y="2241359"/>
            <a:ext cx="1014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lideres de nuestros países, que promuevan la vida, la paz, y la justicia para todos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" y="2139224"/>
            <a:ext cx="1922654" cy="5584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0136" y="2845980"/>
            <a:ext cx="9987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ancianos, los enfermos, los que sufren y los que los cuidan.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el fin del Corona Virus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739" y="4400185"/>
            <a:ext cx="1000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niños y los jóvenes, especialmente los abandonados, los abusados, y los no nacidos en riesgo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2760629"/>
            <a:ext cx="1922654" cy="7709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4338651"/>
            <a:ext cx="1975051" cy="8266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0135" y="3753854"/>
            <a:ext cx="9065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desamparados, los pobres, los desempleados, y todos con problemas financieros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3" y="3598643"/>
            <a:ext cx="1959207" cy="679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9820" y="5223706"/>
            <a:ext cx="1009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intenciones de nuestras familias y amistades.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5" y="5197763"/>
            <a:ext cx="1975051" cy="698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4608" y="6052770"/>
            <a:ext cx="986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las almas del Purgatorio.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Por los que no conocen o rechazan el amor de Jesús.  Amen.</a:t>
            </a:r>
            <a:endParaRPr lang="es-E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0" y="5954390"/>
            <a:ext cx="1883357" cy="80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5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7" grpId="0"/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9" y="207294"/>
            <a:ext cx="7652824" cy="6540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59687" y="2200173"/>
            <a:ext cx="29148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En nombre del Padre, del Hijo, y del Espíritu Santo. Amen.</a:t>
            </a:r>
          </a:p>
        </p:txBody>
      </p:sp>
    </p:spTree>
    <p:extLst>
      <p:ext uri="{BB962C8B-B14F-4D97-AF65-F5344CB8AC3E}">
        <p14:creationId xmlns:p14="http://schemas.microsoft.com/office/powerpoint/2010/main" val="40872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" y="922648"/>
            <a:ext cx="1554716" cy="17294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70" y="0"/>
            <a:ext cx="3171730" cy="346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153" y="0"/>
            <a:ext cx="3193088" cy="3461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995" y="-1158"/>
            <a:ext cx="3138083" cy="3461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9" y="3459963"/>
            <a:ext cx="2928678" cy="32988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52" y="3459963"/>
            <a:ext cx="2977842" cy="3298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65" y="3459384"/>
            <a:ext cx="3020252" cy="32988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489" y="3459963"/>
            <a:ext cx="2977842" cy="327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96755" cy="33762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754" y="0"/>
            <a:ext cx="3084610" cy="3376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9" y="0"/>
            <a:ext cx="3127322" cy="3376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31" y="0"/>
            <a:ext cx="2894378" cy="3376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" y="3376246"/>
            <a:ext cx="3096755" cy="338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7" y="3376246"/>
            <a:ext cx="3131883" cy="3382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96" y="3367565"/>
            <a:ext cx="3108245" cy="3368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41" y="3367563"/>
            <a:ext cx="2927932" cy="3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0930" cy="3420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930" y="-6081"/>
            <a:ext cx="3112147" cy="34325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18" y="-6081"/>
            <a:ext cx="3120930" cy="34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853" y="0"/>
            <a:ext cx="3112147" cy="34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5050" y="4369553"/>
            <a:ext cx="403742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0" b="1" dirty="0">
                <a:latin typeface="Aharoni" panose="02010803020104030203" pitchFamily="2" charset="-79"/>
                <a:cs typeface="Aharoni" panose="02010803020104030203" pitchFamily="2" charset="-79"/>
              </a:rPr>
              <a:t>AMEN</a:t>
            </a:r>
          </a:p>
        </p:txBody>
      </p:sp>
    </p:spTree>
    <p:extLst>
      <p:ext uri="{BB962C8B-B14F-4D97-AF65-F5344CB8AC3E}">
        <p14:creationId xmlns:p14="http://schemas.microsoft.com/office/powerpoint/2010/main" val="21561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-92220"/>
            <a:ext cx="1453792" cy="145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1304501"/>
            <a:ext cx="1570701" cy="1448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99" y="2701863"/>
            <a:ext cx="1570701" cy="1448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90" y="4042154"/>
            <a:ext cx="1570701" cy="1448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50940" y="1806467"/>
            <a:ext cx="1661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0718" y="3007453"/>
            <a:ext cx="324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ESPERANZA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18242" y="4150835"/>
            <a:ext cx="2047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AMOR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30" y="1588731"/>
            <a:ext cx="6037384" cy="4499439"/>
          </a:xfrm>
          <a:prstGeom prst="rect">
            <a:avLst/>
          </a:prstGeom>
        </p:spPr>
      </p:pic>
      <p:pic>
        <p:nvPicPr>
          <p:cNvPr id="13" name="Picture 6" descr="Red Rose Transparent PNG Clip Art Image | Gallery Yopriceville -  High-Quality Images and Transparent PNG Free Clipart">
            <a:extLst>
              <a:ext uri="{FF2B5EF4-FFF2-40B4-BE49-F238E27FC236}">
                <a16:creationId xmlns:a16="http://schemas.microsoft.com/office/drawing/2014/main" id="{278B6CA4-CBA4-47F0-993A-967219D29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66" y="5473757"/>
            <a:ext cx="1361034" cy="133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72D261-592D-46EE-BCEF-448E64C6EFB3}"/>
              </a:ext>
            </a:extLst>
          </p:cNvPr>
          <p:cNvSpPr txBox="1"/>
          <p:nvPr/>
        </p:nvSpPr>
        <p:spPr>
          <a:xfrm>
            <a:off x="8520718" y="475449"/>
            <a:ext cx="3447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Por las </a:t>
            </a:r>
            <a:r>
              <a:rPr lang="en-US" sz="2400" b="1" dirty="0" err="1"/>
              <a:t>intenciones</a:t>
            </a:r>
            <a:r>
              <a:rPr lang="en-US" sz="2400" b="1" dirty="0"/>
              <a:t> del Papa Francisco</a:t>
            </a:r>
          </a:p>
        </p:txBody>
      </p:sp>
    </p:spTree>
    <p:extLst>
      <p:ext uri="{BB962C8B-B14F-4D97-AF65-F5344CB8AC3E}">
        <p14:creationId xmlns:p14="http://schemas.microsoft.com/office/powerpoint/2010/main" val="5103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1123</Words>
  <Application>Microsoft Office PowerPoint</Application>
  <PresentationFormat>Widescreen</PresentationFormat>
  <Paragraphs>73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Aharoni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Oh Jesús mío. Perdona nuestros pecados Líbranos del fuego del infierno. Lleva a todas las almas al Cielo, especialmente las más necesitadas de tu misericordia.  Amen.</vt:lpstr>
      <vt:lpstr>PowerPoint Presentation</vt:lpstr>
      <vt:lpstr>PowerPoint Presentation</vt:lpstr>
      <vt:lpstr>San Miguel Arcángel,  defiéndenos en la batalla.  Sé nuestro amparo contra las perversidades y acechanzas del demonio. Que Dios manifieste sobre él su poder, es nuestra humilde súplica.  Y tú, oh Príncipe de la Milicia Celestial, con el poder que Dios te ha conferido, arroja al infierno a Satanás, y a los demás espíritus malignos que vagan por el mundo para la perdición de las almas. Amén.</vt:lpstr>
      <vt:lpstr>PowerPoint Presentation</vt:lpstr>
      <vt:lpstr>PowerPoint Presentation</vt:lpstr>
      <vt:lpstr>Por que rezar el Rosario?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129</cp:revision>
  <dcterms:created xsi:type="dcterms:W3CDTF">2020-05-11T13:21:03Z</dcterms:created>
  <dcterms:modified xsi:type="dcterms:W3CDTF">2021-02-06T16:51:12Z</dcterms:modified>
</cp:coreProperties>
</file>