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8" r:id="rId11"/>
    <p:sldId id="265" r:id="rId12"/>
    <p:sldId id="266" r:id="rId13"/>
    <p:sldId id="267" r:id="rId14"/>
  </p:sldIdLst>
  <p:sldSz cx="12192000" cy="6858000"/>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2"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p:cNvSpPr>
            <a:spLocks noGrp="1"/>
          </p:cNvSpPr>
          <p:nvPr>
            <p:ph type="dt" sz="half" idx="10"/>
          </p:nvPr>
        </p:nvSpPr>
        <p:spPr/>
        <p:txBody>
          <a:bodyPr/>
          <a:lstStyle/>
          <a:p>
            <a:fld id="{24E6C64B-F81D-4274-BFF8-CE4B0204827B}" type="datetimeFigureOut">
              <a:rPr lang="en-US" smtClean="0"/>
              <a:t>9/25/2022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E1A0D27-A9F2-4BD9-9EB8-A05E4D85DA5C}" type="slidenum">
              <a:rPr lang="en-US" smtClean="0"/>
              <a:t>‹#›</a:t>
            </a:fld>
            <a:endParaRPr lang="en-US"/>
          </a:p>
        </p:txBody>
      </p:sp>
    </p:spTree>
    <p:extLst>
      <p:ext uri="{BB962C8B-B14F-4D97-AF65-F5344CB8AC3E}">
        <p14:creationId xmlns:p14="http://schemas.microsoft.com/office/powerpoint/2010/main" val="292923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24E6C64B-F81D-4274-BFF8-CE4B0204827B}" type="datetimeFigureOut">
              <a:rPr lang="en-US" smtClean="0"/>
              <a:t>9/25/2022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E1A0D27-A9F2-4BD9-9EB8-A05E4D85DA5C}" type="slidenum">
              <a:rPr lang="en-US" smtClean="0"/>
              <a:t>‹#›</a:t>
            </a:fld>
            <a:endParaRPr lang="en-US"/>
          </a:p>
        </p:txBody>
      </p:sp>
    </p:spTree>
    <p:extLst>
      <p:ext uri="{BB962C8B-B14F-4D97-AF65-F5344CB8AC3E}">
        <p14:creationId xmlns:p14="http://schemas.microsoft.com/office/powerpoint/2010/main" val="302852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24E6C64B-F81D-4274-BFF8-CE4B0204827B}" type="datetimeFigureOut">
              <a:rPr lang="en-US" smtClean="0"/>
              <a:t>9/25/2022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E1A0D27-A9F2-4BD9-9EB8-A05E4D85DA5C}" type="slidenum">
              <a:rPr lang="en-US" smtClean="0"/>
              <a:t>‹#›</a:t>
            </a:fld>
            <a:endParaRPr lang="en-US"/>
          </a:p>
        </p:txBody>
      </p:sp>
    </p:spTree>
    <p:extLst>
      <p:ext uri="{BB962C8B-B14F-4D97-AF65-F5344CB8AC3E}">
        <p14:creationId xmlns:p14="http://schemas.microsoft.com/office/powerpoint/2010/main" val="3763850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24E6C64B-F81D-4274-BFF8-CE4B0204827B}" type="datetimeFigureOut">
              <a:rPr lang="en-US" smtClean="0"/>
              <a:t>9/25/2022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E1A0D27-A9F2-4BD9-9EB8-A05E4D85DA5C}" type="slidenum">
              <a:rPr lang="en-US" smtClean="0"/>
              <a:t>‹#›</a:t>
            </a:fld>
            <a:endParaRPr lang="en-US"/>
          </a:p>
        </p:txBody>
      </p:sp>
    </p:spTree>
    <p:extLst>
      <p:ext uri="{BB962C8B-B14F-4D97-AF65-F5344CB8AC3E}">
        <p14:creationId xmlns:p14="http://schemas.microsoft.com/office/powerpoint/2010/main" val="3985660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24E6C64B-F81D-4274-BFF8-CE4B0204827B}" type="datetimeFigureOut">
              <a:rPr lang="en-US" smtClean="0"/>
              <a:t>9/25/2022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E1A0D27-A9F2-4BD9-9EB8-A05E4D85DA5C}" type="slidenum">
              <a:rPr lang="en-US" smtClean="0"/>
              <a:t>‹#›</a:t>
            </a:fld>
            <a:endParaRPr lang="en-US"/>
          </a:p>
        </p:txBody>
      </p:sp>
    </p:spTree>
    <p:extLst>
      <p:ext uri="{BB962C8B-B14F-4D97-AF65-F5344CB8AC3E}">
        <p14:creationId xmlns:p14="http://schemas.microsoft.com/office/powerpoint/2010/main" val="2918773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24E6C64B-F81D-4274-BFF8-CE4B0204827B}" type="datetimeFigureOut">
              <a:rPr lang="en-US" smtClean="0"/>
              <a:t>9/25/2022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6E1A0D27-A9F2-4BD9-9EB8-A05E4D85DA5C}" type="slidenum">
              <a:rPr lang="en-US" smtClean="0"/>
              <a:t>‹#›</a:t>
            </a:fld>
            <a:endParaRPr lang="en-US"/>
          </a:p>
        </p:txBody>
      </p:sp>
    </p:spTree>
    <p:extLst>
      <p:ext uri="{BB962C8B-B14F-4D97-AF65-F5344CB8AC3E}">
        <p14:creationId xmlns:p14="http://schemas.microsoft.com/office/powerpoint/2010/main" val="3093439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24E6C64B-F81D-4274-BFF8-CE4B0204827B}" type="datetimeFigureOut">
              <a:rPr lang="en-US" smtClean="0"/>
              <a:t>9/25/2022</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6E1A0D27-A9F2-4BD9-9EB8-A05E4D85DA5C}" type="slidenum">
              <a:rPr lang="en-US" smtClean="0"/>
              <a:t>‹#›</a:t>
            </a:fld>
            <a:endParaRPr lang="en-US"/>
          </a:p>
        </p:txBody>
      </p:sp>
    </p:spTree>
    <p:extLst>
      <p:ext uri="{BB962C8B-B14F-4D97-AF65-F5344CB8AC3E}">
        <p14:creationId xmlns:p14="http://schemas.microsoft.com/office/powerpoint/2010/main" val="942287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24E6C64B-F81D-4274-BFF8-CE4B0204827B}" type="datetimeFigureOut">
              <a:rPr lang="en-US" smtClean="0"/>
              <a:t>9/25/2022</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6E1A0D27-A9F2-4BD9-9EB8-A05E4D85DA5C}" type="slidenum">
              <a:rPr lang="en-US" smtClean="0"/>
              <a:t>‹#›</a:t>
            </a:fld>
            <a:endParaRPr lang="en-US"/>
          </a:p>
        </p:txBody>
      </p:sp>
    </p:spTree>
    <p:extLst>
      <p:ext uri="{BB962C8B-B14F-4D97-AF65-F5344CB8AC3E}">
        <p14:creationId xmlns:p14="http://schemas.microsoft.com/office/powerpoint/2010/main" val="1219009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4E6C64B-F81D-4274-BFF8-CE4B0204827B}" type="datetimeFigureOut">
              <a:rPr lang="en-US" smtClean="0"/>
              <a:t>9/25/2022</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6E1A0D27-A9F2-4BD9-9EB8-A05E4D85DA5C}" type="slidenum">
              <a:rPr lang="en-US" smtClean="0"/>
              <a:t>‹#›</a:t>
            </a:fld>
            <a:endParaRPr lang="en-US"/>
          </a:p>
        </p:txBody>
      </p:sp>
    </p:spTree>
    <p:extLst>
      <p:ext uri="{BB962C8B-B14F-4D97-AF65-F5344CB8AC3E}">
        <p14:creationId xmlns:p14="http://schemas.microsoft.com/office/powerpoint/2010/main" val="2188141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4E6C64B-F81D-4274-BFF8-CE4B0204827B}" type="datetimeFigureOut">
              <a:rPr lang="en-US" smtClean="0"/>
              <a:t>9/25/2022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6E1A0D27-A9F2-4BD9-9EB8-A05E4D85DA5C}" type="slidenum">
              <a:rPr lang="en-US" smtClean="0"/>
              <a:t>‹#›</a:t>
            </a:fld>
            <a:endParaRPr lang="en-US"/>
          </a:p>
        </p:txBody>
      </p:sp>
    </p:spTree>
    <p:extLst>
      <p:ext uri="{BB962C8B-B14F-4D97-AF65-F5344CB8AC3E}">
        <p14:creationId xmlns:p14="http://schemas.microsoft.com/office/powerpoint/2010/main" val="3920776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4E6C64B-F81D-4274-BFF8-CE4B0204827B}" type="datetimeFigureOut">
              <a:rPr lang="en-US" smtClean="0"/>
              <a:t>9/25/2022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6E1A0D27-A9F2-4BD9-9EB8-A05E4D85DA5C}" type="slidenum">
              <a:rPr lang="en-US" smtClean="0"/>
              <a:t>‹#›</a:t>
            </a:fld>
            <a:endParaRPr lang="en-US"/>
          </a:p>
        </p:txBody>
      </p:sp>
    </p:spTree>
    <p:extLst>
      <p:ext uri="{BB962C8B-B14F-4D97-AF65-F5344CB8AC3E}">
        <p14:creationId xmlns:p14="http://schemas.microsoft.com/office/powerpoint/2010/main" val="934579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2CA5A"/>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6C64B-F81D-4274-BFF8-CE4B0204827B}" type="datetimeFigureOut">
              <a:rPr lang="en-US" smtClean="0"/>
              <a:t>9/25/2022</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A0D27-A9F2-4BD9-9EB8-A05E4D85DA5C}" type="slidenum">
              <a:rPr lang="en-US" smtClean="0"/>
              <a:t>‹#›</a:t>
            </a:fld>
            <a:endParaRPr lang="en-US"/>
          </a:p>
        </p:txBody>
      </p:sp>
    </p:spTree>
    <p:extLst>
      <p:ext uri="{BB962C8B-B14F-4D97-AF65-F5344CB8AC3E}">
        <p14:creationId xmlns:p14="http://schemas.microsoft.com/office/powerpoint/2010/main" val="2281804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ceRQZYUZtGw" TargetMode="Externa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amas De árboles Con Hojas Verdes Sobre Fondo De Cielo Azul. Ilustraciones  Svg, Vectoriales, Clip Art Vectorizado Libre De Derechos. Image 601866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908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422400" y="2104390"/>
            <a:ext cx="9144000" cy="2282810"/>
          </a:xfrm>
        </p:spPr>
        <p:txBody>
          <a:bodyPr>
            <a:normAutofit/>
          </a:bodyPr>
          <a:lstStyle/>
          <a:p>
            <a:r>
              <a:rPr lang="es-419" dirty="0">
                <a:solidFill>
                  <a:schemeClr val="accent1">
                    <a:lumMod val="50000"/>
                  </a:schemeClr>
                </a:solidFill>
                <a:latin typeface="Arial Rounded MT Bold" panose="020F0704030504030204" pitchFamily="34" charset="0"/>
              </a:rPr>
              <a:t>Ministerio Amigos de Jesús y María</a:t>
            </a:r>
            <a:br>
              <a:rPr lang="es-419" dirty="0">
                <a:solidFill>
                  <a:schemeClr val="accent1">
                    <a:lumMod val="50000"/>
                  </a:schemeClr>
                </a:solidFill>
                <a:latin typeface="Arial Rounded MT Bold" panose="020F0704030504030204" pitchFamily="34" charset="0"/>
              </a:rPr>
            </a:br>
            <a:r>
              <a:rPr lang="es-419" sz="2800" dirty="0">
                <a:solidFill>
                  <a:srgbClr val="7030A0"/>
                </a:solidFill>
              </a:rPr>
              <a:t>www.fcpeace.org</a:t>
            </a:r>
            <a:endParaRPr lang="en-US" sz="2800" dirty="0"/>
          </a:p>
        </p:txBody>
      </p:sp>
      <p:sp>
        <p:nvSpPr>
          <p:cNvPr id="3" name="Subtítulo 2"/>
          <p:cNvSpPr>
            <a:spLocks noGrp="1"/>
          </p:cNvSpPr>
          <p:nvPr>
            <p:ph type="subTitle" idx="1"/>
          </p:nvPr>
        </p:nvSpPr>
        <p:spPr>
          <a:xfrm>
            <a:off x="5461000" y="5740400"/>
            <a:ext cx="6604000" cy="927100"/>
          </a:xfrm>
        </p:spPr>
        <p:txBody>
          <a:bodyPr>
            <a:normAutofit fontScale="25000" lnSpcReduction="20000"/>
          </a:bodyPr>
          <a:lstStyle/>
          <a:p>
            <a:r>
              <a:rPr lang="en-US" sz="11200" dirty="0" err="1">
                <a:solidFill>
                  <a:srgbClr val="7030A0"/>
                </a:solidFill>
              </a:rPr>
              <a:t>Ciclo</a:t>
            </a:r>
            <a:r>
              <a:rPr lang="en-US" sz="11200" dirty="0">
                <a:solidFill>
                  <a:srgbClr val="7030A0"/>
                </a:solidFill>
              </a:rPr>
              <a:t> C-XXVII Domingo del </a:t>
            </a:r>
            <a:r>
              <a:rPr lang="en-US" sz="11200" dirty="0" err="1">
                <a:solidFill>
                  <a:srgbClr val="7030A0"/>
                </a:solidFill>
              </a:rPr>
              <a:t>Tiempo</a:t>
            </a:r>
            <a:r>
              <a:rPr lang="en-US" sz="11200" dirty="0">
                <a:solidFill>
                  <a:srgbClr val="7030A0"/>
                </a:solidFill>
              </a:rPr>
              <a:t> </a:t>
            </a:r>
            <a:r>
              <a:rPr lang="en-US" sz="11200" dirty="0" err="1">
                <a:solidFill>
                  <a:srgbClr val="7030A0"/>
                </a:solidFill>
              </a:rPr>
              <a:t>Ordinario</a:t>
            </a:r>
            <a:endParaRPr lang="en-US" sz="11200" dirty="0">
              <a:solidFill>
                <a:srgbClr val="7030A0"/>
              </a:solidFill>
            </a:endParaRPr>
          </a:p>
          <a:p>
            <a:pPr algn="l"/>
            <a:r>
              <a:rPr lang="en-US" sz="11200" b="1" dirty="0">
                <a:solidFill>
                  <a:srgbClr val="002060"/>
                </a:solidFill>
              </a:rPr>
              <a:t> </a:t>
            </a:r>
            <a:r>
              <a:rPr lang="en-US" sz="11200" b="1" i="1" dirty="0">
                <a:solidFill>
                  <a:srgbClr val="002060"/>
                </a:solidFill>
              </a:rPr>
              <a:t>Lucas 17, 5-10 </a:t>
            </a:r>
            <a:endParaRPr lang="en-US" sz="11200" b="1" dirty="0">
              <a:solidFill>
                <a:srgbClr val="002060"/>
              </a:solidFill>
            </a:endParaRPr>
          </a:p>
          <a:p>
            <a:endParaRPr lang="en-US" dirty="0"/>
          </a:p>
        </p:txBody>
      </p:sp>
      <p:pic>
        <p:nvPicPr>
          <p:cNvPr id="6" name="Picture 4">
            <a:extLst>
              <a:ext uri="{FF2B5EF4-FFF2-40B4-BE49-F238E27FC236}">
                <a16:creationId xmlns:a16="http://schemas.microsoft.com/office/drawing/2014/main" id="{15378EA6-7FB2-59A7-00A0-73CD4C449085}"/>
              </a:ext>
            </a:extLst>
          </p:cNvPr>
          <p:cNvPicPr>
            <a:picLocks noChangeAspect="1"/>
          </p:cNvPicPr>
          <p:nvPr/>
        </p:nvPicPr>
        <p:blipFill>
          <a:blip r:embed="rId3"/>
          <a:stretch>
            <a:fillRect/>
          </a:stretch>
        </p:blipFill>
        <p:spPr>
          <a:xfrm>
            <a:off x="9994900" y="-22224"/>
            <a:ext cx="2197100" cy="2197100"/>
          </a:xfrm>
          <a:prstGeom prst="ellipse">
            <a:avLst/>
          </a:prstGeom>
          <a:ln>
            <a:noFill/>
          </a:ln>
          <a:effectLst>
            <a:softEdge rad="112500"/>
          </a:effectLst>
        </p:spPr>
      </p:pic>
      <p:sp>
        <p:nvSpPr>
          <p:cNvPr id="7" name="Título 1"/>
          <p:cNvSpPr txBox="1">
            <a:spLocks/>
          </p:cNvSpPr>
          <p:nvPr/>
        </p:nvSpPr>
        <p:spPr>
          <a:xfrm>
            <a:off x="1422400" y="4548528"/>
            <a:ext cx="9144000" cy="713076"/>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dirty="0">
                <a:solidFill>
                  <a:schemeClr val="accent2">
                    <a:lumMod val="75000"/>
                  </a:schemeClr>
                </a:solidFill>
                <a:latin typeface="Arial Rounded MT Bold" panose="020F0704030504030204" pitchFamily="34" charset="0"/>
              </a:rPr>
              <a:t>Fe como una Semilla de Mostaza</a:t>
            </a:r>
            <a:r>
              <a:rPr lang="es-419" dirty="0">
                <a:solidFill>
                  <a:schemeClr val="accent2">
                    <a:lumMod val="75000"/>
                  </a:schemeClr>
                </a:solidFill>
                <a:latin typeface="Arial Rounded MT Bold" panose="020F0704030504030204" pitchFamily="34" charset="0"/>
              </a:rPr>
              <a:t>	</a:t>
            </a:r>
            <a:endParaRPr lang="en-US" dirty="0">
              <a:solidFill>
                <a:schemeClr val="accent2">
                  <a:lumMod val="75000"/>
                </a:schemeClr>
              </a:solidFill>
            </a:endParaRPr>
          </a:p>
        </p:txBody>
      </p:sp>
    </p:spTree>
    <p:extLst>
      <p:ext uri="{BB962C8B-B14F-4D97-AF65-F5344CB8AC3E}">
        <p14:creationId xmlns:p14="http://schemas.microsoft.com/office/powerpoint/2010/main" val="808074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20D7B5F-7E63-FB87-4856-049656742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264" y="173464"/>
            <a:ext cx="7503448" cy="651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7102FA6E-2E71-7A1F-A699-4611D82E9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0289" y="947298"/>
            <a:ext cx="2161662" cy="438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436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69387" y="365124"/>
            <a:ext cx="10515600" cy="1325563"/>
          </a:xfrm>
        </p:spPr>
        <p:txBody>
          <a:bodyPr>
            <a:normAutofit/>
          </a:bodyPr>
          <a:lstStyle/>
          <a:p>
            <a:r>
              <a:rPr lang="en-US" sz="5400" b="1" dirty="0" err="1">
                <a:solidFill>
                  <a:schemeClr val="accent2">
                    <a:lumMod val="75000"/>
                  </a:schemeClr>
                </a:solidFill>
              </a:rPr>
              <a:t>Oración</a:t>
            </a:r>
            <a:endParaRPr lang="en-US" sz="5400" b="1" dirty="0">
              <a:solidFill>
                <a:schemeClr val="accent2">
                  <a:lumMod val="75000"/>
                </a:schemeClr>
              </a:solidFill>
            </a:endParaRPr>
          </a:p>
        </p:txBody>
      </p:sp>
      <p:sp>
        <p:nvSpPr>
          <p:cNvPr id="7" name="Marcador de contenido 2"/>
          <p:cNvSpPr>
            <a:spLocks noGrp="1"/>
          </p:cNvSpPr>
          <p:nvPr>
            <p:ph idx="1"/>
          </p:nvPr>
        </p:nvSpPr>
        <p:spPr>
          <a:xfrm>
            <a:off x="562708" y="2537645"/>
            <a:ext cx="7477865" cy="3525530"/>
          </a:xfrm>
        </p:spPr>
        <p:txBody>
          <a:bodyPr>
            <a:noAutofit/>
          </a:bodyPr>
          <a:lstStyle/>
          <a:p>
            <a:pPr marL="0" indent="0" algn="just">
              <a:buNone/>
            </a:pPr>
            <a:r>
              <a:rPr lang="es-ES" sz="3200" dirty="0"/>
              <a:t>Jesús, aumente mi fe para creer que todo lo eres, y todo lo puedes. Ayúdame a orar más, perdonar más, y amar más. Ayúdame a ser mejor testigo de tu amor y poder en el mundo, para que ese granito de mostaza que siembre se convierta en un gran árbol lleno de vida, paz y amor. Amén</a:t>
            </a:r>
            <a:endParaRPr lang="en-US" sz="3200" dirty="0"/>
          </a:p>
        </p:txBody>
      </p:sp>
      <p:pic>
        <p:nvPicPr>
          <p:cNvPr id="2" name="Imagen 1"/>
          <p:cNvPicPr>
            <a:picLocks noChangeAspect="1"/>
          </p:cNvPicPr>
          <p:nvPr/>
        </p:nvPicPr>
        <p:blipFill>
          <a:blip r:embed="rId2"/>
          <a:stretch>
            <a:fillRect/>
          </a:stretch>
        </p:blipFill>
        <p:spPr>
          <a:xfrm>
            <a:off x="3584712" y="421431"/>
            <a:ext cx="2173662" cy="1634395"/>
          </a:xfrm>
          <a:prstGeom prst="rect">
            <a:avLst/>
          </a:prstGeom>
          <a:ln>
            <a:noFill/>
          </a:ln>
          <a:effectLst>
            <a:softEdge rad="112500"/>
          </a:effectLst>
        </p:spPr>
      </p:pic>
      <p:pic>
        <p:nvPicPr>
          <p:cNvPr id="3" name="Imagen 2"/>
          <p:cNvPicPr>
            <a:picLocks noChangeAspect="1"/>
          </p:cNvPicPr>
          <p:nvPr/>
        </p:nvPicPr>
        <p:blipFill>
          <a:blip r:embed="rId3"/>
          <a:stretch>
            <a:fillRect/>
          </a:stretch>
        </p:blipFill>
        <p:spPr>
          <a:xfrm>
            <a:off x="8040573" y="1027906"/>
            <a:ext cx="3512047" cy="5035269"/>
          </a:xfrm>
          <a:prstGeom prst="rect">
            <a:avLst/>
          </a:prstGeom>
        </p:spPr>
      </p:pic>
      <p:pic>
        <p:nvPicPr>
          <p:cNvPr id="6" name="Picture 4">
            <a:extLst>
              <a:ext uri="{FF2B5EF4-FFF2-40B4-BE49-F238E27FC236}">
                <a16:creationId xmlns:a16="http://schemas.microsoft.com/office/drawing/2014/main" id="{15378EA6-7FB2-59A7-00A0-73CD4C449085}"/>
              </a:ext>
            </a:extLst>
          </p:cNvPr>
          <p:cNvPicPr>
            <a:picLocks noChangeAspect="1"/>
          </p:cNvPicPr>
          <p:nvPr/>
        </p:nvPicPr>
        <p:blipFill>
          <a:blip r:embed="rId4"/>
          <a:stretch>
            <a:fillRect/>
          </a:stretch>
        </p:blipFill>
        <p:spPr>
          <a:xfrm>
            <a:off x="11188700" y="5854700"/>
            <a:ext cx="1003300" cy="1003300"/>
          </a:xfrm>
          <a:prstGeom prst="ellipse">
            <a:avLst/>
          </a:prstGeom>
          <a:ln>
            <a:noFill/>
          </a:ln>
          <a:effectLst>
            <a:softEdge rad="112500"/>
          </a:effectLst>
        </p:spPr>
      </p:pic>
    </p:spTree>
    <p:extLst>
      <p:ext uri="{BB962C8B-B14F-4D97-AF65-F5344CB8AC3E}">
        <p14:creationId xmlns:p14="http://schemas.microsoft.com/office/powerpoint/2010/main" val="1335010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13543" y="518331"/>
            <a:ext cx="10851178" cy="5896538"/>
          </a:xfrm>
          <a:prstGeom prst="rect">
            <a:avLst/>
          </a:prstGeom>
        </p:spPr>
      </p:pic>
      <p:pic>
        <p:nvPicPr>
          <p:cNvPr id="3" name="Picture 4">
            <a:extLst>
              <a:ext uri="{FF2B5EF4-FFF2-40B4-BE49-F238E27FC236}">
                <a16:creationId xmlns:a16="http://schemas.microsoft.com/office/drawing/2014/main" id="{15378EA6-7FB2-59A7-00A0-73CD4C449085}"/>
              </a:ext>
            </a:extLst>
          </p:cNvPr>
          <p:cNvPicPr>
            <a:picLocks noChangeAspect="1"/>
          </p:cNvPicPr>
          <p:nvPr/>
        </p:nvPicPr>
        <p:blipFill>
          <a:blip r:embed="rId3"/>
          <a:stretch>
            <a:fillRect/>
          </a:stretch>
        </p:blipFill>
        <p:spPr>
          <a:xfrm>
            <a:off x="11511181" y="6140450"/>
            <a:ext cx="680819" cy="680819"/>
          </a:xfrm>
          <a:prstGeom prst="ellipse">
            <a:avLst/>
          </a:prstGeom>
          <a:ln>
            <a:noFill/>
          </a:ln>
          <a:effectLst>
            <a:softEdge rad="112500"/>
          </a:effectLst>
        </p:spPr>
      </p:pic>
    </p:spTree>
    <p:extLst>
      <p:ext uri="{BB962C8B-B14F-4D97-AF65-F5344CB8AC3E}">
        <p14:creationId xmlns:p14="http://schemas.microsoft.com/office/powerpoint/2010/main" val="1780519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2543" y="266731"/>
            <a:ext cx="11029070" cy="523220"/>
          </a:xfrm>
          <a:prstGeom prst="rect">
            <a:avLst/>
          </a:prstGeom>
        </p:spPr>
        <p:txBody>
          <a:bodyPr wrap="square">
            <a:spAutoFit/>
          </a:bodyPr>
          <a:lstStyle/>
          <a:p>
            <a:r>
              <a:rPr lang="es-ES" sz="2800" dirty="0">
                <a:solidFill>
                  <a:schemeClr val="accent2">
                    <a:lumMod val="75000"/>
                  </a:schemeClr>
                </a:solidFill>
                <a:latin typeface="Arial Rounded MT Bold" panose="020F0704030504030204" pitchFamily="34" charset="0"/>
              </a:rPr>
              <a:t>Canción: https://www.youtube.com/watch?v=ceRQZYUZtGw </a:t>
            </a:r>
            <a:endParaRPr lang="en-US" sz="2800" dirty="0"/>
          </a:p>
        </p:txBody>
      </p:sp>
      <p:sp>
        <p:nvSpPr>
          <p:cNvPr id="4" name="Rectángulo 3"/>
          <p:cNvSpPr/>
          <p:nvPr/>
        </p:nvSpPr>
        <p:spPr>
          <a:xfrm>
            <a:off x="316523" y="998807"/>
            <a:ext cx="11549576" cy="5458264"/>
          </a:xfrm>
          <a:prstGeom prst="rect">
            <a:avLst/>
          </a:prstGeom>
          <a:noFill/>
          <a:ln w="317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eRQZYUZtGw"/>
          <p:cNvPicPr>
            <a:picLocks noRot="1" noChangeAspect="1"/>
          </p:cNvPicPr>
          <p:nvPr>
            <a:videoFile r:link="rId1"/>
          </p:nvPr>
        </p:nvPicPr>
        <p:blipFill>
          <a:blip r:embed="rId3"/>
          <a:stretch>
            <a:fillRect/>
          </a:stretch>
        </p:blipFill>
        <p:spPr>
          <a:xfrm>
            <a:off x="464235" y="1104314"/>
            <a:ext cx="11254153" cy="5254283"/>
          </a:xfrm>
          <a:prstGeom prst="rect">
            <a:avLst/>
          </a:prstGeom>
        </p:spPr>
      </p:pic>
      <p:pic>
        <p:nvPicPr>
          <p:cNvPr id="5" name="Picture 4">
            <a:extLst>
              <a:ext uri="{FF2B5EF4-FFF2-40B4-BE49-F238E27FC236}">
                <a16:creationId xmlns:a16="http://schemas.microsoft.com/office/drawing/2014/main" id="{15378EA6-7FB2-59A7-00A0-73CD4C449085}"/>
              </a:ext>
            </a:extLst>
          </p:cNvPr>
          <p:cNvPicPr>
            <a:picLocks noChangeAspect="1"/>
          </p:cNvPicPr>
          <p:nvPr/>
        </p:nvPicPr>
        <p:blipFill>
          <a:blip r:embed="rId4"/>
          <a:stretch>
            <a:fillRect/>
          </a:stretch>
        </p:blipFill>
        <p:spPr>
          <a:xfrm>
            <a:off x="11388188" y="129551"/>
            <a:ext cx="660400" cy="660400"/>
          </a:xfrm>
          <a:prstGeom prst="ellipse">
            <a:avLst/>
          </a:prstGeom>
          <a:ln>
            <a:noFill/>
          </a:ln>
          <a:effectLst>
            <a:softEdge rad="112500"/>
          </a:effectLst>
        </p:spPr>
      </p:pic>
    </p:spTree>
    <p:extLst>
      <p:ext uri="{BB962C8B-B14F-4D97-AF65-F5344CB8AC3E}">
        <p14:creationId xmlns:p14="http://schemas.microsoft.com/office/powerpoint/2010/main" val="2701721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err="1">
                <a:solidFill>
                  <a:schemeClr val="accent2">
                    <a:lumMod val="75000"/>
                  </a:schemeClr>
                </a:solidFill>
              </a:rPr>
              <a:t>Evangelio</a:t>
            </a:r>
            <a:r>
              <a:rPr lang="en-US" b="1" dirty="0">
                <a:solidFill>
                  <a:schemeClr val="accent2">
                    <a:lumMod val="75000"/>
                  </a:schemeClr>
                </a:solidFill>
              </a:rPr>
              <a:t> </a:t>
            </a:r>
            <a:r>
              <a:rPr lang="en-US" b="1" dirty="0" err="1">
                <a:solidFill>
                  <a:schemeClr val="accent2">
                    <a:lumMod val="75000"/>
                  </a:schemeClr>
                </a:solidFill>
              </a:rPr>
              <a:t>según</a:t>
            </a:r>
            <a:r>
              <a:rPr lang="en-US" b="1" dirty="0">
                <a:solidFill>
                  <a:schemeClr val="accent2">
                    <a:lumMod val="75000"/>
                  </a:schemeClr>
                </a:solidFill>
              </a:rPr>
              <a:t> San Lucas 17, 5-10</a:t>
            </a:r>
          </a:p>
        </p:txBody>
      </p:sp>
      <p:sp>
        <p:nvSpPr>
          <p:cNvPr id="3" name="Marcador de contenido 2"/>
          <p:cNvSpPr>
            <a:spLocks noGrp="1"/>
          </p:cNvSpPr>
          <p:nvPr>
            <p:ph idx="1"/>
          </p:nvPr>
        </p:nvSpPr>
        <p:spPr>
          <a:xfrm>
            <a:off x="838200" y="1579467"/>
            <a:ext cx="10515600" cy="4351338"/>
          </a:xfrm>
        </p:spPr>
        <p:txBody>
          <a:bodyPr/>
          <a:lstStyle/>
          <a:p>
            <a:pPr marL="0" indent="0" algn="just">
              <a:buNone/>
            </a:pPr>
            <a:r>
              <a:rPr lang="es-ES" dirty="0"/>
              <a:t>En aquel tiempo, los apóstoles dijeron al Señor: "Auméntanos la fe". El Señor les contestó: "Si tuvieran fe, aunque fuera tan pequeña como una semilla de mostaza, podrían decir a ese árbol frondoso: 'Arráncate de raíz y plántate en el mar', y los obedecería. </a:t>
            </a:r>
            <a:endParaRPr lang="en-US" dirty="0"/>
          </a:p>
        </p:txBody>
      </p:sp>
      <p:sp>
        <p:nvSpPr>
          <p:cNvPr id="6" name="Llamada ovalada 5">
            <a:hlinkClick r:id="" action="ppaction://noaction" highlightClick="1"/>
          </p:cNvPr>
          <p:cNvSpPr/>
          <p:nvPr/>
        </p:nvSpPr>
        <p:spPr>
          <a:xfrm>
            <a:off x="0" y="3432517"/>
            <a:ext cx="3319975" cy="2166425"/>
          </a:xfrm>
          <a:prstGeom prst="wedgeEllipseCallout">
            <a:avLst>
              <a:gd name="adj1" fmla="val 64965"/>
              <a:gd name="adj2" fmla="val 31909"/>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7" name="Imagen 6"/>
          <p:cNvPicPr>
            <a:picLocks noChangeAspect="1"/>
          </p:cNvPicPr>
          <p:nvPr/>
        </p:nvPicPr>
        <p:blipFill>
          <a:blip r:embed="rId2"/>
          <a:stretch>
            <a:fillRect/>
          </a:stretch>
        </p:blipFill>
        <p:spPr>
          <a:xfrm>
            <a:off x="464632" y="3670065"/>
            <a:ext cx="2390710" cy="1563157"/>
          </a:xfrm>
          <a:prstGeom prst="rect">
            <a:avLst/>
          </a:prstGeom>
        </p:spPr>
      </p:pic>
      <p:grpSp>
        <p:nvGrpSpPr>
          <p:cNvPr id="9" name="Grupo 8"/>
          <p:cNvGrpSpPr/>
          <p:nvPr/>
        </p:nvGrpSpPr>
        <p:grpSpPr>
          <a:xfrm>
            <a:off x="3499127" y="3622459"/>
            <a:ext cx="8033825" cy="3235541"/>
            <a:chOff x="3499127" y="3622459"/>
            <a:chExt cx="8033825" cy="3235541"/>
          </a:xfrm>
        </p:grpSpPr>
        <p:pic>
          <p:nvPicPr>
            <p:cNvPr id="5" name="Imagen 4"/>
            <p:cNvPicPr>
              <a:picLocks noChangeAspect="1"/>
            </p:cNvPicPr>
            <p:nvPr/>
          </p:nvPicPr>
          <p:blipFill rotWithShape="1">
            <a:blip r:embed="rId3"/>
            <a:srcRect r="3741"/>
            <a:stretch/>
          </p:blipFill>
          <p:spPr>
            <a:xfrm>
              <a:off x="3499127" y="3622459"/>
              <a:ext cx="5785551" cy="3235541"/>
            </a:xfrm>
            <a:prstGeom prst="rect">
              <a:avLst/>
            </a:prstGeom>
          </p:spPr>
        </p:pic>
        <p:pic>
          <p:nvPicPr>
            <p:cNvPr id="4" name="Imagen 3"/>
            <p:cNvPicPr>
              <a:picLocks noChangeAspect="1"/>
            </p:cNvPicPr>
            <p:nvPr/>
          </p:nvPicPr>
          <p:blipFill>
            <a:blip r:embed="rId4"/>
            <a:stretch>
              <a:fillRect/>
            </a:stretch>
          </p:blipFill>
          <p:spPr>
            <a:xfrm>
              <a:off x="8792308" y="3826412"/>
              <a:ext cx="2740644" cy="3031588"/>
            </a:xfrm>
            <a:prstGeom prst="rect">
              <a:avLst/>
            </a:prstGeom>
          </p:spPr>
        </p:pic>
      </p:grpSp>
      <p:pic>
        <p:nvPicPr>
          <p:cNvPr id="11" name="Imagen 10"/>
          <p:cNvPicPr>
            <a:picLocks noChangeAspect="1"/>
          </p:cNvPicPr>
          <p:nvPr/>
        </p:nvPicPr>
        <p:blipFill>
          <a:blip r:embed="rId4"/>
          <a:stretch>
            <a:fillRect/>
          </a:stretch>
        </p:blipFill>
        <p:spPr>
          <a:xfrm>
            <a:off x="9990512" y="4422804"/>
            <a:ext cx="2201488" cy="2435196"/>
          </a:xfrm>
          <a:prstGeom prst="rect">
            <a:avLst/>
          </a:prstGeom>
        </p:spPr>
      </p:pic>
      <p:sp>
        <p:nvSpPr>
          <p:cNvPr id="10" name="CuadroTexto 9"/>
          <p:cNvSpPr txBox="1"/>
          <p:nvPr/>
        </p:nvSpPr>
        <p:spPr>
          <a:xfrm>
            <a:off x="525212" y="5928319"/>
            <a:ext cx="1491574" cy="923330"/>
          </a:xfrm>
          <a:prstGeom prst="rect">
            <a:avLst/>
          </a:prstGeom>
          <a:solidFill>
            <a:schemeClr val="accent4">
              <a:lumMod val="75000"/>
            </a:schemeClr>
          </a:solidFill>
        </p:spPr>
        <p:txBody>
          <a:bodyPr wrap="square" rtlCol="0">
            <a:spAutoFit/>
          </a:bodyPr>
          <a:lstStyle/>
          <a:p>
            <a:r>
              <a:rPr lang="en-US" dirty="0">
                <a:latin typeface="Agency FB" panose="020B0503020202020204" pitchFamily="34" charset="0"/>
              </a:rPr>
              <a:t>Dar click </a:t>
            </a:r>
            <a:r>
              <a:rPr lang="en-US" dirty="0" err="1">
                <a:latin typeface="Agency FB" panose="020B0503020202020204" pitchFamily="34" charset="0"/>
              </a:rPr>
              <a:t>dentro</a:t>
            </a:r>
            <a:endParaRPr lang="en-US" dirty="0">
              <a:latin typeface="Agency FB" panose="020B0503020202020204" pitchFamily="34" charset="0"/>
            </a:endParaRPr>
          </a:p>
          <a:p>
            <a:r>
              <a:rPr lang="en-US" dirty="0">
                <a:latin typeface="Agency FB" panose="020B0503020202020204" pitchFamily="34" charset="0"/>
              </a:rPr>
              <a:t>Al </a:t>
            </a:r>
            <a:r>
              <a:rPr lang="en-US" dirty="0" err="1">
                <a:latin typeface="Agency FB" panose="020B0503020202020204" pitchFamily="34" charset="0"/>
              </a:rPr>
              <a:t>terminar</a:t>
            </a:r>
            <a:r>
              <a:rPr lang="en-US" dirty="0">
                <a:latin typeface="Agency FB" panose="020B0503020202020204" pitchFamily="34" charset="0"/>
              </a:rPr>
              <a:t> la </a:t>
            </a:r>
            <a:r>
              <a:rPr lang="en-US" dirty="0" err="1">
                <a:latin typeface="Agency FB" panose="020B0503020202020204" pitchFamily="34" charset="0"/>
              </a:rPr>
              <a:t>lectura</a:t>
            </a:r>
            <a:endParaRPr lang="en-US" dirty="0">
              <a:latin typeface="Agency FB" panose="020B0503020202020204" pitchFamily="34" charset="0"/>
            </a:endParaRPr>
          </a:p>
        </p:txBody>
      </p:sp>
      <p:sp>
        <p:nvSpPr>
          <p:cNvPr id="12" name="Flecha arriba 11"/>
          <p:cNvSpPr/>
          <p:nvPr/>
        </p:nvSpPr>
        <p:spPr>
          <a:xfrm>
            <a:off x="1684032" y="5537830"/>
            <a:ext cx="484632" cy="575835"/>
          </a:xfrm>
          <a:prstGeom prs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a:extLst>
              <a:ext uri="{FF2B5EF4-FFF2-40B4-BE49-F238E27FC236}">
                <a16:creationId xmlns:a16="http://schemas.microsoft.com/office/drawing/2014/main" id="{15378EA6-7FB2-59A7-00A0-73CD4C449085}"/>
              </a:ext>
            </a:extLst>
          </p:cNvPr>
          <p:cNvPicPr>
            <a:picLocks noChangeAspect="1"/>
          </p:cNvPicPr>
          <p:nvPr/>
        </p:nvPicPr>
        <p:blipFill>
          <a:blip r:embed="rId5"/>
          <a:stretch>
            <a:fillRect/>
          </a:stretch>
        </p:blipFill>
        <p:spPr>
          <a:xfrm>
            <a:off x="11196332" y="5925144"/>
            <a:ext cx="1003300" cy="1003300"/>
          </a:xfrm>
          <a:prstGeom prst="ellipse">
            <a:avLst/>
          </a:prstGeom>
          <a:ln>
            <a:noFill/>
          </a:ln>
          <a:effectLst>
            <a:softEdge rad="112500"/>
          </a:effectLst>
        </p:spPr>
      </p:pic>
    </p:spTree>
    <p:extLst>
      <p:ext uri="{BB962C8B-B14F-4D97-AF65-F5344CB8AC3E}">
        <p14:creationId xmlns:p14="http://schemas.microsoft.com/office/powerpoint/2010/main" val="3348851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100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150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7625" y="482187"/>
            <a:ext cx="11535507" cy="2894059"/>
          </a:xfrm>
        </p:spPr>
        <p:txBody>
          <a:bodyPr/>
          <a:lstStyle/>
          <a:p>
            <a:pPr marL="0" indent="0" algn="just">
              <a:buNone/>
            </a:pPr>
            <a:r>
              <a:rPr lang="es-ES" dirty="0"/>
              <a:t>¿Quién de ustedes, si tiene un siervo que labra la tierra o pastorea los rebaños, le dice cuando éste regresa del campo: “Entra en seguida y ponte a comer?” ¿No le dirá más bien: “Prepárame de comer y disponte a servirme, para que yo coma y beba; después comerás y beberás tú?” ¿Tendrá acaso que mostrarse agradecido con el siervo, porque éste cumplió con su obligación? Así también ustedes, cuando hayan cumplido todo lo que se les mandó, digan: “No somos más que siervos, sólo hemos hecho lo que teníamos que hacer”.</a:t>
            </a:r>
            <a:endParaRPr lang="en-US" dirty="0"/>
          </a:p>
        </p:txBody>
      </p:sp>
      <p:pic>
        <p:nvPicPr>
          <p:cNvPr id="13" name="Imagen 12"/>
          <p:cNvPicPr>
            <a:picLocks noChangeAspect="1"/>
          </p:cNvPicPr>
          <p:nvPr/>
        </p:nvPicPr>
        <p:blipFill>
          <a:blip r:embed="rId2"/>
          <a:stretch>
            <a:fillRect/>
          </a:stretch>
        </p:blipFill>
        <p:spPr>
          <a:xfrm>
            <a:off x="8275589" y="3643532"/>
            <a:ext cx="2918507" cy="3214468"/>
          </a:xfrm>
          <a:prstGeom prst="rect">
            <a:avLst/>
          </a:prstGeom>
        </p:spPr>
      </p:pic>
      <p:grpSp>
        <p:nvGrpSpPr>
          <p:cNvPr id="15" name="Grupo 14"/>
          <p:cNvGrpSpPr/>
          <p:nvPr/>
        </p:nvGrpSpPr>
        <p:grpSpPr>
          <a:xfrm>
            <a:off x="337625" y="3159614"/>
            <a:ext cx="7005711" cy="3698386"/>
            <a:chOff x="0" y="3306616"/>
            <a:chExt cx="7005711" cy="3698386"/>
          </a:xfrm>
        </p:grpSpPr>
        <p:pic>
          <p:nvPicPr>
            <p:cNvPr id="10" name="Imagen 9"/>
            <p:cNvPicPr>
              <a:picLocks noChangeAspect="1"/>
            </p:cNvPicPr>
            <p:nvPr/>
          </p:nvPicPr>
          <p:blipFill>
            <a:blip r:embed="rId3"/>
            <a:stretch>
              <a:fillRect/>
            </a:stretch>
          </p:blipFill>
          <p:spPr>
            <a:xfrm>
              <a:off x="1505244" y="3306616"/>
              <a:ext cx="5500467" cy="3698386"/>
            </a:xfrm>
            <a:prstGeom prst="rect">
              <a:avLst/>
            </a:prstGeom>
          </p:spPr>
        </p:pic>
        <p:pic>
          <p:nvPicPr>
            <p:cNvPr id="14" name="Imagen 13"/>
            <p:cNvPicPr>
              <a:picLocks noChangeAspect="1"/>
            </p:cNvPicPr>
            <p:nvPr/>
          </p:nvPicPr>
          <p:blipFill>
            <a:blip r:embed="rId4"/>
            <a:stretch>
              <a:fillRect/>
            </a:stretch>
          </p:blipFill>
          <p:spPr>
            <a:xfrm>
              <a:off x="0" y="3353298"/>
              <a:ext cx="2940148" cy="3493134"/>
            </a:xfrm>
            <a:prstGeom prst="rect">
              <a:avLst/>
            </a:prstGeom>
          </p:spPr>
        </p:pic>
      </p:grpSp>
      <p:sp>
        <p:nvSpPr>
          <p:cNvPr id="2" name="Igual que 1"/>
          <p:cNvSpPr/>
          <p:nvPr/>
        </p:nvSpPr>
        <p:spPr>
          <a:xfrm>
            <a:off x="7484013" y="4792764"/>
            <a:ext cx="1195754" cy="648717"/>
          </a:xfrm>
          <a:prstGeom prst="mathEqual">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4">
            <a:extLst>
              <a:ext uri="{FF2B5EF4-FFF2-40B4-BE49-F238E27FC236}">
                <a16:creationId xmlns:a16="http://schemas.microsoft.com/office/drawing/2014/main" id="{15378EA6-7FB2-59A7-00A0-73CD4C449085}"/>
              </a:ext>
            </a:extLst>
          </p:cNvPr>
          <p:cNvPicPr>
            <a:picLocks noChangeAspect="1"/>
          </p:cNvPicPr>
          <p:nvPr/>
        </p:nvPicPr>
        <p:blipFill>
          <a:blip r:embed="rId5"/>
          <a:stretch>
            <a:fillRect/>
          </a:stretch>
        </p:blipFill>
        <p:spPr>
          <a:xfrm>
            <a:off x="11123049" y="5854700"/>
            <a:ext cx="1003300" cy="1003300"/>
          </a:xfrm>
          <a:prstGeom prst="ellipse">
            <a:avLst/>
          </a:prstGeom>
          <a:ln>
            <a:noFill/>
          </a:ln>
          <a:effectLst>
            <a:softEdge rad="112500"/>
          </a:effectLst>
        </p:spPr>
      </p:pic>
    </p:spTree>
    <p:extLst>
      <p:ext uri="{BB962C8B-B14F-4D97-AF65-F5344CB8AC3E}">
        <p14:creationId xmlns:p14="http://schemas.microsoft.com/office/powerpoint/2010/main" val="1727498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842868" y="2451663"/>
            <a:ext cx="9566030" cy="1065259"/>
          </a:xfrm>
          <a:effectLst>
            <a:glow rad="101600">
              <a:schemeClr val="accent6">
                <a:satMod val="175000"/>
                <a:alpha val="40000"/>
              </a:schemeClr>
            </a:glow>
            <a:outerShdw blurRad="50800" dist="38100" dir="2700000" algn="tl" rotWithShape="0">
              <a:prstClr val="black">
                <a:alpha val="40000"/>
              </a:prstClr>
            </a:outerShdw>
            <a:reflection blurRad="6350" stA="50000" endA="300" endPos="55000" dir="5400000" sy="-100000" algn="bl" rotWithShape="0"/>
          </a:effectLst>
        </p:spPr>
        <p:txBody>
          <a:bodyPr>
            <a:noAutofit/>
          </a:bodyPr>
          <a:lstStyle/>
          <a:p>
            <a:pPr marL="0" indent="0" algn="ctr">
              <a:buNone/>
            </a:pPr>
            <a:r>
              <a:rPr lang="es-ES" sz="8800" dirty="0">
                <a:solidFill>
                  <a:schemeClr val="accent2">
                    <a:lumMod val="75000"/>
                  </a:schemeClr>
                </a:solidFill>
                <a:latin typeface="Arial Rounded MT Bold" panose="020F0704030504030204" pitchFamily="34" charset="0"/>
                <a:ea typeface="+mj-ea"/>
                <a:cs typeface="+mj-cs"/>
              </a:rPr>
              <a:t>REFLEXIÓN</a:t>
            </a:r>
            <a:endParaRPr lang="en-US" sz="8800" dirty="0">
              <a:solidFill>
                <a:schemeClr val="accent2">
                  <a:lumMod val="75000"/>
                </a:schemeClr>
              </a:solidFill>
              <a:latin typeface="Arial Rounded MT Bold" panose="020F0704030504030204" pitchFamily="34" charset="0"/>
              <a:ea typeface="+mj-ea"/>
              <a:cs typeface="+mj-cs"/>
            </a:endParaRPr>
          </a:p>
        </p:txBody>
      </p:sp>
      <p:pic>
        <p:nvPicPr>
          <p:cNvPr id="2" name="Imagen 1"/>
          <p:cNvPicPr>
            <a:picLocks noChangeAspect="1"/>
          </p:cNvPicPr>
          <p:nvPr/>
        </p:nvPicPr>
        <p:blipFill>
          <a:blip r:embed="rId2"/>
          <a:stretch>
            <a:fillRect/>
          </a:stretch>
        </p:blipFill>
        <p:spPr>
          <a:xfrm>
            <a:off x="942537" y="2984292"/>
            <a:ext cx="2691081" cy="3205769"/>
          </a:xfrm>
          <a:prstGeom prst="rect">
            <a:avLst/>
          </a:prstGeom>
          <a:ln>
            <a:noFill/>
          </a:ln>
          <a:effectLst>
            <a:outerShdw blurRad="292100" dist="139700" dir="2700000" algn="tl" rotWithShape="0">
              <a:srgbClr val="333333">
                <a:alpha val="65000"/>
              </a:srgbClr>
            </a:outerShdw>
          </a:effectLst>
        </p:spPr>
      </p:pic>
      <p:pic>
        <p:nvPicPr>
          <p:cNvPr id="4" name="Picture 4">
            <a:extLst>
              <a:ext uri="{FF2B5EF4-FFF2-40B4-BE49-F238E27FC236}">
                <a16:creationId xmlns:a16="http://schemas.microsoft.com/office/drawing/2014/main" id="{15378EA6-7FB2-59A7-00A0-73CD4C449085}"/>
              </a:ext>
            </a:extLst>
          </p:cNvPr>
          <p:cNvPicPr>
            <a:picLocks noChangeAspect="1"/>
          </p:cNvPicPr>
          <p:nvPr/>
        </p:nvPicPr>
        <p:blipFill>
          <a:blip r:embed="rId3"/>
          <a:stretch>
            <a:fillRect/>
          </a:stretch>
        </p:blipFill>
        <p:spPr>
          <a:xfrm>
            <a:off x="11018602" y="5854700"/>
            <a:ext cx="1003300" cy="1003300"/>
          </a:xfrm>
          <a:prstGeom prst="ellipse">
            <a:avLst/>
          </a:prstGeom>
          <a:ln>
            <a:noFill/>
          </a:ln>
          <a:effectLst>
            <a:softEdge rad="112500"/>
          </a:effectLst>
        </p:spPr>
      </p:pic>
    </p:spTree>
    <p:extLst>
      <p:ext uri="{BB962C8B-B14F-4D97-AF65-F5344CB8AC3E}">
        <p14:creationId xmlns:p14="http://schemas.microsoft.com/office/powerpoint/2010/main" val="150452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7625" y="482188"/>
            <a:ext cx="11535507" cy="572890"/>
          </a:xfrm>
        </p:spPr>
        <p:txBody>
          <a:bodyPr/>
          <a:lstStyle/>
          <a:p>
            <a:pPr marL="0" indent="0" algn="just">
              <a:buNone/>
            </a:pPr>
            <a:r>
              <a:rPr lang="es-ES" dirty="0"/>
              <a:t>Los </a:t>
            </a:r>
            <a:r>
              <a:rPr lang="es-ES" dirty="0" err="1"/>
              <a:t>apόstoles</a:t>
            </a:r>
            <a:r>
              <a:rPr lang="es-ES" dirty="0"/>
              <a:t> pidieron a Jesús: “Auméntanos la fe”. ¿Qué es la fe? </a:t>
            </a:r>
            <a:endParaRPr lang="en-US" dirty="0"/>
          </a:p>
        </p:txBody>
      </p:sp>
      <p:sp>
        <p:nvSpPr>
          <p:cNvPr id="4" name="Marcador de contenido 2"/>
          <p:cNvSpPr txBox="1">
            <a:spLocks/>
          </p:cNvSpPr>
          <p:nvPr/>
        </p:nvSpPr>
        <p:spPr>
          <a:xfrm>
            <a:off x="337625" y="1073064"/>
            <a:ext cx="11338560" cy="11098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solidFill>
                  <a:schemeClr val="accent2">
                    <a:lumMod val="75000"/>
                  </a:schemeClr>
                </a:solidFill>
              </a:rPr>
              <a:t>Creer y confiar en Dios. Creemos que existe, nos ama, nos guía y nos escucha aunque no lo podemos ver. También creemos que todo lo puede.</a:t>
            </a:r>
            <a:endParaRPr lang="en-US" b="1" dirty="0">
              <a:solidFill>
                <a:schemeClr val="accent2">
                  <a:lumMod val="75000"/>
                </a:schemeClr>
              </a:solidFill>
            </a:endParaRPr>
          </a:p>
        </p:txBody>
      </p:sp>
      <p:sp>
        <p:nvSpPr>
          <p:cNvPr id="5" name="Marcador de contenido 2"/>
          <p:cNvSpPr txBox="1">
            <a:spLocks/>
          </p:cNvSpPr>
          <p:nvPr/>
        </p:nvSpPr>
        <p:spPr>
          <a:xfrm>
            <a:off x="337625" y="2421601"/>
            <a:ext cx="11535507" cy="572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dirty="0"/>
              <a:t>¿Por que necesitaban los apóstoles más fe?</a:t>
            </a:r>
            <a:endParaRPr lang="en-US" dirty="0"/>
          </a:p>
        </p:txBody>
      </p:sp>
      <p:sp>
        <p:nvSpPr>
          <p:cNvPr id="6" name="Marcador de contenido 2"/>
          <p:cNvSpPr txBox="1">
            <a:spLocks/>
          </p:cNvSpPr>
          <p:nvPr/>
        </p:nvSpPr>
        <p:spPr>
          <a:xfrm>
            <a:off x="337625" y="2994491"/>
            <a:ext cx="11338560" cy="15193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solidFill>
                  <a:schemeClr val="accent2">
                    <a:lumMod val="75000"/>
                  </a:schemeClr>
                </a:solidFill>
              </a:rPr>
              <a:t>Para cumplir su misión de llevar el mensaje de amor de Jesús al mundo. Jesús hacía milagros para que todos creyeran en lo que decía. Igual los apóstoles querían hacer milagros para que la gente creyeran el mensaje de Jesús que ellos llevaban.</a:t>
            </a:r>
            <a:endParaRPr lang="en-US" b="1" dirty="0">
              <a:solidFill>
                <a:schemeClr val="accent2">
                  <a:lumMod val="75000"/>
                </a:schemeClr>
              </a:solidFill>
            </a:endParaRPr>
          </a:p>
        </p:txBody>
      </p:sp>
      <p:grpSp>
        <p:nvGrpSpPr>
          <p:cNvPr id="10" name="Grupo 9"/>
          <p:cNvGrpSpPr/>
          <p:nvPr/>
        </p:nvGrpSpPr>
        <p:grpSpPr>
          <a:xfrm>
            <a:off x="140678" y="4301978"/>
            <a:ext cx="11048022" cy="2623428"/>
            <a:chOff x="140678" y="4268580"/>
            <a:chExt cx="12051322" cy="2631426"/>
          </a:xfrm>
        </p:grpSpPr>
        <p:pic>
          <p:nvPicPr>
            <p:cNvPr id="2" name="Imagen 1"/>
            <p:cNvPicPr>
              <a:picLocks noChangeAspect="1"/>
            </p:cNvPicPr>
            <p:nvPr/>
          </p:nvPicPr>
          <p:blipFill>
            <a:blip r:embed="rId2"/>
            <a:stretch>
              <a:fillRect/>
            </a:stretch>
          </p:blipFill>
          <p:spPr>
            <a:xfrm>
              <a:off x="2434529" y="4543865"/>
              <a:ext cx="2677441" cy="2321844"/>
            </a:xfrm>
            <a:prstGeom prst="rect">
              <a:avLst/>
            </a:prstGeom>
          </p:spPr>
        </p:pic>
        <p:pic>
          <p:nvPicPr>
            <p:cNvPr id="7" name="Imagen 6"/>
            <p:cNvPicPr>
              <a:picLocks noChangeAspect="1"/>
            </p:cNvPicPr>
            <p:nvPr/>
          </p:nvPicPr>
          <p:blipFill>
            <a:blip r:embed="rId3"/>
            <a:stretch>
              <a:fillRect/>
            </a:stretch>
          </p:blipFill>
          <p:spPr>
            <a:xfrm>
              <a:off x="7948247" y="4297103"/>
              <a:ext cx="4243753" cy="2602903"/>
            </a:xfrm>
            <a:prstGeom prst="rect">
              <a:avLst/>
            </a:prstGeom>
          </p:spPr>
        </p:pic>
        <p:pic>
          <p:nvPicPr>
            <p:cNvPr id="8" name="Imagen 7"/>
            <p:cNvPicPr>
              <a:picLocks noChangeAspect="1"/>
            </p:cNvPicPr>
            <p:nvPr/>
          </p:nvPicPr>
          <p:blipFill>
            <a:blip r:embed="rId4"/>
            <a:stretch>
              <a:fillRect/>
            </a:stretch>
          </p:blipFill>
          <p:spPr>
            <a:xfrm>
              <a:off x="140678" y="4664854"/>
              <a:ext cx="1899958" cy="2200856"/>
            </a:xfrm>
            <a:prstGeom prst="rect">
              <a:avLst/>
            </a:prstGeom>
          </p:spPr>
        </p:pic>
        <p:pic>
          <p:nvPicPr>
            <p:cNvPr id="9" name="Imagen 8"/>
            <p:cNvPicPr>
              <a:picLocks noChangeAspect="1"/>
            </p:cNvPicPr>
            <p:nvPr/>
          </p:nvPicPr>
          <p:blipFill>
            <a:blip r:embed="rId5"/>
            <a:stretch>
              <a:fillRect/>
            </a:stretch>
          </p:blipFill>
          <p:spPr>
            <a:xfrm>
              <a:off x="5505863" y="4268580"/>
              <a:ext cx="2048491" cy="2560897"/>
            </a:xfrm>
            <a:prstGeom prst="rect">
              <a:avLst/>
            </a:prstGeom>
          </p:spPr>
        </p:pic>
      </p:grpSp>
      <p:pic>
        <p:nvPicPr>
          <p:cNvPr id="11" name="Picture 4">
            <a:extLst>
              <a:ext uri="{FF2B5EF4-FFF2-40B4-BE49-F238E27FC236}">
                <a16:creationId xmlns:a16="http://schemas.microsoft.com/office/drawing/2014/main" id="{15378EA6-7FB2-59A7-00A0-73CD4C449085}"/>
              </a:ext>
            </a:extLst>
          </p:cNvPr>
          <p:cNvPicPr>
            <a:picLocks noChangeAspect="1"/>
          </p:cNvPicPr>
          <p:nvPr/>
        </p:nvPicPr>
        <p:blipFill>
          <a:blip r:embed="rId6"/>
          <a:stretch>
            <a:fillRect/>
          </a:stretch>
        </p:blipFill>
        <p:spPr>
          <a:xfrm>
            <a:off x="11188700" y="5896706"/>
            <a:ext cx="1003300" cy="1003300"/>
          </a:xfrm>
          <a:prstGeom prst="ellipse">
            <a:avLst/>
          </a:prstGeom>
          <a:ln>
            <a:noFill/>
          </a:ln>
          <a:effectLst>
            <a:softEdge rad="112500"/>
          </a:effectLst>
        </p:spPr>
      </p:pic>
    </p:spTree>
    <p:extLst>
      <p:ext uri="{BB962C8B-B14F-4D97-AF65-F5344CB8AC3E}">
        <p14:creationId xmlns:p14="http://schemas.microsoft.com/office/powerpoint/2010/main" val="22272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7625" y="482187"/>
            <a:ext cx="11535507" cy="1388816"/>
          </a:xfrm>
        </p:spPr>
        <p:txBody>
          <a:bodyPr>
            <a:normAutofit/>
          </a:bodyPr>
          <a:lstStyle/>
          <a:p>
            <a:pPr marL="0" indent="0" algn="just">
              <a:buNone/>
            </a:pPr>
            <a:r>
              <a:rPr lang="es-ES" dirty="0"/>
              <a:t>Jesús dice que con solo un poquito de fe, el tamaño de una semillita de mostaza, podríamos decirle a un árbol que se arranque de raíz y se plante en el mar. Jesús nos enseña que la fe tiene poder. </a:t>
            </a:r>
            <a:r>
              <a:rPr lang="es-DO" dirty="0"/>
              <a:t>¿</a:t>
            </a:r>
            <a:r>
              <a:rPr lang="es-ES" dirty="0"/>
              <a:t>De dónde viene este poder?</a:t>
            </a:r>
            <a:endParaRPr lang="en-US" dirty="0"/>
          </a:p>
        </p:txBody>
      </p:sp>
      <p:sp>
        <p:nvSpPr>
          <p:cNvPr id="4" name="Marcador de contenido 2"/>
          <p:cNvSpPr txBox="1">
            <a:spLocks/>
          </p:cNvSpPr>
          <p:nvPr/>
        </p:nvSpPr>
        <p:spPr>
          <a:xfrm>
            <a:off x="337625" y="1871003"/>
            <a:ext cx="11338560" cy="11098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solidFill>
                  <a:schemeClr val="accent2">
                    <a:lumMod val="75000"/>
                  </a:schemeClr>
                </a:solidFill>
              </a:rPr>
              <a:t>Es el poder de Dios. Cuando creemos y confiamos en Él, Él puede hace milagros en nuestra vida.</a:t>
            </a:r>
            <a:endParaRPr lang="en-US" b="1" dirty="0">
              <a:solidFill>
                <a:schemeClr val="accent2">
                  <a:lumMod val="75000"/>
                </a:schemeClr>
              </a:solidFill>
            </a:endParaRPr>
          </a:p>
        </p:txBody>
      </p:sp>
      <p:sp>
        <p:nvSpPr>
          <p:cNvPr id="5" name="Marcador de contenido 2"/>
          <p:cNvSpPr txBox="1">
            <a:spLocks/>
          </p:cNvSpPr>
          <p:nvPr/>
        </p:nvSpPr>
        <p:spPr>
          <a:xfrm>
            <a:off x="337625" y="3088679"/>
            <a:ext cx="11535507" cy="572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t>Como </a:t>
            </a:r>
            <a:r>
              <a:rPr lang="en-US" dirty="0" err="1"/>
              <a:t>podemos</a:t>
            </a:r>
            <a:r>
              <a:rPr lang="en-US" dirty="0"/>
              <a:t> </a:t>
            </a:r>
            <a:r>
              <a:rPr lang="en-US" dirty="0" err="1"/>
              <a:t>aumentar</a:t>
            </a:r>
            <a:r>
              <a:rPr lang="en-US" dirty="0"/>
              <a:t> </a:t>
            </a:r>
            <a:r>
              <a:rPr lang="en-US" dirty="0" err="1"/>
              <a:t>nuestra</a:t>
            </a:r>
            <a:r>
              <a:rPr lang="en-US" dirty="0"/>
              <a:t> </a:t>
            </a:r>
            <a:r>
              <a:rPr lang="en-US" dirty="0" err="1"/>
              <a:t>fe</a:t>
            </a:r>
            <a:r>
              <a:rPr lang="en-US" dirty="0"/>
              <a:t>?</a:t>
            </a:r>
          </a:p>
        </p:txBody>
      </p:sp>
      <p:sp>
        <p:nvSpPr>
          <p:cNvPr id="6" name="Marcador de contenido 2"/>
          <p:cNvSpPr txBox="1">
            <a:spLocks/>
          </p:cNvSpPr>
          <p:nvPr/>
        </p:nvSpPr>
        <p:spPr>
          <a:xfrm>
            <a:off x="337625" y="3661569"/>
            <a:ext cx="11338560" cy="15193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solidFill>
                  <a:schemeClr val="accent2">
                    <a:lumMod val="75000"/>
                  </a:schemeClr>
                </a:solidFill>
              </a:rPr>
              <a:t>Orando mucho, leyendo la biblia, participando en los sacramentos, especialmente la </a:t>
            </a:r>
            <a:r>
              <a:rPr lang="es-ES" b="1" dirty="0" err="1">
                <a:solidFill>
                  <a:schemeClr val="accent2">
                    <a:lumMod val="75000"/>
                  </a:schemeClr>
                </a:solidFill>
              </a:rPr>
              <a:t>Reconciliaciόn</a:t>
            </a:r>
            <a:r>
              <a:rPr lang="es-ES" b="1" dirty="0">
                <a:solidFill>
                  <a:schemeClr val="accent2">
                    <a:lumMod val="75000"/>
                  </a:schemeClr>
                </a:solidFill>
              </a:rPr>
              <a:t> y la Eucaristía, haciendo buenas obras, perdonando, siguiendo los mandamientos de amor.</a:t>
            </a:r>
            <a:endParaRPr lang="en-US" b="1" dirty="0">
              <a:solidFill>
                <a:schemeClr val="accent2">
                  <a:lumMod val="75000"/>
                </a:schemeClr>
              </a:solidFill>
            </a:endParaRPr>
          </a:p>
        </p:txBody>
      </p:sp>
      <p:grpSp>
        <p:nvGrpSpPr>
          <p:cNvPr id="12" name="Grupo 11"/>
          <p:cNvGrpSpPr/>
          <p:nvPr/>
        </p:nvGrpSpPr>
        <p:grpSpPr>
          <a:xfrm>
            <a:off x="398585" y="5019925"/>
            <a:ext cx="10795250" cy="1547576"/>
            <a:chOff x="398585" y="5019925"/>
            <a:chExt cx="10795250" cy="1547576"/>
          </a:xfrm>
        </p:grpSpPr>
        <p:pic>
          <p:nvPicPr>
            <p:cNvPr id="2" name="Imagen 1"/>
            <p:cNvPicPr>
              <a:picLocks noChangeAspect="1"/>
            </p:cNvPicPr>
            <p:nvPr/>
          </p:nvPicPr>
          <p:blipFill>
            <a:blip r:embed="rId2"/>
            <a:stretch>
              <a:fillRect/>
            </a:stretch>
          </p:blipFill>
          <p:spPr>
            <a:xfrm>
              <a:off x="9666618" y="5019925"/>
              <a:ext cx="1527217" cy="1463202"/>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3"/>
            <a:stretch>
              <a:fillRect/>
            </a:stretch>
          </p:blipFill>
          <p:spPr>
            <a:xfrm>
              <a:off x="398585" y="5024451"/>
              <a:ext cx="1457325" cy="1543050"/>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4"/>
            <a:stretch>
              <a:fillRect/>
            </a:stretch>
          </p:blipFill>
          <p:spPr>
            <a:xfrm>
              <a:off x="2137067" y="5024451"/>
              <a:ext cx="1280030" cy="1543050"/>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5"/>
            <a:stretch>
              <a:fillRect/>
            </a:stretch>
          </p:blipFill>
          <p:spPr>
            <a:xfrm>
              <a:off x="3698254" y="5024451"/>
              <a:ext cx="1571625" cy="1543050"/>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rotWithShape="1">
            <a:blip r:embed="rId6"/>
            <a:srcRect l="24034"/>
            <a:stretch/>
          </p:blipFill>
          <p:spPr>
            <a:xfrm>
              <a:off x="5551036" y="5024451"/>
              <a:ext cx="2930471" cy="1543050"/>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a:blip r:embed="rId7"/>
            <a:stretch>
              <a:fillRect/>
            </a:stretch>
          </p:blipFill>
          <p:spPr>
            <a:xfrm>
              <a:off x="8481507" y="5024451"/>
              <a:ext cx="922067" cy="1543050"/>
            </a:xfrm>
            <a:prstGeom prst="rect">
              <a:avLst/>
            </a:prstGeom>
            <a:ln>
              <a:noFill/>
            </a:ln>
            <a:effectLst>
              <a:outerShdw blurRad="292100" dist="139700" dir="2700000" algn="tl" rotWithShape="0">
                <a:srgbClr val="333333">
                  <a:alpha val="65000"/>
                </a:srgbClr>
              </a:outerShdw>
            </a:effectLst>
          </p:spPr>
        </p:pic>
      </p:grpSp>
      <p:pic>
        <p:nvPicPr>
          <p:cNvPr id="13" name="Picture 4">
            <a:extLst>
              <a:ext uri="{FF2B5EF4-FFF2-40B4-BE49-F238E27FC236}">
                <a16:creationId xmlns:a16="http://schemas.microsoft.com/office/drawing/2014/main" id="{15378EA6-7FB2-59A7-00A0-73CD4C449085}"/>
              </a:ext>
            </a:extLst>
          </p:cNvPr>
          <p:cNvPicPr>
            <a:picLocks noChangeAspect="1"/>
          </p:cNvPicPr>
          <p:nvPr/>
        </p:nvPicPr>
        <p:blipFill>
          <a:blip r:embed="rId8"/>
          <a:stretch>
            <a:fillRect/>
          </a:stretch>
        </p:blipFill>
        <p:spPr>
          <a:xfrm>
            <a:off x="11174535" y="5795976"/>
            <a:ext cx="1003300" cy="1003300"/>
          </a:xfrm>
          <a:prstGeom prst="ellipse">
            <a:avLst/>
          </a:prstGeom>
          <a:ln>
            <a:noFill/>
          </a:ln>
          <a:effectLst>
            <a:softEdge rad="112500"/>
          </a:effectLst>
        </p:spPr>
      </p:pic>
    </p:spTree>
    <p:extLst>
      <p:ext uri="{BB962C8B-B14F-4D97-AF65-F5344CB8AC3E}">
        <p14:creationId xmlns:p14="http://schemas.microsoft.com/office/powerpoint/2010/main" val="330016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7625" y="482187"/>
            <a:ext cx="11535507" cy="984353"/>
          </a:xfrm>
        </p:spPr>
        <p:txBody>
          <a:bodyPr>
            <a:normAutofit/>
          </a:bodyPr>
          <a:lstStyle/>
          <a:p>
            <a:pPr marL="0" indent="0" algn="just">
              <a:buNone/>
            </a:pPr>
            <a:r>
              <a:rPr lang="es-ES" dirty="0"/>
              <a:t>Jesús hace un cuento de un siervo que labra la tierra y vuelve a su casa. ¿Debe de esperar que su amo lo trate de manera especial porque hizo su trabajo?</a:t>
            </a:r>
            <a:endParaRPr lang="en-US" dirty="0"/>
          </a:p>
        </p:txBody>
      </p:sp>
      <p:sp>
        <p:nvSpPr>
          <p:cNvPr id="4" name="Marcador de contenido 2"/>
          <p:cNvSpPr txBox="1">
            <a:spLocks/>
          </p:cNvSpPr>
          <p:nvPr/>
        </p:nvSpPr>
        <p:spPr>
          <a:xfrm>
            <a:off x="337625" y="1466541"/>
            <a:ext cx="11338560" cy="5728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solidFill>
                  <a:schemeClr val="accent2">
                    <a:lumMod val="75000"/>
                  </a:schemeClr>
                </a:solidFill>
              </a:rPr>
              <a:t>No. Él </a:t>
            </a:r>
            <a:r>
              <a:rPr lang="es-ES" b="1" dirty="0" err="1">
                <a:solidFill>
                  <a:schemeClr val="accent2">
                    <a:lumMod val="75000"/>
                  </a:schemeClr>
                </a:solidFill>
              </a:rPr>
              <a:t>cumpliό</a:t>
            </a:r>
            <a:r>
              <a:rPr lang="es-ES" b="1" dirty="0">
                <a:solidFill>
                  <a:schemeClr val="accent2">
                    <a:lumMod val="75000"/>
                  </a:schemeClr>
                </a:solidFill>
              </a:rPr>
              <a:t> con su responsabilidad y nada m</a:t>
            </a:r>
            <a:r>
              <a:rPr lang="en-US" b="1" dirty="0">
                <a:solidFill>
                  <a:schemeClr val="accent2">
                    <a:lumMod val="75000"/>
                  </a:schemeClr>
                </a:solidFill>
              </a:rPr>
              <a:t>á</a:t>
            </a:r>
            <a:r>
              <a:rPr lang="es-ES" b="1" dirty="0">
                <a:solidFill>
                  <a:schemeClr val="accent2">
                    <a:lumMod val="75000"/>
                  </a:schemeClr>
                </a:solidFill>
              </a:rPr>
              <a:t>s.</a:t>
            </a:r>
            <a:endParaRPr lang="en-US" b="1" dirty="0">
              <a:solidFill>
                <a:schemeClr val="accent2">
                  <a:lumMod val="75000"/>
                </a:schemeClr>
              </a:solidFill>
            </a:endParaRPr>
          </a:p>
        </p:txBody>
      </p:sp>
      <p:sp>
        <p:nvSpPr>
          <p:cNvPr id="5" name="Marcador de contenido 2"/>
          <p:cNvSpPr txBox="1">
            <a:spLocks/>
          </p:cNvSpPr>
          <p:nvPr/>
        </p:nvSpPr>
        <p:spPr>
          <a:xfrm>
            <a:off x="337625" y="2349342"/>
            <a:ext cx="11535507" cy="572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t>¿</a:t>
            </a:r>
            <a:r>
              <a:rPr lang="en-US" dirty="0" err="1"/>
              <a:t>Qué</a:t>
            </a:r>
            <a:r>
              <a:rPr lang="en-US" dirty="0"/>
              <a:t> </a:t>
            </a:r>
            <a:r>
              <a:rPr lang="en-US" dirty="0" err="1"/>
              <a:t>quiere</a:t>
            </a:r>
            <a:r>
              <a:rPr lang="en-US" dirty="0"/>
              <a:t> </a:t>
            </a:r>
            <a:r>
              <a:rPr lang="en-US" dirty="0" err="1"/>
              <a:t>enseñarnos</a:t>
            </a:r>
            <a:r>
              <a:rPr lang="en-US" dirty="0"/>
              <a:t> </a:t>
            </a:r>
            <a:r>
              <a:rPr lang="en-US" dirty="0" err="1"/>
              <a:t>Jesús</a:t>
            </a:r>
            <a:r>
              <a:rPr lang="en-US" dirty="0"/>
              <a:t>? </a:t>
            </a:r>
          </a:p>
        </p:txBody>
      </p:sp>
      <p:sp>
        <p:nvSpPr>
          <p:cNvPr id="6" name="Marcador de contenido 2"/>
          <p:cNvSpPr txBox="1">
            <a:spLocks/>
          </p:cNvSpPr>
          <p:nvPr/>
        </p:nvSpPr>
        <p:spPr>
          <a:xfrm>
            <a:off x="337625" y="2922232"/>
            <a:ext cx="11338560" cy="18951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b="1" dirty="0">
                <a:solidFill>
                  <a:schemeClr val="accent2">
                    <a:lumMod val="75000"/>
                  </a:schemeClr>
                </a:solidFill>
              </a:rPr>
              <a:t>Debemos ser humildes siervos delante de Dios. Cuando oramos, cumplimos los mandamientos, o hacemos buenas obras, estamos cumpliendo nuestra responsabilidad como hijos de Dios y nada más. No debemos de llenarnos de orgullo porque Dios es la fuente de todo lo bueno que somos y hacemos y debemos agradecerle. </a:t>
            </a:r>
            <a:endParaRPr lang="en-US" b="1" dirty="0">
              <a:solidFill>
                <a:schemeClr val="accent2">
                  <a:lumMod val="75000"/>
                </a:schemeClr>
              </a:solidFill>
            </a:endParaRPr>
          </a:p>
        </p:txBody>
      </p:sp>
      <p:sp>
        <p:nvSpPr>
          <p:cNvPr id="7" name="Marcador de contenido 2"/>
          <p:cNvSpPr txBox="1">
            <a:spLocks/>
          </p:cNvSpPr>
          <p:nvPr/>
        </p:nvSpPr>
        <p:spPr>
          <a:xfrm>
            <a:off x="3357536" y="5957339"/>
            <a:ext cx="5065541" cy="5728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600" dirty="0" err="1">
                <a:solidFill>
                  <a:schemeClr val="accent1">
                    <a:lumMod val="50000"/>
                  </a:schemeClr>
                </a:solidFill>
                <a:latin typeface="Arial Rounded MT Bold" panose="020F0704030504030204" pitchFamily="34" charset="0"/>
                <a:ea typeface="+mj-ea"/>
                <a:cs typeface="+mj-cs"/>
              </a:rPr>
              <a:t>Pidamos</a:t>
            </a:r>
            <a:r>
              <a:rPr lang="en-US" sz="3600" dirty="0">
                <a:solidFill>
                  <a:schemeClr val="accent1">
                    <a:lumMod val="50000"/>
                  </a:schemeClr>
                </a:solidFill>
                <a:latin typeface="Arial Rounded MT Bold" panose="020F0704030504030204" pitchFamily="34" charset="0"/>
                <a:ea typeface="+mj-ea"/>
                <a:cs typeface="+mj-cs"/>
              </a:rPr>
              <a:t> </a:t>
            </a:r>
            <a:r>
              <a:rPr lang="en-US" sz="3600" dirty="0" err="1">
                <a:solidFill>
                  <a:schemeClr val="accent1">
                    <a:lumMod val="50000"/>
                  </a:schemeClr>
                </a:solidFill>
                <a:latin typeface="Arial Rounded MT Bold" panose="020F0704030504030204" pitchFamily="34" charset="0"/>
                <a:ea typeface="+mj-ea"/>
                <a:cs typeface="+mj-cs"/>
              </a:rPr>
              <a:t>por</a:t>
            </a:r>
            <a:r>
              <a:rPr lang="en-US" sz="3600" dirty="0">
                <a:solidFill>
                  <a:schemeClr val="accent1">
                    <a:lumMod val="50000"/>
                  </a:schemeClr>
                </a:solidFill>
                <a:latin typeface="Arial Rounded MT Bold" panose="020F0704030504030204" pitchFamily="34" charset="0"/>
                <a:ea typeface="+mj-ea"/>
                <a:cs typeface="+mj-cs"/>
              </a:rPr>
              <a:t> </a:t>
            </a:r>
            <a:r>
              <a:rPr lang="en-US" sz="3600" dirty="0" err="1">
                <a:solidFill>
                  <a:schemeClr val="accent1">
                    <a:lumMod val="50000"/>
                  </a:schemeClr>
                </a:solidFill>
                <a:latin typeface="Arial Rounded MT Bold" panose="020F0704030504030204" pitchFamily="34" charset="0"/>
                <a:ea typeface="+mj-ea"/>
                <a:cs typeface="+mj-cs"/>
              </a:rPr>
              <a:t>más</a:t>
            </a:r>
            <a:r>
              <a:rPr lang="en-US" sz="3600" dirty="0">
                <a:solidFill>
                  <a:schemeClr val="accent1">
                    <a:lumMod val="50000"/>
                  </a:schemeClr>
                </a:solidFill>
                <a:latin typeface="Arial Rounded MT Bold" panose="020F0704030504030204" pitchFamily="34" charset="0"/>
                <a:ea typeface="+mj-ea"/>
                <a:cs typeface="+mj-cs"/>
              </a:rPr>
              <a:t> </a:t>
            </a:r>
            <a:r>
              <a:rPr lang="en-US" sz="3600" dirty="0" err="1">
                <a:solidFill>
                  <a:schemeClr val="accent1">
                    <a:lumMod val="50000"/>
                  </a:schemeClr>
                </a:solidFill>
                <a:latin typeface="Arial Rounded MT Bold" panose="020F0704030504030204" pitchFamily="34" charset="0"/>
                <a:ea typeface="+mj-ea"/>
                <a:cs typeface="+mj-cs"/>
              </a:rPr>
              <a:t>fe</a:t>
            </a:r>
            <a:r>
              <a:rPr lang="en-US" sz="3600" dirty="0">
                <a:solidFill>
                  <a:schemeClr val="accent1">
                    <a:lumMod val="50000"/>
                  </a:schemeClr>
                </a:solidFill>
                <a:latin typeface="Arial Rounded MT Bold" panose="020F0704030504030204" pitchFamily="34" charset="0"/>
                <a:ea typeface="+mj-ea"/>
                <a:cs typeface="+mj-cs"/>
              </a:rPr>
              <a:t>.</a:t>
            </a:r>
          </a:p>
        </p:txBody>
      </p:sp>
      <p:pic>
        <p:nvPicPr>
          <p:cNvPr id="2" name="Imagen 1"/>
          <p:cNvPicPr>
            <a:picLocks noChangeAspect="1"/>
          </p:cNvPicPr>
          <p:nvPr/>
        </p:nvPicPr>
        <p:blipFill>
          <a:blip r:embed="rId2"/>
          <a:stretch>
            <a:fillRect/>
          </a:stretch>
        </p:blipFill>
        <p:spPr>
          <a:xfrm flipH="1">
            <a:off x="10058399" y="1364989"/>
            <a:ext cx="1216855" cy="1532956"/>
          </a:xfrm>
          <a:prstGeom prst="rect">
            <a:avLst/>
          </a:prstGeom>
        </p:spPr>
      </p:pic>
      <p:grpSp>
        <p:nvGrpSpPr>
          <p:cNvPr id="13" name="Grupo 12"/>
          <p:cNvGrpSpPr/>
          <p:nvPr/>
        </p:nvGrpSpPr>
        <p:grpSpPr>
          <a:xfrm>
            <a:off x="4103738" y="4608349"/>
            <a:ext cx="7836753" cy="1320854"/>
            <a:chOff x="4103738" y="4835356"/>
            <a:chExt cx="7836753" cy="1439850"/>
          </a:xfrm>
        </p:grpSpPr>
        <p:pic>
          <p:nvPicPr>
            <p:cNvPr id="9" name="Imagen 8"/>
            <p:cNvPicPr>
              <a:picLocks noChangeAspect="1"/>
            </p:cNvPicPr>
            <p:nvPr/>
          </p:nvPicPr>
          <p:blipFill>
            <a:blip r:embed="rId3"/>
            <a:stretch>
              <a:fillRect/>
            </a:stretch>
          </p:blipFill>
          <p:spPr>
            <a:xfrm>
              <a:off x="4103738" y="4835356"/>
              <a:ext cx="1786569" cy="1402613"/>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4"/>
            <a:stretch>
              <a:fillRect/>
            </a:stretch>
          </p:blipFill>
          <p:spPr>
            <a:xfrm>
              <a:off x="5990273" y="4835357"/>
              <a:ext cx="1990725" cy="1381125"/>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a:blip r:embed="rId5"/>
            <a:stretch>
              <a:fillRect/>
            </a:stretch>
          </p:blipFill>
          <p:spPr>
            <a:xfrm>
              <a:off x="8047745" y="4835356"/>
              <a:ext cx="1703737" cy="1436887"/>
            </a:xfrm>
            <a:prstGeom prst="rect">
              <a:avLst/>
            </a:prstGeom>
            <a:ln>
              <a:noFill/>
            </a:ln>
            <a:effectLst>
              <a:outerShdw blurRad="292100" dist="139700" dir="2700000" algn="tl" rotWithShape="0">
                <a:srgbClr val="333333">
                  <a:alpha val="65000"/>
                </a:srgbClr>
              </a:outerShdw>
            </a:effectLst>
          </p:spPr>
        </p:pic>
        <p:pic>
          <p:nvPicPr>
            <p:cNvPr id="12" name="Imagen 11"/>
            <p:cNvPicPr>
              <a:picLocks noChangeAspect="1"/>
            </p:cNvPicPr>
            <p:nvPr/>
          </p:nvPicPr>
          <p:blipFill>
            <a:blip r:embed="rId6"/>
            <a:stretch>
              <a:fillRect/>
            </a:stretch>
          </p:blipFill>
          <p:spPr>
            <a:xfrm>
              <a:off x="9826281" y="4835356"/>
              <a:ext cx="2114210" cy="1439850"/>
            </a:xfrm>
            <a:prstGeom prst="rect">
              <a:avLst/>
            </a:prstGeom>
            <a:ln>
              <a:noFill/>
            </a:ln>
            <a:effectLst>
              <a:outerShdw blurRad="292100" dist="139700" dir="2700000" algn="tl" rotWithShape="0">
                <a:srgbClr val="333333">
                  <a:alpha val="65000"/>
                </a:srgbClr>
              </a:outerShdw>
            </a:effectLst>
          </p:spPr>
        </p:pic>
      </p:grpSp>
      <p:pic>
        <p:nvPicPr>
          <p:cNvPr id="14" name="Picture 4">
            <a:extLst>
              <a:ext uri="{FF2B5EF4-FFF2-40B4-BE49-F238E27FC236}">
                <a16:creationId xmlns:a16="http://schemas.microsoft.com/office/drawing/2014/main" id="{15378EA6-7FB2-59A7-00A0-73CD4C449085}"/>
              </a:ext>
            </a:extLst>
          </p:cNvPr>
          <p:cNvPicPr>
            <a:picLocks noChangeAspect="1"/>
          </p:cNvPicPr>
          <p:nvPr/>
        </p:nvPicPr>
        <p:blipFill>
          <a:blip r:embed="rId7"/>
          <a:stretch>
            <a:fillRect/>
          </a:stretch>
        </p:blipFill>
        <p:spPr>
          <a:xfrm>
            <a:off x="11174535" y="5926485"/>
            <a:ext cx="1003300" cy="1003300"/>
          </a:xfrm>
          <a:prstGeom prst="ellipse">
            <a:avLst/>
          </a:prstGeom>
          <a:ln>
            <a:noFill/>
          </a:ln>
          <a:effectLst>
            <a:softEdge rad="112500"/>
          </a:effectLst>
        </p:spPr>
      </p:pic>
    </p:spTree>
    <p:extLst>
      <p:ext uri="{BB962C8B-B14F-4D97-AF65-F5344CB8AC3E}">
        <p14:creationId xmlns:p14="http://schemas.microsoft.com/office/powerpoint/2010/main" val="285037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1392702" y="2536070"/>
            <a:ext cx="9566030" cy="1065259"/>
          </a:xfrm>
          <a:prstGeom prst="rect">
            <a:avLst/>
          </a:prstGeom>
          <a:effectLst>
            <a:glow rad="101600">
              <a:schemeClr val="accent6">
                <a:satMod val="175000"/>
                <a:alpha val="40000"/>
              </a:schemeClr>
            </a:glow>
            <a:outerShdw blurRad="50800" dist="38100" dir="2700000" algn="tl" rotWithShape="0">
              <a:prstClr val="black">
                <a:alpha val="40000"/>
              </a:prstClr>
            </a:outerShdw>
            <a:reflection blurRad="6350" stA="50000" endA="300" endPos="55000" dir="5400000" sy="-100000" algn="bl" rotWithShape="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8800" dirty="0">
                <a:solidFill>
                  <a:schemeClr val="accent2">
                    <a:lumMod val="75000"/>
                  </a:schemeClr>
                </a:solidFill>
                <a:latin typeface="Arial Rounded MT Bold" panose="020F0704030504030204" pitchFamily="34" charset="0"/>
                <a:ea typeface="+mj-ea"/>
                <a:cs typeface="+mj-cs"/>
              </a:rPr>
              <a:t>ACTIVIDADES</a:t>
            </a:r>
            <a:endParaRPr lang="en-US" sz="8800" dirty="0">
              <a:solidFill>
                <a:schemeClr val="accent2">
                  <a:lumMod val="75000"/>
                </a:schemeClr>
              </a:solidFill>
              <a:latin typeface="Arial Rounded MT Bold" panose="020F0704030504030204" pitchFamily="34" charset="0"/>
              <a:ea typeface="+mj-ea"/>
              <a:cs typeface="+mj-cs"/>
            </a:endParaRPr>
          </a:p>
        </p:txBody>
      </p:sp>
      <p:pic>
        <p:nvPicPr>
          <p:cNvPr id="6" name="Imagen 5"/>
          <p:cNvPicPr>
            <a:picLocks noChangeAspect="1"/>
          </p:cNvPicPr>
          <p:nvPr/>
        </p:nvPicPr>
        <p:blipFill>
          <a:blip r:embed="rId2"/>
          <a:stretch>
            <a:fillRect/>
          </a:stretch>
        </p:blipFill>
        <p:spPr>
          <a:xfrm rot="1198985">
            <a:off x="1148514" y="3464384"/>
            <a:ext cx="1244809" cy="1801313"/>
          </a:xfrm>
          <a:prstGeom prst="rect">
            <a:avLst/>
          </a:prstGeom>
        </p:spPr>
      </p:pic>
      <p:pic>
        <p:nvPicPr>
          <p:cNvPr id="4" name="Picture 4">
            <a:extLst>
              <a:ext uri="{FF2B5EF4-FFF2-40B4-BE49-F238E27FC236}">
                <a16:creationId xmlns:a16="http://schemas.microsoft.com/office/drawing/2014/main" id="{15378EA6-7FB2-59A7-00A0-73CD4C449085}"/>
              </a:ext>
            </a:extLst>
          </p:cNvPr>
          <p:cNvPicPr>
            <a:picLocks noChangeAspect="1"/>
          </p:cNvPicPr>
          <p:nvPr/>
        </p:nvPicPr>
        <p:blipFill>
          <a:blip r:embed="rId3"/>
          <a:stretch>
            <a:fillRect/>
          </a:stretch>
        </p:blipFill>
        <p:spPr>
          <a:xfrm>
            <a:off x="10958732" y="5854700"/>
            <a:ext cx="1003300" cy="1003300"/>
          </a:xfrm>
          <a:prstGeom prst="ellipse">
            <a:avLst/>
          </a:prstGeom>
          <a:ln>
            <a:noFill/>
          </a:ln>
          <a:effectLst>
            <a:softEdge rad="112500"/>
          </a:effectLst>
        </p:spPr>
      </p:pic>
    </p:spTree>
    <p:extLst>
      <p:ext uri="{BB962C8B-B14F-4D97-AF65-F5344CB8AC3E}">
        <p14:creationId xmlns:p14="http://schemas.microsoft.com/office/powerpoint/2010/main" val="295705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adroTexto 33"/>
          <p:cNvSpPr txBox="1"/>
          <p:nvPr/>
        </p:nvSpPr>
        <p:spPr>
          <a:xfrm>
            <a:off x="10045756" y="6367053"/>
            <a:ext cx="1834623" cy="369332"/>
          </a:xfrm>
          <a:prstGeom prst="rect">
            <a:avLst/>
          </a:prstGeom>
          <a:noFill/>
        </p:spPr>
        <p:txBody>
          <a:bodyPr wrap="square" rtlCol="0">
            <a:spAutoFit/>
          </a:bodyPr>
          <a:lstStyle/>
          <a:p>
            <a:r>
              <a:rPr lang="en-US" sz="900" dirty="0" err="1"/>
              <a:t>Curación</a:t>
            </a:r>
            <a:r>
              <a:rPr lang="en-US" sz="900" dirty="0"/>
              <a:t> de </a:t>
            </a:r>
            <a:r>
              <a:rPr lang="en-US" sz="900" dirty="0" err="1"/>
              <a:t>muchos</a:t>
            </a:r>
            <a:r>
              <a:rPr lang="en-US" sz="900" dirty="0"/>
              <a:t> </a:t>
            </a:r>
            <a:r>
              <a:rPr lang="en-US" sz="900" dirty="0" err="1"/>
              <a:t>enfermos</a:t>
            </a:r>
            <a:r>
              <a:rPr lang="en-US" sz="900" dirty="0"/>
              <a:t>.  Este era un </a:t>
            </a:r>
            <a:r>
              <a:rPr lang="en-US" sz="900" dirty="0" err="1"/>
              <a:t>paralítico</a:t>
            </a:r>
            <a:r>
              <a:rPr lang="en-US" sz="900" dirty="0"/>
              <a:t>.</a:t>
            </a:r>
          </a:p>
        </p:txBody>
      </p:sp>
      <p:sp>
        <p:nvSpPr>
          <p:cNvPr id="18" name="CuadroTexto 17">
            <a:hlinkClick r:id="" action="ppaction://noaction" highlightClick="1"/>
          </p:cNvPr>
          <p:cNvSpPr txBox="1"/>
          <p:nvPr/>
        </p:nvSpPr>
        <p:spPr>
          <a:xfrm>
            <a:off x="10068954" y="5232444"/>
            <a:ext cx="1492623" cy="230832"/>
          </a:xfrm>
          <a:prstGeom prst="rect">
            <a:avLst/>
          </a:prstGeom>
          <a:noFill/>
        </p:spPr>
        <p:txBody>
          <a:bodyPr wrap="square" rtlCol="0">
            <a:spAutoFit/>
          </a:bodyPr>
          <a:lstStyle/>
          <a:p>
            <a:r>
              <a:rPr lang="en-US" sz="900" dirty="0" err="1"/>
              <a:t>Convertir</a:t>
            </a:r>
            <a:r>
              <a:rPr lang="en-US" sz="900" dirty="0"/>
              <a:t> el </a:t>
            </a:r>
            <a:r>
              <a:rPr lang="en-US" sz="900" dirty="0" err="1"/>
              <a:t>agua</a:t>
            </a:r>
            <a:r>
              <a:rPr lang="en-US" sz="900" dirty="0"/>
              <a:t> </a:t>
            </a:r>
            <a:r>
              <a:rPr lang="en-US" sz="900" dirty="0" err="1"/>
              <a:t>en</a:t>
            </a:r>
            <a:r>
              <a:rPr lang="en-US" sz="900" dirty="0"/>
              <a:t> vino.</a:t>
            </a:r>
          </a:p>
        </p:txBody>
      </p:sp>
      <p:sp>
        <p:nvSpPr>
          <p:cNvPr id="16" name="CuadroTexto 15"/>
          <p:cNvSpPr txBox="1"/>
          <p:nvPr/>
        </p:nvSpPr>
        <p:spPr>
          <a:xfrm>
            <a:off x="10068954" y="4119720"/>
            <a:ext cx="1143262" cy="230832"/>
          </a:xfrm>
          <a:prstGeom prst="rect">
            <a:avLst/>
          </a:prstGeom>
          <a:noFill/>
        </p:spPr>
        <p:txBody>
          <a:bodyPr wrap="none" rtlCol="0">
            <a:spAutoFit/>
          </a:bodyPr>
          <a:lstStyle/>
          <a:p>
            <a:pPr algn="ctr"/>
            <a:r>
              <a:rPr lang="en-US" sz="900" dirty="0" err="1"/>
              <a:t>Resucitar</a:t>
            </a:r>
            <a:r>
              <a:rPr lang="en-US" sz="900" dirty="0"/>
              <a:t> un </a:t>
            </a:r>
            <a:r>
              <a:rPr lang="en-US" sz="900" dirty="0" err="1"/>
              <a:t>muerto</a:t>
            </a:r>
            <a:endParaRPr lang="en-US" sz="900" dirty="0"/>
          </a:p>
        </p:txBody>
      </p:sp>
      <p:sp>
        <p:nvSpPr>
          <p:cNvPr id="14" name="CuadroTexto 13"/>
          <p:cNvSpPr txBox="1"/>
          <p:nvPr/>
        </p:nvSpPr>
        <p:spPr>
          <a:xfrm>
            <a:off x="9946095" y="3013089"/>
            <a:ext cx="1772700" cy="231802"/>
          </a:xfrm>
          <a:prstGeom prst="rect">
            <a:avLst/>
          </a:prstGeom>
          <a:noFill/>
        </p:spPr>
        <p:txBody>
          <a:bodyPr wrap="square" rtlCol="0">
            <a:spAutoFit/>
          </a:bodyPr>
          <a:lstStyle/>
          <a:p>
            <a:r>
              <a:rPr lang="en-US" sz="900" dirty="0" err="1"/>
              <a:t>Caminar</a:t>
            </a:r>
            <a:r>
              <a:rPr lang="en-US" sz="900" dirty="0"/>
              <a:t> </a:t>
            </a:r>
            <a:r>
              <a:rPr lang="en-US" sz="900" dirty="0" err="1"/>
              <a:t>por</a:t>
            </a:r>
            <a:r>
              <a:rPr lang="en-US" sz="900" dirty="0"/>
              <a:t> </a:t>
            </a:r>
            <a:r>
              <a:rPr lang="en-US" sz="900" dirty="0" err="1"/>
              <a:t>encima</a:t>
            </a:r>
            <a:r>
              <a:rPr lang="en-US" sz="900" dirty="0"/>
              <a:t> de las </a:t>
            </a:r>
            <a:r>
              <a:rPr lang="en-US" sz="900" dirty="0" err="1"/>
              <a:t>aguas</a:t>
            </a:r>
            <a:endParaRPr lang="en-US" dirty="0"/>
          </a:p>
        </p:txBody>
      </p:sp>
      <p:sp>
        <p:nvSpPr>
          <p:cNvPr id="13" name="CuadroTexto 12"/>
          <p:cNvSpPr txBox="1"/>
          <p:nvPr/>
        </p:nvSpPr>
        <p:spPr>
          <a:xfrm>
            <a:off x="10167537" y="2013044"/>
            <a:ext cx="1272952" cy="230832"/>
          </a:xfrm>
          <a:prstGeom prst="rect">
            <a:avLst/>
          </a:prstGeom>
          <a:noFill/>
        </p:spPr>
        <p:txBody>
          <a:bodyPr wrap="square" rtlCol="0">
            <a:spAutoFit/>
          </a:bodyPr>
          <a:lstStyle/>
          <a:p>
            <a:r>
              <a:rPr lang="en-US" sz="900" dirty="0"/>
              <a:t>Una </a:t>
            </a:r>
            <a:r>
              <a:rPr lang="en-US" sz="900" dirty="0" err="1"/>
              <a:t>pesca</a:t>
            </a:r>
            <a:r>
              <a:rPr lang="en-US" sz="900" dirty="0"/>
              <a:t> </a:t>
            </a:r>
            <a:r>
              <a:rPr lang="en-US" sz="900" dirty="0" err="1"/>
              <a:t>milagrosa</a:t>
            </a:r>
            <a:endParaRPr lang="en-US" sz="900" dirty="0"/>
          </a:p>
        </p:txBody>
      </p:sp>
      <p:sp>
        <p:nvSpPr>
          <p:cNvPr id="4" name="Marcador de contenido 2"/>
          <p:cNvSpPr>
            <a:spLocks noGrp="1"/>
          </p:cNvSpPr>
          <p:nvPr>
            <p:ph idx="1"/>
          </p:nvPr>
        </p:nvSpPr>
        <p:spPr>
          <a:xfrm>
            <a:off x="250092" y="241336"/>
            <a:ext cx="11577711" cy="895894"/>
          </a:xfrm>
        </p:spPr>
        <p:txBody>
          <a:bodyPr>
            <a:noAutofit/>
          </a:bodyPr>
          <a:lstStyle/>
          <a:p>
            <a:pPr marL="0" indent="0" algn="just">
              <a:buNone/>
            </a:pPr>
            <a:r>
              <a:rPr lang="es-ES" sz="3200" dirty="0"/>
              <a:t>Une la hoja con su sombra y descubrirás que cuando se tiene fe, todo es posible. Ejemplos que Jesús demostró por tener fe.</a:t>
            </a:r>
            <a:endParaRPr lang="en-US" sz="3200" dirty="0"/>
          </a:p>
        </p:txBody>
      </p:sp>
      <p:grpSp>
        <p:nvGrpSpPr>
          <p:cNvPr id="29" name="Grupo 28"/>
          <p:cNvGrpSpPr/>
          <p:nvPr/>
        </p:nvGrpSpPr>
        <p:grpSpPr>
          <a:xfrm>
            <a:off x="371583" y="1312691"/>
            <a:ext cx="9397296" cy="5177564"/>
            <a:chOff x="1462962" y="1097279"/>
            <a:chExt cx="9397296" cy="5373859"/>
          </a:xfrm>
        </p:grpSpPr>
        <p:pic>
          <p:nvPicPr>
            <p:cNvPr id="2" name="Imagen 1"/>
            <p:cNvPicPr>
              <a:picLocks noChangeAspect="1"/>
            </p:cNvPicPr>
            <p:nvPr/>
          </p:nvPicPr>
          <p:blipFill rotWithShape="1">
            <a:blip r:embed="rId2"/>
            <a:srcRect t="15385" b="6256"/>
            <a:stretch/>
          </p:blipFill>
          <p:spPr>
            <a:xfrm>
              <a:off x="1462962" y="1097279"/>
              <a:ext cx="9397296" cy="5373859"/>
            </a:xfrm>
            <a:prstGeom prst="rect">
              <a:avLst/>
            </a:prstGeom>
          </p:spPr>
        </p:pic>
        <p:sp>
          <p:nvSpPr>
            <p:cNvPr id="19" name="Elipse 18"/>
            <p:cNvSpPr/>
            <p:nvPr/>
          </p:nvSpPr>
          <p:spPr>
            <a:xfrm>
              <a:off x="1561514" y="1413802"/>
              <a:ext cx="604911" cy="429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1</a:t>
              </a:r>
            </a:p>
          </p:txBody>
        </p:sp>
        <p:sp>
          <p:nvSpPr>
            <p:cNvPr id="20" name="Elipse 19"/>
            <p:cNvSpPr/>
            <p:nvPr/>
          </p:nvSpPr>
          <p:spPr>
            <a:xfrm>
              <a:off x="1610711" y="2458329"/>
              <a:ext cx="604911" cy="429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2</a:t>
              </a:r>
            </a:p>
          </p:txBody>
        </p:sp>
        <p:sp>
          <p:nvSpPr>
            <p:cNvPr id="21" name="Elipse 20"/>
            <p:cNvSpPr/>
            <p:nvPr/>
          </p:nvSpPr>
          <p:spPr>
            <a:xfrm>
              <a:off x="1595471" y="3420206"/>
              <a:ext cx="604911" cy="429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3</a:t>
              </a:r>
            </a:p>
          </p:txBody>
        </p:sp>
        <p:sp>
          <p:nvSpPr>
            <p:cNvPr id="22" name="Elipse 21"/>
            <p:cNvSpPr/>
            <p:nvPr/>
          </p:nvSpPr>
          <p:spPr>
            <a:xfrm>
              <a:off x="1595471" y="4740811"/>
              <a:ext cx="604911" cy="429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4</a:t>
              </a:r>
            </a:p>
          </p:txBody>
        </p:sp>
        <p:sp>
          <p:nvSpPr>
            <p:cNvPr id="23" name="Elipse 22"/>
            <p:cNvSpPr/>
            <p:nvPr/>
          </p:nvSpPr>
          <p:spPr>
            <a:xfrm>
              <a:off x="1595471" y="5780941"/>
              <a:ext cx="604911" cy="429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5</a:t>
              </a:r>
            </a:p>
          </p:txBody>
        </p:sp>
        <p:sp>
          <p:nvSpPr>
            <p:cNvPr id="24" name="Elipse 23"/>
            <p:cNvSpPr/>
            <p:nvPr/>
          </p:nvSpPr>
          <p:spPr>
            <a:xfrm>
              <a:off x="10093568" y="1485899"/>
              <a:ext cx="604911" cy="429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a:t>
              </a:r>
            </a:p>
          </p:txBody>
        </p:sp>
        <p:sp>
          <p:nvSpPr>
            <p:cNvPr id="25" name="Elipse 24"/>
            <p:cNvSpPr/>
            <p:nvPr/>
          </p:nvSpPr>
          <p:spPr>
            <a:xfrm>
              <a:off x="10072467" y="2501408"/>
              <a:ext cx="604911" cy="429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a:t>
              </a:r>
            </a:p>
          </p:txBody>
        </p:sp>
        <p:sp>
          <p:nvSpPr>
            <p:cNvPr id="26" name="Elipse 25"/>
            <p:cNvSpPr/>
            <p:nvPr/>
          </p:nvSpPr>
          <p:spPr>
            <a:xfrm>
              <a:off x="10093567" y="3608362"/>
              <a:ext cx="604911" cy="429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i</a:t>
              </a:r>
              <a:endParaRPr lang="en-US" dirty="0"/>
            </a:p>
          </p:txBody>
        </p:sp>
        <p:sp>
          <p:nvSpPr>
            <p:cNvPr id="27" name="Elipse 26"/>
            <p:cNvSpPr/>
            <p:nvPr/>
          </p:nvSpPr>
          <p:spPr>
            <a:xfrm>
              <a:off x="10072466" y="4673987"/>
              <a:ext cx="604911" cy="429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o</a:t>
              </a:r>
            </a:p>
          </p:txBody>
        </p:sp>
        <p:sp>
          <p:nvSpPr>
            <p:cNvPr id="28" name="Elipse 27"/>
            <p:cNvSpPr/>
            <p:nvPr/>
          </p:nvSpPr>
          <p:spPr>
            <a:xfrm>
              <a:off x="10093567" y="5780941"/>
              <a:ext cx="604911" cy="429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u</a:t>
              </a:r>
            </a:p>
          </p:txBody>
        </p:sp>
      </p:grpSp>
      <p:cxnSp>
        <p:nvCxnSpPr>
          <p:cNvPr id="7" name="Conector recto 6"/>
          <p:cNvCxnSpPr/>
          <p:nvPr/>
        </p:nvCxnSpPr>
        <p:spPr>
          <a:xfrm>
            <a:off x="2703987" y="1771162"/>
            <a:ext cx="4937760" cy="1097280"/>
          </a:xfrm>
          <a:prstGeom prst="line">
            <a:avLst/>
          </a:prstGeom>
          <a:ln w="63500">
            <a:solidFill>
              <a:schemeClr val="accent6">
                <a:lumMod val="50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2633648" y="2868442"/>
            <a:ext cx="5008099" cy="1842867"/>
          </a:xfrm>
          <a:prstGeom prst="line">
            <a:avLst/>
          </a:prstGeom>
          <a:ln w="63500">
            <a:solidFill>
              <a:schemeClr val="accent6">
                <a:lumMod val="50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2829989" y="2077752"/>
            <a:ext cx="4261276" cy="1547021"/>
          </a:xfrm>
          <a:prstGeom prst="line">
            <a:avLst/>
          </a:prstGeom>
          <a:ln w="63500">
            <a:solidFill>
              <a:schemeClr val="accent6">
                <a:lumMod val="50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2830595" y="4902759"/>
            <a:ext cx="4417257" cy="796806"/>
          </a:xfrm>
          <a:prstGeom prst="line">
            <a:avLst/>
          </a:prstGeom>
          <a:ln w="63500">
            <a:solidFill>
              <a:schemeClr val="accent6">
                <a:lumMod val="50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flipV="1">
            <a:off x="2618408" y="3712503"/>
            <a:ext cx="4868595" cy="1987062"/>
          </a:xfrm>
          <a:prstGeom prst="line">
            <a:avLst/>
          </a:prstGeom>
          <a:ln w="63500">
            <a:solidFill>
              <a:schemeClr val="accent6">
                <a:lumMod val="50000"/>
              </a:schemeClr>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a:blip r:embed="rId3"/>
          <a:stretch>
            <a:fillRect/>
          </a:stretch>
        </p:blipFill>
        <p:spPr>
          <a:xfrm>
            <a:off x="10045756" y="1315563"/>
            <a:ext cx="1470120" cy="790575"/>
          </a:xfrm>
          <a:prstGeom prst="rect">
            <a:avLst/>
          </a:prstGeom>
        </p:spPr>
      </p:pic>
      <p:pic>
        <p:nvPicPr>
          <p:cNvPr id="5" name="Imagen 4"/>
          <p:cNvPicPr>
            <a:picLocks noChangeAspect="1"/>
          </p:cNvPicPr>
          <p:nvPr/>
        </p:nvPicPr>
        <p:blipFill>
          <a:blip r:embed="rId4"/>
          <a:stretch>
            <a:fillRect/>
          </a:stretch>
        </p:blipFill>
        <p:spPr>
          <a:xfrm>
            <a:off x="10024600" y="2317113"/>
            <a:ext cx="1514475" cy="723900"/>
          </a:xfrm>
          <a:prstGeom prst="rect">
            <a:avLst/>
          </a:prstGeom>
        </p:spPr>
      </p:pic>
      <p:pic>
        <p:nvPicPr>
          <p:cNvPr id="6" name="Imagen 5"/>
          <p:cNvPicPr>
            <a:picLocks noChangeAspect="1"/>
          </p:cNvPicPr>
          <p:nvPr/>
        </p:nvPicPr>
        <p:blipFill>
          <a:blip r:embed="rId5"/>
          <a:stretch>
            <a:fillRect/>
          </a:stretch>
        </p:blipFill>
        <p:spPr>
          <a:xfrm>
            <a:off x="10068954" y="3401698"/>
            <a:ext cx="1514475" cy="752475"/>
          </a:xfrm>
          <a:prstGeom prst="rect">
            <a:avLst/>
          </a:prstGeom>
        </p:spPr>
      </p:pic>
      <p:pic>
        <p:nvPicPr>
          <p:cNvPr id="8" name="Imagen 7"/>
          <p:cNvPicPr>
            <a:picLocks noChangeAspect="1"/>
          </p:cNvPicPr>
          <p:nvPr/>
        </p:nvPicPr>
        <p:blipFill>
          <a:blip r:embed="rId6"/>
          <a:stretch>
            <a:fillRect/>
          </a:stretch>
        </p:blipFill>
        <p:spPr>
          <a:xfrm>
            <a:off x="10003568" y="4425993"/>
            <a:ext cx="1558009" cy="847725"/>
          </a:xfrm>
          <a:prstGeom prst="rect">
            <a:avLst/>
          </a:prstGeom>
        </p:spPr>
      </p:pic>
      <p:pic>
        <p:nvPicPr>
          <p:cNvPr id="9" name="Imagen 8"/>
          <p:cNvPicPr>
            <a:picLocks noChangeAspect="1"/>
          </p:cNvPicPr>
          <p:nvPr/>
        </p:nvPicPr>
        <p:blipFill>
          <a:blip r:embed="rId7"/>
          <a:stretch>
            <a:fillRect/>
          </a:stretch>
        </p:blipFill>
        <p:spPr>
          <a:xfrm>
            <a:off x="10045756" y="5561465"/>
            <a:ext cx="1609725" cy="828675"/>
          </a:xfrm>
          <a:prstGeom prst="rect">
            <a:avLst/>
          </a:prstGeom>
        </p:spPr>
      </p:pic>
      <p:sp>
        <p:nvSpPr>
          <p:cNvPr id="11" name="Rectángulo redondeado 10">
            <a:hlinkClick r:id="" action="ppaction://noaction" highlightClick="1"/>
          </p:cNvPr>
          <p:cNvSpPr/>
          <p:nvPr/>
        </p:nvSpPr>
        <p:spPr>
          <a:xfrm>
            <a:off x="9927096" y="1215308"/>
            <a:ext cx="1702935" cy="2589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Pulsar 2 </a:t>
            </a:r>
            <a:r>
              <a:rPr lang="en-US" sz="1200" dirty="0" err="1">
                <a:solidFill>
                  <a:schemeClr val="tx1"/>
                </a:solidFill>
              </a:rPr>
              <a:t>veces</a:t>
            </a:r>
            <a:r>
              <a:rPr lang="en-US" sz="1200" dirty="0">
                <a:solidFill>
                  <a:schemeClr val="tx1"/>
                </a:solidFill>
              </a:rPr>
              <a:t> p/</a:t>
            </a:r>
            <a:r>
              <a:rPr lang="en-US" sz="1200" dirty="0" err="1">
                <a:solidFill>
                  <a:schemeClr val="tx1"/>
                </a:solidFill>
              </a:rPr>
              <a:t>ver</a:t>
            </a:r>
            <a:endParaRPr lang="en-US" sz="1200" dirty="0">
              <a:solidFill>
                <a:schemeClr val="tx1"/>
              </a:solidFill>
            </a:endParaRPr>
          </a:p>
        </p:txBody>
      </p:sp>
      <p:sp>
        <p:nvSpPr>
          <p:cNvPr id="30" name="Rectángulo redondeado 29">
            <a:hlinkClick r:id="" action="ppaction://noaction" highlightClick="1"/>
          </p:cNvPr>
          <p:cNvSpPr/>
          <p:nvPr/>
        </p:nvSpPr>
        <p:spPr>
          <a:xfrm>
            <a:off x="9880494" y="2187893"/>
            <a:ext cx="1702935" cy="2109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Pulsar 2 </a:t>
            </a:r>
            <a:r>
              <a:rPr lang="en-US" sz="1200" dirty="0" err="1">
                <a:solidFill>
                  <a:schemeClr val="tx1"/>
                </a:solidFill>
              </a:rPr>
              <a:t>veces</a:t>
            </a:r>
            <a:r>
              <a:rPr lang="en-US" sz="1200" dirty="0">
                <a:solidFill>
                  <a:schemeClr val="tx1"/>
                </a:solidFill>
              </a:rPr>
              <a:t> p/</a:t>
            </a:r>
            <a:r>
              <a:rPr lang="en-US" sz="1200" dirty="0" err="1">
                <a:solidFill>
                  <a:schemeClr val="tx1"/>
                </a:solidFill>
              </a:rPr>
              <a:t>ver</a:t>
            </a:r>
            <a:endParaRPr lang="en-US" sz="1200" dirty="0">
              <a:solidFill>
                <a:schemeClr val="tx1"/>
              </a:solidFill>
            </a:endParaRPr>
          </a:p>
        </p:txBody>
      </p:sp>
      <p:sp>
        <p:nvSpPr>
          <p:cNvPr id="31" name="Rectángulo redondeado 30">
            <a:hlinkClick r:id="" action="ppaction://noaction" highlightClick="1"/>
          </p:cNvPr>
          <p:cNvSpPr/>
          <p:nvPr/>
        </p:nvSpPr>
        <p:spPr>
          <a:xfrm>
            <a:off x="9902522" y="3326548"/>
            <a:ext cx="1702935" cy="2242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Pulsar 2 </a:t>
            </a:r>
            <a:r>
              <a:rPr lang="en-US" sz="1200" dirty="0" err="1">
                <a:solidFill>
                  <a:schemeClr val="tx1"/>
                </a:solidFill>
              </a:rPr>
              <a:t>veces</a:t>
            </a:r>
            <a:r>
              <a:rPr lang="en-US" sz="1200" dirty="0">
                <a:solidFill>
                  <a:schemeClr val="tx1"/>
                </a:solidFill>
              </a:rPr>
              <a:t> p/</a:t>
            </a:r>
            <a:r>
              <a:rPr lang="en-US" sz="1200" dirty="0" err="1">
                <a:solidFill>
                  <a:schemeClr val="tx1"/>
                </a:solidFill>
              </a:rPr>
              <a:t>ver</a:t>
            </a:r>
            <a:endParaRPr lang="en-US" sz="1200" dirty="0">
              <a:solidFill>
                <a:schemeClr val="tx1"/>
              </a:solidFill>
            </a:endParaRPr>
          </a:p>
        </p:txBody>
      </p:sp>
      <p:sp>
        <p:nvSpPr>
          <p:cNvPr id="32" name="Rectángulo redondeado 31">
            <a:hlinkClick r:id="" action="ppaction://noaction" highlightClick="1"/>
          </p:cNvPr>
          <p:cNvSpPr/>
          <p:nvPr/>
        </p:nvSpPr>
        <p:spPr>
          <a:xfrm>
            <a:off x="9901388" y="4411123"/>
            <a:ext cx="1702935" cy="21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Pulsar 2 </a:t>
            </a:r>
            <a:r>
              <a:rPr lang="en-US" sz="1200" dirty="0" err="1">
                <a:solidFill>
                  <a:schemeClr val="tx1"/>
                </a:solidFill>
              </a:rPr>
              <a:t>veces</a:t>
            </a:r>
            <a:r>
              <a:rPr lang="en-US" sz="1200" dirty="0">
                <a:solidFill>
                  <a:schemeClr val="tx1"/>
                </a:solidFill>
              </a:rPr>
              <a:t> p/</a:t>
            </a:r>
            <a:r>
              <a:rPr lang="en-US" sz="1200" dirty="0" err="1">
                <a:solidFill>
                  <a:schemeClr val="tx1"/>
                </a:solidFill>
              </a:rPr>
              <a:t>ver</a:t>
            </a:r>
            <a:endParaRPr lang="en-US" sz="1200" dirty="0">
              <a:solidFill>
                <a:schemeClr val="tx1"/>
              </a:solidFill>
            </a:endParaRPr>
          </a:p>
        </p:txBody>
      </p:sp>
      <p:sp>
        <p:nvSpPr>
          <p:cNvPr id="33" name="Rectángulo redondeado 32"/>
          <p:cNvSpPr/>
          <p:nvPr/>
        </p:nvSpPr>
        <p:spPr>
          <a:xfrm>
            <a:off x="10024600" y="5473876"/>
            <a:ext cx="1630881" cy="2256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Pulsar 2 </a:t>
            </a:r>
            <a:r>
              <a:rPr lang="en-US" sz="1200" dirty="0" err="1">
                <a:solidFill>
                  <a:schemeClr val="tx1"/>
                </a:solidFill>
              </a:rPr>
              <a:t>veces</a:t>
            </a:r>
            <a:r>
              <a:rPr lang="en-US" sz="1200" dirty="0">
                <a:solidFill>
                  <a:schemeClr val="tx1"/>
                </a:solidFill>
              </a:rPr>
              <a:t> p/</a:t>
            </a:r>
            <a:r>
              <a:rPr lang="en-US" sz="1200" dirty="0" err="1">
                <a:solidFill>
                  <a:schemeClr val="tx1"/>
                </a:solidFill>
              </a:rPr>
              <a:t>ver</a:t>
            </a:r>
            <a:endParaRPr lang="en-US" sz="1200" dirty="0">
              <a:solidFill>
                <a:schemeClr val="tx1"/>
              </a:solidFill>
            </a:endParaRPr>
          </a:p>
        </p:txBody>
      </p:sp>
      <p:pic>
        <p:nvPicPr>
          <p:cNvPr id="35" name="Picture 4">
            <a:extLst>
              <a:ext uri="{FF2B5EF4-FFF2-40B4-BE49-F238E27FC236}">
                <a16:creationId xmlns:a16="http://schemas.microsoft.com/office/drawing/2014/main" id="{15378EA6-7FB2-59A7-00A0-73CD4C449085}"/>
              </a:ext>
            </a:extLst>
          </p:cNvPr>
          <p:cNvPicPr>
            <a:picLocks noChangeAspect="1"/>
          </p:cNvPicPr>
          <p:nvPr/>
        </p:nvPicPr>
        <p:blipFill>
          <a:blip r:embed="rId8"/>
          <a:stretch>
            <a:fillRect/>
          </a:stretch>
        </p:blipFill>
        <p:spPr>
          <a:xfrm>
            <a:off x="11629723" y="-42415"/>
            <a:ext cx="615986" cy="615986"/>
          </a:xfrm>
          <a:prstGeom prst="ellipse">
            <a:avLst/>
          </a:prstGeom>
          <a:ln>
            <a:noFill/>
          </a:ln>
          <a:effectLst>
            <a:softEdge rad="112500"/>
          </a:effectLst>
        </p:spPr>
      </p:pic>
    </p:spTree>
    <p:extLst>
      <p:ext uri="{BB962C8B-B14F-4D97-AF65-F5344CB8AC3E}">
        <p14:creationId xmlns:p14="http://schemas.microsoft.com/office/powerpoint/2010/main" val="127242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3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34" grpId="0"/>
      <p:bldP spid="18" grpId="0"/>
      <p:bldP spid="16" grpId="0"/>
      <p:bldP spid="14" grpId="0"/>
      <p:bldP spid="1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715</Words>
  <Application>Microsoft Office PowerPoint</Application>
  <PresentationFormat>Widescreen</PresentationFormat>
  <Paragraphs>48</Paragraphs>
  <Slides>13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Agency FB</vt:lpstr>
      <vt:lpstr>Arial</vt:lpstr>
      <vt:lpstr>Arial Rounded MT Bold</vt:lpstr>
      <vt:lpstr>Calibri</vt:lpstr>
      <vt:lpstr>Calibri Light</vt:lpstr>
      <vt:lpstr>Tema de Office</vt:lpstr>
      <vt:lpstr>Ministerio Amigos de Jesús y María www.fcpeace.org</vt:lpstr>
      <vt:lpstr>Evangelio según San Lucas 17, 5-10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Oración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Ministerio Amigos de Jesús y María www.fcpeace.org</dc:title>
  <dc:creator>Maria Varona</dc:creator>
  <cp:lastModifiedBy>Maria Varona</cp:lastModifiedBy>
  <cp:revision>2</cp:revision>
  <dcterms:modified xsi:type="dcterms:W3CDTF">2022-09-25T19:15:25Z</dcterms:modified>
</cp:coreProperties>
</file>