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1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6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5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9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9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8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9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9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4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1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25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2618111-B3B5-4047-85AE-4988DC6CB9CB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FEBAB0E-48C4-468A-A7C1-377264A7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5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1D00qypvuY?list=RDv1D00qypvuY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93urzRrILc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a_4mhl5A0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5021" y="204111"/>
            <a:ext cx="10772775" cy="3833316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 smtClean="0">
                <a:solidFill>
                  <a:schemeClr val="tx1"/>
                </a:solidFill>
              </a:rPr>
              <a:t>YO SOY </a:t>
            </a:r>
            <a:br>
              <a:rPr lang="en-US" sz="10000" b="1" dirty="0" smtClean="0">
                <a:solidFill>
                  <a:schemeClr val="tx1"/>
                </a:solidFill>
              </a:rPr>
            </a:br>
            <a:r>
              <a:rPr lang="en-US" sz="10000" b="1" dirty="0" smtClean="0">
                <a:solidFill>
                  <a:schemeClr val="tx1"/>
                </a:solidFill>
              </a:rPr>
              <a:t>LA PALABRA </a:t>
            </a:r>
            <a:br>
              <a:rPr lang="en-US" sz="10000" b="1" dirty="0" smtClean="0">
                <a:solidFill>
                  <a:schemeClr val="tx1"/>
                </a:solidFill>
              </a:rPr>
            </a:br>
            <a:r>
              <a:rPr lang="en-US" sz="10000" b="1" dirty="0" smtClean="0">
                <a:solidFill>
                  <a:schemeClr val="tx1"/>
                </a:solidFill>
              </a:rPr>
              <a:t>DE DIOS</a:t>
            </a:r>
            <a:endParaRPr lang="en-US" sz="100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C:\Users\Maria\Pictures\FCPEACE\crafts\Euch Morn\1-the-holy-face-of-jesus-samuel-epperly (3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4037427"/>
            <a:ext cx="1990627" cy="26065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82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DIOS CREO TODA LA TIERRA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9263" y="2301799"/>
            <a:ext cx="5068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https://youtu.be/v1D00qypvuY?list=RDv1D00qypvuY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20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DIOS YO QUIERO VERTE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8747" y="3244334"/>
            <a:ext cx="2874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https://youtu.be/v93urzRrILc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60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YO CREO EN TI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45735" y="3244334"/>
            <a:ext cx="3100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https://youtu.be/ia_4mhl5A0M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35</TotalTime>
  <Words>24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 Light</vt:lpstr>
      <vt:lpstr>Metropolitan</vt:lpstr>
      <vt:lpstr>YO SOY  LA PALABRA  DE DIOS</vt:lpstr>
      <vt:lpstr>DIOS CREO TODA LA TIERRA</vt:lpstr>
      <vt:lpstr>DIOS YO QUIERO VERTE</vt:lpstr>
      <vt:lpstr>YO CREO EN 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 SOY  LA PALABRA  DE DIOS</dc:title>
  <dc:creator>Maria Varona</dc:creator>
  <cp:lastModifiedBy>Maria Varona</cp:lastModifiedBy>
  <cp:revision>8</cp:revision>
  <dcterms:created xsi:type="dcterms:W3CDTF">2019-09-13T17:14:40Z</dcterms:created>
  <dcterms:modified xsi:type="dcterms:W3CDTF">2019-09-13T17:50:37Z</dcterms:modified>
</cp:coreProperties>
</file>