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300" r:id="rId3"/>
    <p:sldId id="308" r:id="rId4"/>
    <p:sldId id="257" r:id="rId5"/>
    <p:sldId id="258" r:id="rId6"/>
    <p:sldId id="260" r:id="rId7"/>
    <p:sldId id="261" r:id="rId8"/>
    <p:sldId id="262" r:id="rId9"/>
    <p:sldId id="269" r:id="rId10"/>
    <p:sldId id="270" r:id="rId11"/>
    <p:sldId id="271" r:id="rId12"/>
    <p:sldId id="299" r:id="rId13"/>
    <p:sldId id="272" r:id="rId14"/>
    <p:sldId id="304" r:id="rId15"/>
    <p:sldId id="305" r:id="rId16"/>
    <p:sldId id="306" r:id="rId17"/>
    <p:sldId id="263" r:id="rId18"/>
    <p:sldId id="284" r:id="rId19"/>
    <p:sldId id="285" r:id="rId20"/>
    <p:sldId id="264" r:id="rId21"/>
    <p:sldId id="273" r:id="rId22"/>
    <p:sldId id="275" r:id="rId23"/>
    <p:sldId id="265" r:id="rId24"/>
    <p:sldId id="282" r:id="rId25"/>
    <p:sldId id="276" r:id="rId26"/>
    <p:sldId id="277" r:id="rId27"/>
    <p:sldId id="278" r:id="rId28"/>
    <p:sldId id="279" r:id="rId29"/>
    <p:sldId id="280" r:id="rId30"/>
    <p:sldId id="281" r:id="rId31"/>
    <p:sldId id="267" r:id="rId32"/>
    <p:sldId id="286" r:id="rId33"/>
    <p:sldId id="287" r:id="rId34"/>
    <p:sldId id="288" r:id="rId35"/>
    <p:sldId id="291" r:id="rId36"/>
    <p:sldId id="292" r:id="rId37"/>
    <p:sldId id="293" r:id="rId38"/>
    <p:sldId id="296" r:id="rId39"/>
    <p:sldId id="302" r:id="rId40"/>
    <p:sldId id="301" r:id="rId41"/>
    <p:sldId id="298" r:id="rId42"/>
    <p:sldId id="297" r:id="rId43"/>
  </p:sldIdLst>
  <p:sldSz cx="9144000" cy="6858000" type="screen4x3"/>
  <p:notesSz cx="7010400" cy="9296400"/>
  <p:embeddedFontLst>
    <p:embeddedFont>
      <p:font typeface="Abadi" panose="020B0604020104020204" pitchFamily="34" charset="0"/>
      <p:regular r:id="rId45"/>
    </p:embeddedFont>
    <p:embeddedFont>
      <p:font typeface="Aharoni" panose="02010803020104030203" pitchFamily="2" charset="-79"/>
      <p:bold r:id="rId46"/>
    </p:embeddedFont>
    <p:embeddedFont>
      <p:font typeface="Tahoma" panose="020B0604030504040204" pitchFamily="34" charset="0"/>
      <p:regular r:id="rId47"/>
      <p:bold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1" roundtripDataSignature="AMtx7mgRAdqehOPuttE+35ikJ9+Af+RHC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66" autoAdjust="0"/>
    <p:restoredTop sz="94660"/>
  </p:normalViewPr>
  <p:slideViewPr>
    <p:cSldViewPr snapToGrid="0">
      <p:cViewPr varScale="1">
        <p:scale>
          <a:sx n="67" d="100"/>
          <a:sy n="67" d="100"/>
        </p:scale>
        <p:origin x="148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970337" y="0"/>
            <a:ext cx="3038475" cy="466725"/>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SzPts val="1400"/>
              <a:buNone/>
              <a:defRPr sz="12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414462"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rgbClr val="000000"/>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a:t>
            </a:fld>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86" name="Google Shape;86;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1400"/>
              <a:buNone/>
            </a:pPr>
            <a:r>
              <a:rPr lang="en-US" sz="1400"/>
              <a:t>Buenos Dias a todos,</a:t>
            </a:r>
            <a:endParaRPr/>
          </a:p>
          <a:p>
            <a:pPr marL="0" lvl="0" indent="0" algn="l" rtl="0">
              <a:lnSpc>
                <a:spcPct val="90000"/>
              </a:lnSpc>
              <a:spcBef>
                <a:spcPts val="0"/>
              </a:spcBef>
              <a:spcAft>
                <a:spcPts val="0"/>
              </a:spcAft>
              <a:buSzPts val="1400"/>
              <a:buNone/>
            </a:pPr>
            <a:endParaRPr sz="1400"/>
          </a:p>
          <a:p>
            <a:pPr marL="0" lvl="0" indent="0" algn="l" rtl="0">
              <a:lnSpc>
                <a:spcPct val="90000"/>
              </a:lnSpc>
              <a:spcBef>
                <a:spcPts val="0"/>
              </a:spcBef>
              <a:spcAft>
                <a:spcPts val="0"/>
              </a:spcAft>
              <a:buSzPts val="1400"/>
              <a:buNone/>
            </a:pPr>
            <a:r>
              <a:rPr lang="en-US" sz="1400"/>
              <a:t>Que preciosa forma de empezar la faena de este día con un taller dedicado a nuestra Madre del Cielo, y sobre todo para aprender como llevar a los niños a su Sagrado Corazón y que ellos la amen, la ayuden y la defiendan.</a:t>
            </a:r>
            <a:endParaRPr/>
          </a:p>
          <a:p>
            <a:pPr marL="0" lvl="0" indent="0" algn="l" rtl="0">
              <a:lnSpc>
                <a:spcPct val="90000"/>
              </a:lnSpc>
              <a:spcBef>
                <a:spcPts val="0"/>
              </a:spcBef>
              <a:spcAft>
                <a:spcPts val="0"/>
              </a:spcAft>
              <a:buSzPts val="1400"/>
              <a:buNone/>
            </a:pPr>
            <a:endParaRPr sz="1400"/>
          </a:p>
          <a:p>
            <a:pPr marL="0" lvl="0" indent="0" algn="l" rtl="0">
              <a:lnSpc>
                <a:spcPct val="90000"/>
              </a:lnSpc>
              <a:spcBef>
                <a:spcPts val="0"/>
              </a:spcBef>
              <a:spcAft>
                <a:spcPts val="0"/>
              </a:spcAft>
              <a:buSzPts val="1400"/>
              <a:buNone/>
            </a:pPr>
            <a:r>
              <a:rPr lang="en-US" sz="1400"/>
              <a:t>A el equipo de Estados Unidos  de Norte América nos complace de gran manera compartir con ustedes el método usado por nosotros durante la preparación del año recien pasado a la Consagración, que culminó con 2 magnas consagraciones, una en la parroquia de Nuestra Señora de Guadalupe donde alrededor de 500 niños, junto a sus maestros, familiares y amigos se consagraron y la segunda durante la misa de celebración de los 20 años del ministerio que fué precedida por el ya difunto Obispo auxiliar de la Diocesis de Miami, Monseñor Agustín Roman.</a:t>
            </a:r>
            <a:endParaRPr/>
          </a:p>
          <a:p>
            <a:pPr marL="0" lvl="0" indent="0" algn="l" rtl="0">
              <a:lnSpc>
                <a:spcPct val="90000"/>
              </a:lnSpc>
              <a:spcBef>
                <a:spcPts val="0"/>
              </a:spcBef>
              <a:spcAft>
                <a:spcPts val="0"/>
              </a:spcAft>
              <a:buSzPts val="1400"/>
              <a:buNone/>
            </a:pPr>
            <a:endParaRPr sz="1400"/>
          </a:p>
          <a:p>
            <a:pPr marL="0" lvl="0" indent="0" algn="l" rtl="0">
              <a:lnSpc>
                <a:spcPct val="90000"/>
              </a:lnSpc>
              <a:spcBef>
                <a:spcPts val="0"/>
              </a:spcBef>
              <a:spcAft>
                <a:spcPts val="0"/>
              </a:spcAft>
              <a:buSzPts val="1400"/>
              <a:buNone/>
            </a:pPr>
            <a:r>
              <a:rPr lang="en-US" sz="1400"/>
              <a:t>Realmente no hay nada nuevo en este método ya que desde 1996, Sor Emanuel de Mejugorie lo sugirió y lo recopiló en un libro del que hablaremos un poco más tarde. </a:t>
            </a:r>
            <a:r>
              <a:rPr lang="en-US" sz="1000"/>
              <a:t> </a:t>
            </a:r>
            <a:endParaRPr/>
          </a:p>
        </p:txBody>
      </p:sp>
      <p:sp>
        <p:nvSpPr>
          <p:cNvPr id="87" name="Google Shape;87;p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64" name="Google Shape;264;p1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265" name="Google Shape;265;p1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13</a:t>
            </a:fld>
            <a:endParaRPr/>
          </a:p>
        </p:txBody>
      </p:sp>
    </p:spTree>
    <p:extLst>
      <p:ext uri="{BB962C8B-B14F-4D97-AF65-F5344CB8AC3E}">
        <p14:creationId xmlns:p14="http://schemas.microsoft.com/office/powerpoint/2010/main" val="1480251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54" name="Google Shape;154;p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155" name="Google Shape;155;p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17</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07" name="Google Shape;407;p2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08" name="Google Shape;408;p28: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18</a:t>
            </a:fld>
            <a:endParaRPr/>
          </a:p>
        </p:txBody>
      </p:sp>
    </p:spTree>
    <p:extLst>
      <p:ext uri="{BB962C8B-B14F-4D97-AF65-F5344CB8AC3E}">
        <p14:creationId xmlns:p14="http://schemas.microsoft.com/office/powerpoint/2010/main" val="171062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17" name="Google Shape;417;p2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18" name="Google Shape;418;p2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19</a:t>
            </a:fld>
            <a:endParaRPr/>
          </a:p>
        </p:txBody>
      </p:sp>
    </p:spTree>
    <p:extLst>
      <p:ext uri="{BB962C8B-B14F-4D97-AF65-F5344CB8AC3E}">
        <p14:creationId xmlns:p14="http://schemas.microsoft.com/office/powerpoint/2010/main" val="4279636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66" name="Google Shape;166;p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167" name="Google Shape;167;p8: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20</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78" name="Google Shape;278;p1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279" name="Google Shape;279;p1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21</a:t>
            </a:fld>
            <a:endParaRPr/>
          </a:p>
        </p:txBody>
      </p:sp>
    </p:spTree>
    <p:extLst>
      <p:ext uri="{BB962C8B-B14F-4D97-AF65-F5344CB8AC3E}">
        <p14:creationId xmlns:p14="http://schemas.microsoft.com/office/powerpoint/2010/main" val="2770056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03" name="Google Shape;303;p1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304" name="Google Shape;304;p1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22</a:t>
            </a:fld>
            <a:endParaRPr/>
          </a:p>
        </p:txBody>
      </p:sp>
    </p:spTree>
    <p:extLst>
      <p:ext uri="{BB962C8B-B14F-4D97-AF65-F5344CB8AC3E}">
        <p14:creationId xmlns:p14="http://schemas.microsoft.com/office/powerpoint/2010/main" val="1981708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77" name="Google Shape;177;p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178" name="Google Shape;178;p9: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23</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82" name="Google Shape;382;p2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383" name="Google Shape;383;p2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24</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13" name="Google Shape;313;p2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14" name="Google Shape;314;p2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25</a:t>
            </a:fld>
            <a:endParaRPr/>
          </a:p>
        </p:txBody>
      </p:sp>
    </p:spTree>
    <p:extLst>
      <p:ext uri="{BB962C8B-B14F-4D97-AF65-F5344CB8AC3E}">
        <p14:creationId xmlns:p14="http://schemas.microsoft.com/office/powerpoint/2010/main" val="2518957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94" name="Google Shape;94;p2:notes"/>
          <p:cNvSpPr txBox="1">
            <a:spLocks noGrp="1"/>
          </p:cNvSpPr>
          <p:nvPr>
            <p:ph type="body" idx="1"/>
          </p:nvPr>
        </p:nvSpPr>
        <p:spPr>
          <a:xfrm>
            <a:off x="685800" y="4314825"/>
            <a:ext cx="5562600" cy="4265612"/>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Este es el libro de Sor Emanuel que utilisamos durante la útima preparación para la Consagración.  No es el único método,  ya que hay otros, en el pasado hemos usado el método de San Luis María Griñon de Monfort con el libro “He aqui a tu madre”.</a:t>
            </a:r>
            <a:br>
              <a:rPr lang="en-US"/>
            </a:br>
            <a:endParaRPr/>
          </a:p>
          <a:p>
            <a:pPr marL="0" lvl="0" indent="0" algn="l" rtl="0">
              <a:spcBef>
                <a:spcPts val="0"/>
              </a:spcBef>
              <a:spcAft>
                <a:spcPts val="0"/>
              </a:spcAft>
              <a:buSzPts val="1800"/>
              <a:buNone/>
            </a:pPr>
            <a:r>
              <a:rPr lang="en-US"/>
              <a:t>El año pasado, tratando de variar y simplicar conceptos, nos encontramos de nuevo con este método que nos fué muy fácil de seguir y de transmitir a los niños y sus familias.  No queremos que piensen que estamos haciendole propaganda al libro ni que esta forma es mejor que la otra, ó que es la única. Solamente queremos compartir con ustedes esta experiencia que como ya dijimos nos resultó exitosa.</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Este método es realmente, regresar a nuestras raíces casi al comienzo de nuestro movimiento hace 16 años atras.  Hay una frase en Inglés que dice : Go back to basics, que traducida sería regresar a lo básico y esto es lo que hicimos.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La escencia de esta preparación es que el niño comprenda que por medio de su compartamiento, oraciones y sacrificios puede ayudar al Corazón Inmaculado de María a llevar más almas hacia Dios y puede ayudarlo a cambiar el mundo. Aqui nos acordamos del lema de nuestro Santo Patrono San Enrique de Ossó, por los niños a la conquista de los hombres.</a:t>
            </a:r>
            <a:endParaRPr/>
          </a:p>
          <a:p>
            <a:pPr marL="0" lvl="0" indent="0" algn="l" rtl="0">
              <a:spcBef>
                <a:spcPts val="0"/>
              </a:spcBef>
              <a:spcAft>
                <a:spcPts val="0"/>
              </a:spcAft>
              <a:buSzPts val="1800"/>
              <a:buNone/>
            </a:pPr>
            <a:endParaRPr/>
          </a:p>
          <a:p>
            <a:pPr marL="0" lvl="0" indent="0" algn="l" rtl="0">
              <a:spcBef>
                <a:spcPts val="0"/>
              </a:spcBef>
              <a:spcAft>
                <a:spcPts val="0"/>
              </a:spcAft>
              <a:buSzPts val="1800"/>
              <a:buNone/>
            </a:pPr>
            <a:r>
              <a:rPr lang="en-US"/>
              <a:t>La preparación en sí consiste en conocer la historia de Fátima, lo que la vírgen nos pide  y en una novena.</a:t>
            </a:r>
            <a:endParaRPr/>
          </a:p>
          <a:p>
            <a:pPr marL="0" lvl="0" indent="0" algn="l" rtl="0">
              <a:spcBef>
                <a:spcPts val="0"/>
              </a:spcBef>
              <a:spcAft>
                <a:spcPts val="0"/>
              </a:spcAft>
              <a:buNone/>
            </a:pPr>
            <a:endParaRPr/>
          </a:p>
        </p:txBody>
      </p:sp>
      <p:sp>
        <p:nvSpPr>
          <p:cNvPr id="95" name="Google Shape;95;p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4</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26" name="Google Shape;326;p2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27" name="Google Shape;327;p2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26</a:t>
            </a:fld>
            <a:endParaRPr/>
          </a:p>
        </p:txBody>
      </p:sp>
    </p:spTree>
    <p:extLst>
      <p:ext uri="{BB962C8B-B14F-4D97-AF65-F5344CB8AC3E}">
        <p14:creationId xmlns:p14="http://schemas.microsoft.com/office/powerpoint/2010/main" val="3400457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37" name="Google Shape;337;p2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38" name="Google Shape;338;p2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27</a:t>
            </a:fld>
            <a:endParaRPr/>
          </a:p>
        </p:txBody>
      </p:sp>
    </p:spTree>
    <p:extLst>
      <p:ext uri="{BB962C8B-B14F-4D97-AF65-F5344CB8AC3E}">
        <p14:creationId xmlns:p14="http://schemas.microsoft.com/office/powerpoint/2010/main" val="31067678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48" name="Google Shape;348;p2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49" name="Google Shape;349;p2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28</a:t>
            </a:fld>
            <a:endParaRPr/>
          </a:p>
        </p:txBody>
      </p:sp>
    </p:spTree>
    <p:extLst>
      <p:ext uri="{BB962C8B-B14F-4D97-AF65-F5344CB8AC3E}">
        <p14:creationId xmlns:p14="http://schemas.microsoft.com/office/powerpoint/2010/main" val="2098310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59" name="Google Shape;359;p2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60" name="Google Shape;360;p24: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29</a:t>
            </a:fld>
            <a:endParaRPr/>
          </a:p>
        </p:txBody>
      </p:sp>
    </p:spTree>
    <p:extLst>
      <p:ext uri="{BB962C8B-B14F-4D97-AF65-F5344CB8AC3E}">
        <p14:creationId xmlns:p14="http://schemas.microsoft.com/office/powerpoint/2010/main" val="13463284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371" name="Google Shape;371;p2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1100"/>
              <a:buNone/>
            </a:pPr>
            <a:r>
              <a:rPr lang="en-US" sz="1100"/>
              <a:t>El primer paso es la oración con el coraón, el Angel de Fátima se los explicó a los niños, El les dijo:</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“Oren conmigo! Los corazones de Jesús y María escuchan sus oraciones”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hablar con Dios, cuando nosotros queremos a alguien le ponemos atención a lo que esa persona nos dice.  Cuando nosotro oramos Jesús y María nos escuchan porque ellos nos quieren mucho y se ponen muy contentos cuando hablamos con ellos, porque hay muchas personas que nunca hablan con ellos.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hablamos con Jesús y María les contamos lo que nos hace feliz ó lo que nos hace triste ó le podemos pedir que nos ayuden a conocerles más y a amarles más.</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Entre todas las oraciones que ellos reciben , la de los niños es la que Ellos prefieren, entonces hay que aprovecharla.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Cuando oremos lo más importante es hacerlo con todo el corazón.  ¿Qué quiere decir, con todo el corazón? Quiere decir, hacerlo con todo tu amor, con todo tu cariño y con toda tu atención.  </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Las palabras que uno usa durante la oración también son importantes podemos usar nuestras propias palabras ó usar las oraciones que ya estan escritas por nuestra iglesia y ofrecercelas a Jesús y a María.</a:t>
            </a:r>
            <a:endParaRPr/>
          </a:p>
          <a:p>
            <a:pPr marL="0" lvl="0" indent="0" algn="l" rtl="0">
              <a:lnSpc>
                <a:spcPct val="80000"/>
              </a:lnSpc>
              <a:spcBef>
                <a:spcPts val="0"/>
              </a:spcBef>
              <a:spcAft>
                <a:spcPts val="0"/>
              </a:spcAft>
              <a:buSzPts val="1100"/>
              <a:buNone/>
            </a:pPr>
            <a:endParaRPr sz="1100"/>
          </a:p>
          <a:p>
            <a:pPr marL="0" lvl="0" indent="0" algn="l" rtl="0">
              <a:lnSpc>
                <a:spcPct val="80000"/>
              </a:lnSpc>
              <a:spcBef>
                <a:spcPts val="0"/>
              </a:spcBef>
              <a:spcAft>
                <a:spcPts val="0"/>
              </a:spcAft>
              <a:buSzPts val="1100"/>
              <a:buNone/>
            </a:pPr>
            <a:r>
              <a:rPr lang="en-US" sz="1100"/>
              <a:t>La oración es un arma muy potente para sacar el mal y vencer a Satanás.</a:t>
            </a:r>
            <a:endParaRPr/>
          </a:p>
        </p:txBody>
      </p:sp>
      <p:sp>
        <p:nvSpPr>
          <p:cNvPr id="372" name="Google Shape;372;p2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30</a:t>
            </a:fld>
            <a:endParaRPr/>
          </a:p>
        </p:txBody>
      </p:sp>
    </p:spTree>
    <p:extLst>
      <p:ext uri="{BB962C8B-B14F-4D97-AF65-F5344CB8AC3E}">
        <p14:creationId xmlns:p14="http://schemas.microsoft.com/office/powerpoint/2010/main" val="33299973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07" name="Google Shape;207;p1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208" name="Google Shape;208;p1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31</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27" name="Google Shape;427;p3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28" name="Google Shape;428;p3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32</a:t>
            </a:fld>
            <a:endParaRPr/>
          </a:p>
        </p:txBody>
      </p:sp>
    </p:spTree>
    <p:extLst>
      <p:ext uri="{BB962C8B-B14F-4D97-AF65-F5344CB8AC3E}">
        <p14:creationId xmlns:p14="http://schemas.microsoft.com/office/powerpoint/2010/main" val="2085713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3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39" name="Google Shape;439;p3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40" name="Google Shape;440;p3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33</a:t>
            </a:fld>
            <a:endParaRPr/>
          </a:p>
        </p:txBody>
      </p:sp>
    </p:spTree>
    <p:extLst>
      <p:ext uri="{BB962C8B-B14F-4D97-AF65-F5344CB8AC3E}">
        <p14:creationId xmlns:p14="http://schemas.microsoft.com/office/powerpoint/2010/main" val="5967712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3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54" name="Google Shape;454;p3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55" name="Google Shape;455;p3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34</a:t>
            </a:fld>
            <a:endParaRPr/>
          </a:p>
        </p:txBody>
      </p:sp>
    </p:spTree>
    <p:extLst>
      <p:ext uri="{BB962C8B-B14F-4D97-AF65-F5344CB8AC3E}">
        <p14:creationId xmlns:p14="http://schemas.microsoft.com/office/powerpoint/2010/main" val="1997107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497" name="Google Shape;497;p3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498" name="Google Shape;498;p3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35</a:t>
            </a:fld>
            <a:endParaRPr/>
          </a:p>
        </p:txBody>
      </p:sp>
    </p:spTree>
    <p:extLst>
      <p:ext uri="{BB962C8B-B14F-4D97-AF65-F5344CB8AC3E}">
        <p14:creationId xmlns:p14="http://schemas.microsoft.com/office/powerpoint/2010/main" val="1083948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02" name="Google Shape;102;p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600"/>
              <a:buNone/>
            </a:pPr>
            <a:r>
              <a:rPr lang="en-US" sz="1600"/>
              <a:t>El primer día, una vez que hayamos explicado a los niños del grupo, que nos vamos a empezar a  preparar par consagrarnos empezamos con la historia de fátima, que se puede leer ya sea del libro, contar como un cuento o presentarles la película “Los niños y el sol”  No toda la película es necesaria solo la parte donde la vírgen nos señala que quiere de nosotros para cambiar al mundo.</a:t>
            </a:r>
            <a:endParaRPr/>
          </a:p>
        </p:txBody>
      </p:sp>
      <p:sp>
        <p:nvSpPr>
          <p:cNvPr id="103" name="Google Shape;103;p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5</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11" name="Google Shape;511;p3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512" name="Google Shape;512;p3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36</a:t>
            </a:fld>
            <a:endParaRPr/>
          </a:p>
        </p:txBody>
      </p:sp>
    </p:spTree>
    <p:extLst>
      <p:ext uri="{BB962C8B-B14F-4D97-AF65-F5344CB8AC3E}">
        <p14:creationId xmlns:p14="http://schemas.microsoft.com/office/powerpoint/2010/main" val="1710004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3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22" name="Google Shape;522;p3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523" name="Google Shape;523;p37: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37</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4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55" name="Google Shape;555;p4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200"/>
              <a:buNone/>
            </a:pPr>
            <a:r>
              <a:rPr lang="en-US" sz="2200"/>
              <a:t>Recordemos que nosotros no sabemos cuanto tiempo durará esta aventura, si es en un año, 10 años o 100 años… esto no lo sabemos porque ésto depende de las personas y de us valor.  Una sóla cosa es segura, y es que la aventura tendrá un buen final porque la Virgen le hizo esta gran promesa a los niños de Fátima”</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a:t>Al final mi Corazón inmaculado triunfará</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b="1"/>
              <a:t>Aqui se hace la meditación</a:t>
            </a:r>
            <a:endParaRPr/>
          </a:p>
        </p:txBody>
      </p:sp>
      <p:sp>
        <p:nvSpPr>
          <p:cNvPr id="556" name="Google Shape;556;p40: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38</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73" name="Google Shape;573;p4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rmAutofit/>
          </a:bodyPr>
          <a:lstStyle/>
          <a:p>
            <a:pPr marL="0" lvl="0" indent="0" algn="l" rtl="0">
              <a:lnSpc>
                <a:spcPct val="80000"/>
              </a:lnSpc>
              <a:spcBef>
                <a:spcPts val="0"/>
              </a:spcBef>
              <a:spcAft>
                <a:spcPts val="0"/>
              </a:spcAft>
              <a:buSzPts val="2200"/>
              <a:buNone/>
            </a:pPr>
            <a:r>
              <a:rPr lang="en-US" sz="2200"/>
              <a:t>Recordemos que nosotros no sabemos cuanto tiempo durará esta aventura, si es en un año, 10 años o 100 años… esto no lo sabemos porque ésto depende de las personas y de us valor.  Una sóla cosa es segura, y es que la aventura tendrá un buen final porque la Virgen le hizo esta gran promesa a los niños de Fátima”</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a:t>Al final mi Corazón inmaculado triunfará</a:t>
            </a:r>
            <a:endParaRPr/>
          </a:p>
          <a:p>
            <a:pPr marL="0" lvl="0" indent="0" algn="l" rtl="0">
              <a:lnSpc>
                <a:spcPct val="80000"/>
              </a:lnSpc>
              <a:spcBef>
                <a:spcPts val="0"/>
              </a:spcBef>
              <a:spcAft>
                <a:spcPts val="0"/>
              </a:spcAft>
              <a:buSzPts val="2200"/>
              <a:buNone/>
            </a:pPr>
            <a:endParaRPr sz="2200"/>
          </a:p>
          <a:p>
            <a:pPr marL="0" lvl="0" indent="0" algn="l" rtl="0">
              <a:lnSpc>
                <a:spcPct val="80000"/>
              </a:lnSpc>
              <a:spcBef>
                <a:spcPts val="0"/>
              </a:spcBef>
              <a:spcAft>
                <a:spcPts val="0"/>
              </a:spcAft>
              <a:buSzPts val="2200"/>
              <a:buNone/>
            </a:pPr>
            <a:r>
              <a:rPr lang="en-US" sz="2200" b="1"/>
              <a:t>Aqui se hace la meditación</a:t>
            </a:r>
            <a:endParaRPr/>
          </a:p>
        </p:txBody>
      </p:sp>
      <p:sp>
        <p:nvSpPr>
          <p:cNvPr id="574" name="Google Shape;574;p42: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41</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566" name="Google Shape;566;p4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7" name="Google Shape;567;p41: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42</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43" name="Google Shape;143;p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Read the slide</a:t>
            </a:r>
            <a:endParaRPr/>
          </a:p>
        </p:txBody>
      </p:sp>
      <p:sp>
        <p:nvSpPr>
          <p:cNvPr id="144" name="Google Shape;144;p6: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strike="noStrike" cap="none">
                <a:solidFill>
                  <a:srgbClr val="000000"/>
                </a:solidFill>
                <a:latin typeface="Times New Roman"/>
                <a:ea typeface="Times New Roman"/>
                <a:cs typeface="Times New Roman"/>
                <a:sym typeface="Times New Roman"/>
              </a:rPr>
              <a:t>8</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31" name="Google Shape;231;p1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232" name="Google Shape;232;p13: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9</a:t>
            </a:fld>
            <a:endParaRPr/>
          </a:p>
        </p:txBody>
      </p:sp>
    </p:spTree>
    <p:extLst>
      <p:ext uri="{BB962C8B-B14F-4D97-AF65-F5344CB8AC3E}">
        <p14:creationId xmlns:p14="http://schemas.microsoft.com/office/powerpoint/2010/main" val="2770616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42" name="Google Shape;242;p1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243" name="Google Shape;243;p14: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10</a:t>
            </a:fld>
            <a:endParaRPr/>
          </a:p>
        </p:txBody>
      </p:sp>
    </p:spTree>
    <p:extLst>
      <p:ext uri="{BB962C8B-B14F-4D97-AF65-F5344CB8AC3E}">
        <p14:creationId xmlns:p14="http://schemas.microsoft.com/office/powerpoint/2010/main" val="1468784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253" name="Google Shape;253;p1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a:t>Explicar la manualidad</a:t>
            </a:r>
            <a:endParaRPr/>
          </a:p>
        </p:txBody>
      </p:sp>
      <p:sp>
        <p:nvSpPr>
          <p:cNvPr id="254" name="Google Shape;254;p15:notes"/>
          <p:cNvSpPr txBox="1"/>
          <p:nvPr/>
        </p:nvSpPr>
        <p:spPr>
          <a:xfrm>
            <a:off x="3970337"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New Roman"/>
              <a:buNone/>
            </a:pPr>
            <a:fld id="{00000000-1234-1234-1234-123412341234}" type="slidenum">
              <a:rPr lang="en-US" sz="1200" b="0" i="0" u="none">
                <a:solidFill>
                  <a:srgbClr val="000000"/>
                </a:solidFill>
                <a:latin typeface="Times New Roman"/>
                <a:ea typeface="Times New Roman"/>
                <a:cs typeface="Times New Roman"/>
                <a:sym typeface="Times New Roman"/>
              </a:rPr>
              <a:t>11</a:t>
            </a:fld>
            <a:endParaRPr/>
          </a:p>
        </p:txBody>
      </p:sp>
    </p:spTree>
    <p:extLst>
      <p:ext uri="{BB962C8B-B14F-4D97-AF65-F5344CB8AC3E}">
        <p14:creationId xmlns:p14="http://schemas.microsoft.com/office/powerpoint/2010/main" val="2345669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4"/>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 name="Google Shape;17;p4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Autofit/>
          </a:bodyPr>
          <a:lstStyle>
            <a:lvl1pPr lvl="0" algn="ctr">
              <a:spcBef>
                <a:spcPts val="480"/>
              </a:spcBef>
              <a:spcAft>
                <a:spcPts val="0"/>
              </a:spcAft>
              <a:buClr>
                <a:schemeClr val="dk1"/>
              </a:buClr>
              <a:buSzPts val="2400"/>
              <a:buFont typeface="Times New Roman"/>
              <a:buNone/>
              <a:defRPr sz="2400"/>
            </a:lvl1pPr>
            <a:lvl2pPr lvl="1" algn="ctr">
              <a:spcBef>
                <a:spcPts val="400"/>
              </a:spcBef>
              <a:spcAft>
                <a:spcPts val="0"/>
              </a:spcAft>
              <a:buClr>
                <a:schemeClr val="dk1"/>
              </a:buClr>
              <a:buSzPts val="2000"/>
              <a:buFont typeface="Times New Roman"/>
              <a:buNone/>
              <a:defRPr sz="2000"/>
            </a:lvl2pPr>
            <a:lvl3pPr lvl="2" algn="ctr">
              <a:spcBef>
                <a:spcPts val="360"/>
              </a:spcBef>
              <a:spcAft>
                <a:spcPts val="0"/>
              </a:spcAft>
              <a:buClr>
                <a:schemeClr val="dk1"/>
              </a:buClr>
              <a:buSzPts val="1800"/>
              <a:buFont typeface="Times New Roman"/>
              <a:buNone/>
              <a:defRPr sz="1800"/>
            </a:lvl3pPr>
            <a:lvl4pPr lvl="3" algn="ctr">
              <a:spcBef>
                <a:spcPts val="320"/>
              </a:spcBef>
              <a:spcAft>
                <a:spcPts val="0"/>
              </a:spcAft>
              <a:buClr>
                <a:schemeClr val="dk1"/>
              </a:buClr>
              <a:buSzPts val="1600"/>
              <a:buFont typeface="Times New Roman"/>
              <a:buNone/>
              <a:defRPr sz="1600"/>
            </a:lvl4pPr>
            <a:lvl5pPr lvl="4" algn="ctr">
              <a:spcBef>
                <a:spcPts val="320"/>
              </a:spcBef>
              <a:spcAft>
                <a:spcPts val="0"/>
              </a:spcAft>
              <a:buClr>
                <a:schemeClr val="dk1"/>
              </a:buClr>
              <a:buSzPts val="1600"/>
              <a:buFont typeface="Times New Roman"/>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4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4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4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1"/>
        <p:cNvGrpSpPr/>
        <p:nvPr/>
      </p:nvGrpSpPr>
      <p:grpSpPr>
        <a:xfrm>
          <a:off x="0" y="0"/>
          <a:ext cx="0" cy="0"/>
          <a:chOff x="0" y="0"/>
          <a:chExt cx="0" cy="0"/>
        </a:xfrm>
      </p:grpSpPr>
      <p:sp>
        <p:nvSpPr>
          <p:cNvPr id="72" name="Google Shape;72;p5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5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5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5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5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8"/>
        <p:cNvGrpSpPr/>
        <p:nvPr/>
      </p:nvGrpSpPr>
      <p:grpSpPr>
        <a:xfrm>
          <a:off x="0" y="0"/>
          <a:ext cx="0" cy="0"/>
          <a:chOff x="0" y="0"/>
          <a:chExt cx="0" cy="0"/>
        </a:xfrm>
      </p:grpSpPr>
      <p:sp>
        <p:nvSpPr>
          <p:cNvPr id="79" name="Google Shape;79;p54"/>
          <p:cNvSpPr txBox="1">
            <a:spLocks noGrp="1"/>
          </p:cNvSpPr>
          <p:nvPr>
            <p:ph type="title"/>
          </p:nvPr>
        </p:nvSpPr>
        <p:spPr>
          <a:xfrm>
            <a:off x="623888" y="1709738"/>
            <a:ext cx="7886700" cy="2852737"/>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60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54"/>
          <p:cNvSpPr txBox="1">
            <a:spLocks noGrp="1"/>
          </p:cNvSpPr>
          <p:nvPr>
            <p:ph type="body" idx="1"/>
          </p:nvPr>
        </p:nvSpPr>
        <p:spPr>
          <a:xfrm>
            <a:off x="623888" y="4589463"/>
            <a:ext cx="7886700" cy="1500187"/>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Clr>
                <a:schemeClr val="dk1"/>
              </a:buClr>
              <a:buSzPts val="2400"/>
              <a:buFont typeface="Times New Roman"/>
              <a:buNone/>
              <a:defRPr sz="2400"/>
            </a:lvl1pPr>
            <a:lvl2pPr marL="914400" lvl="1" indent="-228600" algn="l">
              <a:spcBef>
                <a:spcPts val="400"/>
              </a:spcBef>
              <a:spcAft>
                <a:spcPts val="0"/>
              </a:spcAft>
              <a:buClr>
                <a:schemeClr val="dk1"/>
              </a:buClr>
              <a:buSzPts val="2000"/>
              <a:buFont typeface="Times New Roman"/>
              <a:buNone/>
              <a:defRPr sz="2000"/>
            </a:lvl2pPr>
            <a:lvl3pPr marL="1371600" lvl="2" indent="-228600" algn="l">
              <a:spcBef>
                <a:spcPts val="360"/>
              </a:spcBef>
              <a:spcAft>
                <a:spcPts val="0"/>
              </a:spcAft>
              <a:buClr>
                <a:schemeClr val="dk1"/>
              </a:buClr>
              <a:buSzPts val="1800"/>
              <a:buFont typeface="Times New Roman"/>
              <a:buNone/>
              <a:defRPr sz="1800"/>
            </a:lvl3pPr>
            <a:lvl4pPr marL="1828800" lvl="3" indent="-228600" algn="l">
              <a:spcBef>
                <a:spcPts val="320"/>
              </a:spcBef>
              <a:spcAft>
                <a:spcPts val="0"/>
              </a:spcAft>
              <a:buClr>
                <a:schemeClr val="dk1"/>
              </a:buClr>
              <a:buSzPts val="1600"/>
              <a:buFont typeface="Times New Roman"/>
              <a:buNone/>
              <a:defRPr sz="1600"/>
            </a:lvl4pPr>
            <a:lvl5pPr marL="2286000" lvl="4" indent="-228600" algn="l">
              <a:spcBef>
                <a:spcPts val="320"/>
              </a:spcBef>
              <a:spcAft>
                <a:spcPts val="0"/>
              </a:spcAft>
              <a:buClr>
                <a:schemeClr val="dk1"/>
              </a:buClr>
              <a:buSzPts val="1600"/>
              <a:buFont typeface="Times New Roman"/>
              <a:buNone/>
              <a:defRPr sz="1600"/>
            </a:lvl5pPr>
            <a:lvl6pPr marL="2743200" lvl="5" indent="-228600" algn="l">
              <a:lnSpc>
                <a:spcPct val="90000"/>
              </a:lnSpc>
              <a:spcBef>
                <a:spcPts val="500"/>
              </a:spcBef>
              <a:spcAft>
                <a:spcPts val="0"/>
              </a:spcAft>
              <a:buClr>
                <a:schemeClr val="dk1"/>
              </a:buClr>
              <a:buSzPts val="1600"/>
              <a:buNone/>
              <a:defRPr sz="1600"/>
            </a:lvl6pPr>
            <a:lvl7pPr marL="3200400" lvl="6" indent="-228600" algn="l">
              <a:lnSpc>
                <a:spcPct val="90000"/>
              </a:lnSpc>
              <a:spcBef>
                <a:spcPts val="500"/>
              </a:spcBef>
              <a:spcAft>
                <a:spcPts val="0"/>
              </a:spcAft>
              <a:buClr>
                <a:schemeClr val="dk1"/>
              </a:buClr>
              <a:buSzPts val="1600"/>
              <a:buNone/>
              <a:defRPr sz="1600"/>
            </a:lvl7pPr>
            <a:lvl8pPr marL="3657600" lvl="7" indent="-228600" algn="l">
              <a:lnSpc>
                <a:spcPct val="90000"/>
              </a:lnSpc>
              <a:spcBef>
                <a:spcPts val="500"/>
              </a:spcBef>
              <a:spcAft>
                <a:spcPts val="0"/>
              </a:spcAft>
              <a:buClr>
                <a:schemeClr val="dk1"/>
              </a:buClr>
              <a:buSzPts val="1600"/>
              <a:buNone/>
              <a:defRPr sz="1600"/>
            </a:lvl8pPr>
            <a:lvl9pPr marL="4114800" lvl="8" indent="-228600" algn="l">
              <a:lnSpc>
                <a:spcPct val="90000"/>
              </a:lnSpc>
              <a:spcBef>
                <a:spcPts val="500"/>
              </a:spcBef>
              <a:spcAft>
                <a:spcPts val="0"/>
              </a:spcAft>
              <a:buClr>
                <a:schemeClr val="dk1"/>
              </a:buClr>
              <a:buSzPts val="1600"/>
              <a:buNone/>
              <a:defRPr sz="1600"/>
            </a:lvl9pPr>
          </a:lstStyle>
          <a:p>
            <a:endParaRPr/>
          </a:p>
        </p:txBody>
      </p:sp>
      <p:sp>
        <p:nvSpPr>
          <p:cNvPr id="81" name="Google Shape;81;p5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5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5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6"/>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6"/>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4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7"/>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4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4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6"/>
        <p:cNvGrpSpPr/>
        <p:nvPr/>
      </p:nvGrpSpPr>
      <p:grpSpPr>
        <a:xfrm>
          <a:off x="0" y="0"/>
          <a:ext cx="0" cy="0"/>
          <a:chOff x="0" y="0"/>
          <a:chExt cx="0" cy="0"/>
        </a:xfrm>
      </p:grpSpPr>
      <p:sp>
        <p:nvSpPr>
          <p:cNvPr id="37" name="Google Shape;37;p4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4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2"/>
        <p:cNvGrpSpPr/>
        <p:nvPr/>
      </p:nvGrpSpPr>
      <p:grpSpPr>
        <a:xfrm>
          <a:off x="0" y="0"/>
          <a:ext cx="0" cy="0"/>
          <a:chOff x="0" y="0"/>
          <a:chExt cx="0" cy="0"/>
        </a:xfrm>
      </p:grpSpPr>
      <p:sp>
        <p:nvSpPr>
          <p:cNvPr id="43" name="Google Shape;43;p49"/>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4" name="Google Shape;44;p4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4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4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8"/>
        <p:cNvGrpSpPr/>
        <p:nvPr/>
      </p:nvGrpSpPr>
      <p:grpSpPr>
        <a:xfrm>
          <a:off x="0" y="0"/>
          <a:ext cx="0" cy="0"/>
          <a:chOff x="0" y="0"/>
          <a:chExt cx="0" cy="0"/>
        </a:xfrm>
      </p:grpSpPr>
      <p:sp>
        <p:nvSpPr>
          <p:cNvPr id="49" name="Google Shape;49;p50"/>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0" name="Google Shape;50;p50"/>
          <p:cNvSpPr>
            <a:spLocks noGrp="1"/>
          </p:cNvSpPr>
          <p:nvPr>
            <p:ph type="pic" idx="2"/>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Times New Roman"/>
              <a:buNone/>
              <a:defRPr sz="3200">
                <a:solidFill>
                  <a:schemeClr val="dk1"/>
                </a:solidFill>
                <a:latin typeface="Times New Roman"/>
                <a:ea typeface="Times New Roman"/>
                <a:cs typeface="Times New Roman"/>
                <a:sym typeface="Times New Roman"/>
              </a:defRPr>
            </a:lvl1pPr>
            <a:lvl2pPr marR="0" lvl="1" algn="l" rtl="0">
              <a:spcBef>
                <a:spcPts val="560"/>
              </a:spcBef>
              <a:spcAft>
                <a:spcPts val="0"/>
              </a:spcAft>
              <a:buClr>
                <a:schemeClr val="dk1"/>
              </a:buClr>
              <a:buSzPts val="2800"/>
              <a:buFont typeface="Times New Roman"/>
              <a:buNone/>
              <a:defRPr sz="2800" b="0" i="0" u="none" strike="noStrike" cap="none">
                <a:solidFill>
                  <a:schemeClr val="dk1"/>
                </a:solidFill>
                <a:latin typeface="Times New Roman"/>
                <a:ea typeface="Times New Roman"/>
                <a:cs typeface="Times New Roman"/>
                <a:sym typeface="Times New Roman"/>
              </a:defRPr>
            </a:lvl2pPr>
            <a:lvl3pPr marR="0" lvl="2" algn="l" rtl="0">
              <a:spcBef>
                <a:spcPts val="480"/>
              </a:spcBef>
              <a:spcAft>
                <a:spcPts val="0"/>
              </a:spcAft>
              <a:buClr>
                <a:schemeClr val="dk1"/>
              </a:buClr>
              <a:buSzPts val="2400"/>
              <a:buFont typeface="Times New Roman"/>
              <a:buNone/>
              <a:defRPr sz="2400" b="0" i="0" u="none" strike="noStrike" cap="none">
                <a:solidFill>
                  <a:schemeClr val="dk1"/>
                </a:solidFill>
                <a:latin typeface="Times New Roman"/>
                <a:ea typeface="Times New Roman"/>
                <a:cs typeface="Times New Roman"/>
                <a:sym typeface="Times New Roman"/>
              </a:defRPr>
            </a:lvl3pPr>
            <a:lvl4pPr marR="0" lvl="3"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4pPr>
            <a:lvl5pPr marR="0" lvl="4" algn="l" rtl="0">
              <a:spcBef>
                <a:spcPts val="400"/>
              </a:spcBef>
              <a:spcAft>
                <a:spcPts val="0"/>
              </a:spcAft>
              <a:buClr>
                <a:schemeClr val="dk1"/>
              </a:buClr>
              <a:buSzPts val="2000"/>
              <a:buFont typeface="Times New Roman"/>
              <a:buNone/>
              <a:defRPr sz="2000" b="0" i="0" u="none" strike="noStrike" cap="none">
                <a:solidFill>
                  <a:schemeClr val="dk1"/>
                </a:solidFill>
                <a:latin typeface="Times New Roman"/>
                <a:ea typeface="Times New Roman"/>
                <a:cs typeface="Times New Roman"/>
                <a:sym typeface="Times New Roman"/>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Times New Roman"/>
                <a:ea typeface="Times New Roman"/>
                <a:cs typeface="Times New Roman"/>
                <a:sym typeface="Times New Roman"/>
              </a:defRPr>
            </a:lvl9pPr>
          </a:lstStyle>
          <a:p>
            <a:endParaRPr/>
          </a:p>
        </p:txBody>
      </p:sp>
      <p:sp>
        <p:nvSpPr>
          <p:cNvPr id="51" name="Google Shape;51;p50"/>
          <p:cNvSpPr txBox="1">
            <a:spLocks noGrp="1"/>
          </p:cNvSpPr>
          <p:nvPr>
            <p:ph type="body" idx="1"/>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5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51"/>
          <p:cNvSpPr txBox="1">
            <a:spLocks noGrp="1"/>
          </p:cNvSpPr>
          <p:nvPr>
            <p:ph type="title"/>
          </p:nvPr>
        </p:nvSpPr>
        <p:spPr>
          <a:xfrm>
            <a:off x="630238" y="457200"/>
            <a:ext cx="2949575" cy="1600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sz="32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 name="Google Shape;57;p51"/>
          <p:cNvSpPr txBox="1">
            <a:spLocks noGrp="1"/>
          </p:cNvSpPr>
          <p:nvPr>
            <p:ph type="body" idx="1"/>
          </p:nvPr>
        </p:nvSpPr>
        <p:spPr>
          <a:xfrm>
            <a:off x="3887788" y="987425"/>
            <a:ext cx="4629150" cy="4873625"/>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Times New Roman"/>
              <a:buChar char="•"/>
              <a:defRPr sz="3200"/>
            </a:lvl1pPr>
            <a:lvl2pPr marL="914400" lvl="1" indent="-406400" algn="l">
              <a:spcBef>
                <a:spcPts val="560"/>
              </a:spcBef>
              <a:spcAft>
                <a:spcPts val="0"/>
              </a:spcAft>
              <a:buClr>
                <a:schemeClr val="dk1"/>
              </a:buClr>
              <a:buSzPts val="2800"/>
              <a:buFont typeface="Times New Roman"/>
              <a:buChar char="–"/>
              <a:defRPr sz="2800"/>
            </a:lvl2pPr>
            <a:lvl3pPr marL="1371600" lvl="2" indent="-381000" algn="l">
              <a:spcBef>
                <a:spcPts val="480"/>
              </a:spcBef>
              <a:spcAft>
                <a:spcPts val="0"/>
              </a:spcAft>
              <a:buClr>
                <a:schemeClr val="dk1"/>
              </a:buClr>
              <a:buSzPts val="2400"/>
              <a:buFont typeface="Times New Roman"/>
              <a:buChar char="•"/>
              <a:defRPr sz="2400"/>
            </a:lvl3pPr>
            <a:lvl4pPr marL="1828800" lvl="3" indent="-355600" algn="l">
              <a:spcBef>
                <a:spcPts val="400"/>
              </a:spcBef>
              <a:spcAft>
                <a:spcPts val="0"/>
              </a:spcAft>
              <a:buClr>
                <a:schemeClr val="dk1"/>
              </a:buClr>
              <a:buSzPts val="2000"/>
              <a:buFont typeface="Times New Roman"/>
              <a:buChar char="–"/>
              <a:defRPr sz="2000"/>
            </a:lvl4pPr>
            <a:lvl5pPr marL="2286000" lvl="4" indent="-355600" algn="l">
              <a:spcBef>
                <a:spcPts val="400"/>
              </a:spcBef>
              <a:spcAft>
                <a:spcPts val="0"/>
              </a:spcAft>
              <a:buClr>
                <a:schemeClr val="dk1"/>
              </a:buClr>
              <a:buSzPts val="2000"/>
              <a:buFont typeface="Times New Roman"/>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51"/>
          <p:cNvSpPr txBox="1">
            <a:spLocks noGrp="1"/>
          </p:cNvSpPr>
          <p:nvPr>
            <p:ph type="body" idx="2"/>
          </p:nvPr>
        </p:nvSpPr>
        <p:spPr>
          <a:xfrm>
            <a:off x="630238" y="2057400"/>
            <a:ext cx="2949575" cy="3811588"/>
          </a:xfrm>
          <a:prstGeom prst="rect">
            <a:avLst/>
          </a:prstGeom>
          <a:noFill/>
          <a:ln>
            <a:noFill/>
          </a:ln>
        </p:spPr>
        <p:txBody>
          <a:bodyPr spcFirstLastPara="1" wrap="square" lIns="91425" tIns="45700" rIns="91425" bIns="45700" anchor="t" anchorCtr="0">
            <a:noAutofit/>
          </a:bodyPr>
          <a:lstStyle>
            <a:lvl1pPr marL="457200" lvl="0" indent="-228600" algn="l">
              <a:spcBef>
                <a:spcPts val="320"/>
              </a:spcBef>
              <a:spcAft>
                <a:spcPts val="0"/>
              </a:spcAft>
              <a:buClr>
                <a:schemeClr val="dk1"/>
              </a:buClr>
              <a:buSzPts val="1600"/>
              <a:buFont typeface="Times New Roman"/>
              <a:buNone/>
              <a:defRPr sz="1600"/>
            </a:lvl1pPr>
            <a:lvl2pPr marL="914400" lvl="1" indent="-228600" algn="l">
              <a:spcBef>
                <a:spcPts val="280"/>
              </a:spcBef>
              <a:spcAft>
                <a:spcPts val="0"/>
              </a:spcAft>
              <a:buClr>
                <a:schemeClr val="dk1"/>
              </a:buClr>
              <a:buSzPts val="1400"/>
              <a:buFont typeface="Times New Roman"/>
              <a:buNone/>
              <a:defRPr sz="1400"/>
            </a:lvl2pPr>
            <a:lvl3pPr marL="1371600" lvl="2" indent="-228600" algn="l">
              <a:spcBef>
                <a:spcPts val="240"/>
              </a:spcBef>
              <a:spcAft>
                <a:spcPts val="0"/>
              </a:spcAft>
              <a:buClr>
                <a:schemeClr val="dk1"/>
              </a:buClr>
              <a:buSzPts val="1200"/>
              <a:buFont typeface="Times New Roman"/>
              <a:buNone/>
              <a:defRPr sz="1200"/>
            </a:lvl3pPr>
            <a:lvl4pPr marL="1828800" lvl="3" indent="-228600" algn="l">
              <a:spcBef>
                <a:spcPts val="200"/>
              </a:spcBef>
              <a:spcAft>
                <a:spcPts val="0"/>
              </a:spcAft>
              <a:buClr>
                <a:schemeClr val="dk1"/>
              </a:buClr>
              <a:buSzPts val="1000"/>
              <a:buFont typeface="Times New Roman"/>
              <a:buNone/>
              <a:defRPr sz="1000"/>
            </a:lvl4pPr>
            <a:lvl5pPr marL="2286000" lvl="4" indent="-228600" algn="l">
              <a:spcBef>
                <a:spcPts val="200"/>
              </a:spcBef>
              <a:spcAft>
                <a:spcPts val="0"/>
              </a:spcAft>
              <a:buClr>
                <a:schemeClr val="dk1"/>
              </a:buClr>
              <a:buSzPts val="1000"/>
              <a:buFont typeface="Times New Roman"/>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5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5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5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2"/>
        <p:cNvGrpSpPr/>
        <p:nvPr/>
      </p:nvGrpSpPr>
      <p:grpSpPr>
        <a:xfrm>
          <a:off x="0" y="0"/>
          <a:ext cx="0" cy="0"/>
          <a:chOff x="0" y="0"/>
          <a:chExt cx="0" cy="0"/>
        </a:xfrm>
      </p:grpSpPr>
      <p:sp>
        <p:nvSpPr>
          <p:cNvPr id="63" name="Google Shape;63;p52"/>
          <p:cNvSpPr txBox="1">
            <a:spLocks noGrp="1"/>
          </p:cNvSpPr>
          <p:nvPr>
            <p:ph type="title"/>
          </p:nvPr>
        </p:nvSpPr>
        <p:spPr>
          <a:xfrm>
            <a:off x="630238" y="365125"/>
            <a:ext cx="7886700" cy="1325563"/>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4" name="Google Shape;64;p52"/>
          <p:cNvSpPr txBox="1">
            <a:spLocks noGrp="1"/>
          </p:cNvSpPr>
          <p:nvPr>
            <p:ph type="body" idx="1"/>
          </p:nvPr>
        </p:nvSpPr>
        <p:spPr>
          <a:xfrm>
            <a:off x="630238" y="1681163"/>
            <a:ext cx="3868737"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52"/>
          <p:cNvSpPr txBox="1">
            <a:spLocks noGrp="1"/>
          </p:cNvSpPr>
          <p:nvPr>
            <p:ph type="body" idx="2"/>
          </p:nvPr>
        </p:nvSpPr>
        <p:spPr>
          <a:xfrm>
            <a:off x="630238" y="2505075"/>
            <a:ext cx="3868737"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6" name="Google Shape;66;p52"/>
          <p:cNvSpPr txBox="1">
            <a:spLocks noGrp="1"/>
          </p:cNvSpPr>
          <p:nvPr>
            <p:ph type="body" idx="3"/>
          </p:nvPr>
        </p:nvSpPr>
        <p:spPr>
          <a:xfrm>
            <a:off x="4629150" y="1681163"/>
            <a:ext cx="3887788" cy="82391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Times New Roman"/>
              <a:buNone/>
              <a:defRPr sz="2400" b="1"/>
            </a:lvl1pPr>
            <a:lvl2pPr marL="914400" lvl="1" indent="-228600" algn="l">
              <a:spcBef>
                <a:spcPts val="400"/>
              </a:spcBef>
              <a:spcAft>
                <a:spcPts val="0"/>
              </a:spcAft>
              <a:buClr>
                <a:schemeClr val="dk1"/>
              </a:buClr>
              <a:buSzPts val="2000"/>
              <a:buFont typeface="Times New Roman"/>
              <a:buNone/>
              <a:defRPr sz="2000" b="1"/>
            </a:lvl2pPr>
            <a:lvl3pPr marL="1371600" lvl="2" indent="-228600" algn="l">
              <a:spcBef>
                <a:spcPts val="360"/>
              </a:spcBef>
              <a:spcAft>
                <a:spcPts val="0"/>
              </a:spcAft>
              <a:buClr>
                <a:schemeClr val="dk1"/>
              </a:buClr>
              <a:buSzPts val="1800"/>
              <a:buFont typeface="Times New Roman"/>
              <a:buNone/>
              <a:defRPr sz="1800" b="1"/>
            </a:lvl3pPr>
            <a:lvl4pPr marL="1828800" lvl="3" indent="-228600" algn="l">
              <a:spcBef>
                <a:spcPts val="320"/>
              </a:spcBef>
              <a:spcAft>
                <a:spcPts val="0"/>
              </a:spcAft>
              <a:buClr>
                <a:schemeClr val="dk1"/>
              </a:buClr>
              <a:buSzPts val="1600"/>
              <a:buFont typeface="Times New Roman"/>
              <a:buNone/>
              <a:defRPr sz="1600" b="1"/>
            </a:lvl4pPr>
            <a:lvl5pPr marL="2286000" lvl="4" indent="-228600" algn="l">
              <a:spcBef>
                <a:spcPts val="320"/>
              </a:spcBef>
              <a:spcAft>
                <a:spcPts val="0"/>
              </a:spcAft>
              <a:buClr>
                <a:schemeClr val="dk1"/>
              </a:buClr>
              <a:buSzPts val="1600"/>
              <a:buFont typeface="Times New Roman"/>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7" name="Google Shape;67;p52"/>
          <p:cNvSpPr txBox="1">
            <a:spLocks noGrp="1"/>
          </p:cNvSpPr>
          <p:nvPr>
            <p:ph type="body" idx="4"/>
          </p:nvPr>
        </p:nvSpPr>
        <p:spPr>
          <a:xfrm>
            <a:off x="4629150" y="2505075"/>
            <a:ext cx="3887788" cy="3684588"/>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5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5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5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1pPr>
            <a:lvl2pPr marL="0" marR="0" lvl="1"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2pPr>
            <a:lvl3pPr marL="0" marR="0" lvl="2"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3pPr>
            <a:lvl4pPr marL="0" marR="0" lvl="3"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4pPr>
            <a:lvl5pPr marL="0" marR="0" lvl="4"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5pPr>
            <a:lvl6pPr marL="0" marR="0" lvl="5"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6pPr>
            <a:lvl7pPr marL="0" marR="0" lvl="6"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7pPr>
            <a:lvl8pPr marL="0" marR="0" lvl="7"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8pPr>
            <a:lvl9pPr marL="0" marR="0" lvl="8" indent="0" algn="r">
              <a:lnSpc>
                <a:spcPct val="100000"/>
              </a:lnSpc>
              <a:spcBef>
                <a:spcPts val="0"/>
              </a:spcBef>
              <a:spcAft>
                <a:spcPts val="0"/>
              </a:spcAft>
              <a:buClr>
                <a:schemeClr val="dk1"/>
              </a:buClr>
              <a:buSzPts val="1400"/>
              <a:buFont typeface="Times New Roman"/>
              <a:buNone/>
              <a:defRPr sz="1400" b="0" i="0" u="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3ECEF"/>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685800" y="609600"/>
            <a:ext cx="77724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4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43"/>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New Roman"/>
              <a:buChar char="•"/>
              <a:defRPr sz="3200" b="0" i="0" u="none" strike="noStrike" cap="none">
                <a:solidFill>
                  <a:schemeClr val="dk1"/>
                </a:solidFill>
                <a:latin typeface="Times New Roman"/>
                <a:ea typeface="Times New Roman"/>
                <a:cs typeface="Times New Roman"/>
                <a:sym typeface="Times New Roman"/>
              </a:defRPr>
            </a:lvl1pPr>
            <a:lvl2pPr marL="914400" marR="0" lvl="1" indent="-406400" algn="l" rtl="0">
              <a:spcBef>
                <a:spcPts val="560"/>
              </a:spcBef>
              <a:spcAft>
                <a:spcPts val="0"/>
              </a:spcAft>
              <a:buClr>
                <a:schemeClr val="dk1"/>
              </a:buClr>
              <a:buSzPts val="2800"/>
              <a:buFont typeface="Times New Roman"/>
              <a:buChar char="–"/>
              <a:defRPr sz="2800" b="0" i="0" u="none" strike="noStrike" cap="none">
                <a:solidFill>
                  <a:schemeClr val="dk1"/>
                </a:solidFill>
                <a:latin typeface="Times New Roman"/>
                <a:ea typeface="Times New Roman"/>
                <a:cs typeface="Times New Roman"/>
                <a:sym typeface="Times New Roman"/>
              </a:defRPr>
            </a:lvl2pPr>
            <a:lvl3pPr marL="1371600" marR="0" lvl="2" indent="-381000" algn="l" rtl="0">
              <a:spcBef>
                <a:spcPts val="480"/>
              </a:spcBef>
              <a:spcAft>
                <a:spcPts val="0"/>
              </a:spcAft>
              <a:buClr>
                <a:schemeClr val="dk1"/>
              </a:buClr>
              <a:buSzPts val="2400"/>
              <a:buFont typeface="Times New Roman"/>
              <a:buChar char="•"/>
              <a:defRPr sz="2400" b="0" i="0" u="none" strike="noStrike" cap="none">
                <a:solidFill>
                  <a:schemeClr val="dk1"/>
                </a:solidFill>
                <a:latin typeface="Times New Roman"/>
                <a:ea typeface="Times New Roman"/>
                <a:cs typeface="Times New Roman"/>
                <a:sym typeface="Times New Roman"/>
              </a:defRPr>
            </a:lvl3pPr>
            <a:lvl4pPr marL="1828800" marR="0" lvl="3"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4pPr>
            <a:lvl5pPr marL="2286000" marR="0" lvl="4" indent="-355600" algn="l" rtl="0">
              <a:spcBef>
                <a:spcPts val="400"/>
              </a:spcBef>
              <a:spcAft>
                <a:spcPts val="0"/>
              </a:spcAft>
              <a:buClr>
                <a:schemeClr val="dk1"/>
              </a:buClr>
              <a:buSzPts val="2000"/>
              <a:buFont typeface="Times New Roman"/>
              <a:buChar char="»"/>
              <a:defRPr sz="20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4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4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SzPts val="1400"/>
              <a:buNone/>
              <a:defRPr sz="24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chemeClr val="dk1"/>
              </a:buClr>
              <a:buSzPts val="1400"/>
              <a:buFont typeface="Times New Roman"/>
              <a:buNone/>
              <a:defRPr sz="1400" b="0" i="0" u="none" strike="noStrike" cap="none">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hyperlink" Target="https://youtu.be/HpTiXLSyGgM" TargetMode="External"/><Relationship Id="rId2" Type="http://schemas.openxmlformats.org/officeDocument/2006/relationships/slideLayout" Target="../slideLayouts/slideLayout4.xml"/><Relationship Id="rId1" Type="http://schemas.openxmlformats.org/officeDocument/2006/relationships/video" Target="https://www.youtube.com/embed/HpTiXLSyGgM?feature=oembed"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hyperlink" Target="https://www.google.com/url?sa=i&amp;rct=j&amp;q=&amp;esrc=s&amp;source=images&amp;cd=&amp;cad=rja&amp;uact=8&amp;ved=2ahUKEwj6hObhwMHeAhWqwFkKHZaLDvwQjRx6BAgBEAU&amp;url=https://www.wattpad.com/story/137630044-exchange-of-hearts&amp;psig=AOvVaw2PKtJ2eVgTs_5ISEFnSen5&amp;ust=1541653338119464" TargetMode="Externa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45.jpg"/><Relationship Id="rId5" Type="http://schemas.openxmlformats.org/officeDocument/2006/relationships/image" Target="../media/image2.jp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2.jpg"/><Relationship Id="rId4" Type="http://schemas.openxmlformats.org/officeDocument/2006/relationships/image" Target="../media/image46.jpg"/></Relationships>
</file>

<file path=ppt/slides/_rels/slide3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2.jp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oleObject" Target="../embeddings/oleObject1.bin"/><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4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56.jpg"/><Relationship Id="rId4" Type="http://schemas.openxmlformats.org/officeDocument/2006/relationships/image" Target="../media/image55.jp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ideo" Target="https://www.youtube.com/embed/D9aYNX-sA-8?feature=oembed" TargetMode="External"/><Relationship Id="rId4" Type="http://schemas.openxmlformats.org/officeDocument/2006/relationships/image" Target="../media/image57.jpeg"/></Relationships>
</file>

<file path=ppt/slides/_rels/slide5.xml.rels><?xml version="1.0" encoding="UTF-8" standalone="yes"?>
<Relationships xmlns="http://schemas.openxmlformats.org/package/2006/relationships"><Relationship Id="rId3" Type="http://schemas.openxmlformats.org/officeDocument/2006/relationships/hyperlink" Target="https://youtu.be/eOYsQEgdZ1c"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jpg"/><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90" name="Google Shape;90;p1"/>
          <p:cNvSpPr txBox="1"/>
          <p:nvPr/>
        </p:nvSpPr>
        <p:spPr>
          <a:xfrm>
            <a:off x="3828427" y="2743380"/>
            <a:ext cx="4452937" cy="28007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4800"/>
              <a:buFont typeface="Arial"/>
              <a:buNone/>
            </a:pPr>
            <a:r>
              <a:rPr lang="es-EC" sz="4400" b="1" i="0" u="none" strike="noStrike" cap="none" dirty="0">
                <a:solidFill>
                  <a:srgbClr val="0070C0"/>
                </a:solidFill>
                <a:sym typeface="Arial"/>
              </a:rPr>
              <a:t>Consagración al Inmaculado Corazón </a:t>
            </a:r>
            <a:endParaRPr lang="es-EC" sz="4400" dirty="0"/>
          </a:p>
          <a:p>
            <a:pPr marL="0" marR="0" lvl="0" indent="0" algn="ctr" rtl="0">
              <a:lnSpc>
                <a:spcPct val="100000"/>
              </a:lnSpc>
              <a:spcBef>
                <a:spcPts val="0"/>
              </a:spcBef>
              <a:spcAft>
                <a:spcPts val="0"/>
              </a:spcAft>
              <a:buClr>
                <a:srgbClr val="0070C0"/>
              </a:buClr>
              <a:buSzPts val="4800"/>
              <a:buFont typeface="Arial"/>
              <a:buNone/>
            </a:pPr>
            <a:r>
              <a:rPr lang="es-EC" sz="4400" b="1" i="0" u="none" strike="noStrike" cap="none" dirty="0">
                <a:solidFill>
                  <a:srgbClr val="0070C0"/>
                </a:solidFill>
                <a:sym typeface="Arial"/>
              </a:rPr>
              <a:t>de María</a:t>
            </a:r>
            <a:endParaRPr lang="es-EC" sz="4400" dirty="0"/>
          </a:p>
        </p:txBody>
      </p:sp>
      <p:pic>
        <p:nvPicPr>
          <p:cNvPr id="91" name="Google Shape;91;p1" descr="virgen.jpg"/>
          <p:cNvPicPr preferRelativeResize="0"/>
          <p:nvPr/>
        </p:nvPicPr>
        <p:blipFill rotWithShape="1">
          <a:blip r:embed="rId3">
            <a:alphaModFix/>
          </a:blip>
          <a:srcRect/>
          <a:stretch/>
        </p:blipFill>
        <p:spPr>
          <a:xfrm>
            <a:off x="247381" y="960075"/>
            <a:ext cx="2983474" cy="4584031"/>
          </a:xfrm>
          <a:prstGeom prst="ellipse">
            <a:avLst/>
          </a:prstGeom>
          <a:solidFill>
            <a:schemeClr val="dk1"/>
          </a:solidFill>
          <a:ln w="63500" cap="rnd" cmpd="sng">
            <a:solidFill>
              <a:schemeClr val="lt2"/>
            </a:solidFill>
            <a:prstDash val="solid"/>
            <a:round/>
            <a:headEnd type="none" w="sm" len="sm"/>
            <a:tailEnd type="none" w="sm" len="sm"/>
          </a:ln>
          <a:effectLst>
            <a:outerShdw blurRad="381000" dist="292100" dir="5400000" sx="-80000" sy="-18000" rotWithShape="0">
              <a:srgbClr val="000000">
                <a:alpha val="21960"/>
              </a:srgbClr>
            </a:outerShdw>
          </a:effectLst>
        </p:spPr>
      </p:pic>
      <p:sp>
        <p:nvSpPr>
          <p:cNvPr id="6" name="TextBox 5">
            <a:extLst>
              <a:ext uri="{FF2B5EF4-FFF2-40B4-BE49-F238E27FC236}">
                <a16:creationId xmlns:a16="http://schemas.microsoft.com/office/drawing/2014/main" id="{C9692A06-F7CF-41EA-822A-128ED85654A0}"/>
              </a:ext>
            </a:extLst>
          </p:cNvPr>
          <p:cNvSpPr txBox="1"/>
          <p:nvPr/>
        </p:nvSpPr>
        <p:spPr>
          <a:xfrm>
            <a:off x="1985963" y="99445"/>
            <a:ext cx="5418918" cy="1323439"/>
          </a:xfrm>
          <a:prstGeom prst="rect">
            <a:avLst/>
          </a:prstGeom>
          <a:noFill/>
        </p:spPr>
        <p:txBody>
          <a:bodyPr wrap="square" rtlCol="0">
            <a:spAutoFit/>
          </a:bodyPr>
          <a:lstStyle/>
          <a:p>
            <a:pPr algn="ctr">
              <a:buClr>
                <a:srgbClr val="0070C0"/>
              </a:buClr>
              <a:buSzPts val="2400"/>
            </a:pPr>
            <a:r>
              <a:rPr lang="en-US" sz="4000" b="1" dirty="0" err="1">
                <a:solidFill>
                  <a:srgbClr val="0070C0"/>
                </a:solidFill>
                <a:latin typeface="Abadi" panose="020B0604020104020204" pitchFamily="34" charset="0"/>
              </a:rPr>
              <a:t>Ministerio</a:t>
            </a:r>
            <a:r>
              <a:rPr lang="en-US" sz="4000" b="1" dirty="0">
                <a:solidFill>
                  <a:srgbClr val="0070C0"/>
                </a:solidFill>
                <a:latin typeface="Abadi" panose="020B0604020104020204" pitchFamily="34" charset="0"/>
              </a:rPr>
              <a:t> Amigos de Jesús y María</a:t>
            </a:r>
          </a:p>
        </p:txBody>
      </p:sp>
      <p:sp>
        <p:nvSpPr>
          <p:cNvPr id="2" name="TextBox 1">
            <a:extLst>
              <a:ext uri="{FF2B5EF4-FFF2-40B4-BE49-F238E27FC236}">
                <a16:creationId xmlns:a16="http://schemas.microsoft.com/office/drawing/2014/main" id="{6701A128-6E8B-B756-ED30-777192260247}"/>
              </a:ext>
            </a:extLst>
          </p:cNvPr>
          <p:cNvSpPr txBox="1"/>
          <p:nvPr/>
        </p:nvSpPr>
        <p:spPr>
          <a:xfrm>
            <a:off x="5010956" y="1971863"/>
            <a:ext cx="2087880" cy="553998"/>
          </a:xfrm>
          <a:prstGeom prst="rect">
            <a:avLst/>
          </a:prstGeom>
          <a:noFill/>
        </p:spPr>
        <p:txBody>
          <a:bodyPr wrap="square" rtlCol="0">
            <a:spAutoFit/>
          </a:bodyPr>
          <a:lstStyle/>
          <a:p>
            <a:pPr algn="ctr">
              <a:buClr>
                <a:srgbClr val="0070C0"/>
              </a:buClr>
              <a:buSzPts val="2400"/>
            </a:pPr>
            <a:r>
              <a:rPr lang="en-US" sz="3000" dirty="0" err="1">
                <a:solidFill>
                  <a:srgbClr val="FF0000"/>
                </a:solidFill>
                <a:latin typeface="Abadi" panose="020B0604020104020204" pitchFamily="34" charset="0"/>
              </a:rPr>
              <a:t>Presenta</a:t>
            </a:r>
            <a:endParaRPr lang="en-US" sz="3000" dirty="0">
              <a:solidFill>
                <a:srgbClr val="FF0000"/>
              </a:solidFill>
              <a:latin typeface="Abadi" panose="020B0604020104020204" pitchFamily="34" charset="0"/>
            </a:endParaRPr>
          </a:p>
        </p:txBody>
      </p:sp>
      <p:sp>
        <p:nvSpPr>
          <p:cNvPr id="3" name="TextBox 2">
            <a:extLst>
              <a:ext uri="{FF2B5EF4-FFF2-40B4-BE49-F238E27FC236}">
                <a16:creationId xmlns:a16="http://schemas.microsoft.com/office/drawing/2014/main" id="{1418D97C-0551-0E93-C03C-348F814A602D}"/>
              </a:ext>
            </a:extLst>
          </p:cNvPr>
          <p:cNvSpPr txBox="1"/>
          <p:nvPr/>
        </p:nvSpPr>
        <p:spPr>
          <a:xfrm>
            <a:off x="4841850" y="6016730"/>
            <a:ext cx="2487637" cy="400110"/>
          </a:xfrm>
          <a:prstGeom prst="rect">
            <a:avLst/>
          </a:prstGeom>
          <a:noFill/>
        </p:spPr>
        <p:txBody>
          <a:bodyPr wrap="square" rtlCol="0">
            <a:spAutoFit/>
          </a:bodyPr>
          <a:lstStyle/>
          <a:p>
            <a:pPr algn="ctr">
              <a:buClr>
                <a:srgbClr val="0070C0"/>
              </a:buClr>
              <a:buSzPts val="2400"/>
            </a:pPr>
            <a:r>
              <a:rPr lang="en-US" sz="2000" b="1" dirty="0">
                <a:solidFill>
                  <a:srgbClr val="0070C0"/>
                </a:solidFill>
                <a:latin typeface="Abadi" panose="020B0604020104020204" pitchFamily="34" charset="0"/>
              </a:rPr>
              <a:t>www.fcpeace.org</a:t>
            </a:r>
          </a:p>
        </p:txBody>
      </p:sp>
      <p:pic>
        <p:nvPicPr>
          <p:cNvPr id="9" name="Picture 8">
            <a:extLst>
              <a:ext uri="{FF2B5EF4-FFF2-40B4-BE49-F238E27FC236}">
                <a16:creationId xmlns:a16="http://schemas.microsoft.com/office/drawing/2014/main" id="{578312BE-8A62-A414-A3C9-3835D84AD0AE}"/>
              </a:ext>
            </a:extLst>
          </p:cNvPr>
          <p:cNvPicPr>
            <a:picLocks noChangeAspect="1"/>
          </p:cNvPicPr>
          <p:nvPr/>
        </p:nvPicPr>
        <p:blipFill>
          <a:blip r:embed="rId4"/>
          <a:stretch>
            <a:fillRect/>
          </a:stretch>
        </p:blipFill>
        <p:spPr>
          <a:xfrm>
            <a:off x="7298713" y="243396"/>
            <a:ext cx="1631319" cy="1627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0">
                                            <p:txEl>
                                              <p:pRg st="0" end="0"/>
                                            </p:txEl>
                                          </p:spTgt>
                                        </p:tgtEl>
                                        <p:attrNameLst>
                                          <p:attrName>style.visibility</p:attrName>
                                        </p:attrNameLst>
                                      </p:cBhvr>
                                      <p:to>
                                        <p:strVal val="visible"/>
                                      </p:to>
                                    </p:set>
                                    <p:animEffect transition="in" filter="fade">
                                      <p:cBhvr>
                                        <p:cTn id="7" dur="1000"/>
                                        <p:tgtEl>
                                          <p:spTgt spid="9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0">
                                            <p:txEl>
                                              <p:pRg st="1" end="1"/>
                                            </p:txEl>
                                          </p:spTgt>
                                        </p:tgtEl>
                                        <p:attrNameLst>
                                          <p:attrName>style.visibility</p:attrName>
                                        </p:attrNameLst>
                                      </p:cBhvr>
                                      <p:to>
                                        <p:strVal val="visible"/>
                                      </p:to>
                                    </p:set>
                                    <p:animEffect transition="in" filter="fade">
                                      <p:cBhvr>
                                        <p:cTn id="10" dur="1000"/>
                                        <p:tgtEl>
                                          <p:spTgt spid="9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p14"/>
          <p:cNvSpPr txBox="1">
            <a:spLocks noGrp="1"/>
          </p:cNvSpPr>
          <p:nvPr>
            <p:ph type="body" idx="1"/>
          </p:nvPr>
        </p:nvSpPr>
        <p:spPr>
          <a:xfrm>
            <a:off x="871025" y="195263"/>
            <a:ext cx="7742237" cy="523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200"/>
              <a:buFont typeface="Arial"/>
              <a:buNone/>
            </a:pPr>
            <a:r>
              <a:rPr lang="en-US" sz="3200" b="1" i="0" u="none" dirty="0">
                <a:solidFill>
                  <a:srgbClr val="0070C0"/>
                </a:solidFill>
                <a:latin typeface="Arial"/>
                <a:ea typeface="Arial"/>
                <a:cs typeface="Arial"/>
                <a:sym typeface="Arial"/>
              </a:rPr>
              <a:t> </a:t>
            </a:r>
            <a:r>
              <a:rPr lang="en-US" sz="3200" b="1" i="0" u="none" dirty="0">
                <a:solidFill>
                  <a:srgbClr val="FF0D5D"/>
                </a:solidFill>
                <a:latin typeface="Arial"/>
                <a:ea typeface="Arial"/>
                <a:cs typeface="Arial"/>
                <a:sym typeface="Arial"/>
              </a:rPr>
              <a:t>¿</a:t>
            </a:r>
            <a:r>
              <a:rPr lang="en-US" sz="3200" b="1" i="0" u="none" dirty="0" err="1">
                <a:solidFill>
                  <a:srgbClr val="FF0D5D"/>
                </a:solidFill>
                <a:latin typeface="Arial"/>
                <a:ea typeface="Arial"/>
                <a:cs typeface="Arial"/>
                <a:sym typeface="Arial"/>
              </a:rPr>
              <a:t>Cómo</a:t>
            </a:r>
            <a:r>
              <a:rPr lang="en-US" sz="3200" b="1" i="0" u="none" dirty="0">
                <a:solidFill>
                  <a:srgbClr val="FF0D5D"/>
                </a:solidFill>
                <a:latin typeface="Arial"/>
                <a:ea typeface="Arial"/>
                <a:cs typeface="Arial"/>
                <a:sym typeface="Arial"/>
              </a:rPr>
              <a:t> </a:t>
            </a:r>
            <a:r>
              <a:rPr lang="en-US" sz="3200" b="1" i="0" u="none" dirty="0" err="1">
                <a:solidFill>
                  <a:srgbClr val="FF0D5D"/>
                </a:solidFill>
                <a:latin typeface="Arial"/>
                <a:ea typeface="Arial"/>
                <a:cs typeface="Arial"/>
                <a:sym typeface="Arial"/>
              </a:rPr>
              <a:t>hablamos</a:t>
            </a:r>
            <a:r>
              <a:rPr lang="en-US" sz="3200" b="1" i="0" u="none" dirty="0">
                <a:solidFill>
                  <a:srgbClr val="FF0D5D"/>
                </a:solidFill>
                <a:latin typeface="Arial"/>
                <a:ea typeface="Arial"/>
                <a:cs typeface="Arial"/>
                <a:sym typeface="Arial"/>
              </a:rPr>
              <a:t> con Jesús?</a:t>
            </a:r>
            <a:r>
              <a:rPr lang="en-US" sz="3200" b="1" i="0" u="none" dirty="0">
                <a:solidFill>
                  <a:srgbClr val="0070C0"/>
                </a:solidFill>
                <a:latin typeface="Arial"/>
                <a:ea typeface="Arial"/>
                <a:cs typeface="Arial"/>
                <a:sym typeface="Arial"/>
              </a:rPr>
              <a:t>	</a:t>
            </a:r>
            <a:endParaRPr dirty="0"/>
          </a:p>
        </p:txBody>
      </p:sp>
      <p:sp>
        <p:nvSpPr>
          <p:cNvPr id="249" name="Google Shape;249;p14"/>
          <p:cNvSpPr txBox="1"/>
          <p:nvPr/>
        </p:nvSpPr>
        <p:spPr>
          <a:xfrm>
            <a:off x="136526" y="2921000"/>
            <a:ext cx="3378200"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1" i="0" u="none" dirty="0" err="1">
                <a:solidFill>
                  <a:srgbClr val="0070C0"/>
                </a:solidFill>
                <a:latin typeface="Arial"/>
                <a:ea typeface="Arial"/>
                <a:cs typeface="Arial"/>
                <a:sym typeface="Arial"/>
              </a:rPr>
              <a:t>Hablamos</a:t>
            </a:r>
            <a:r>
              <a:rPr lang="en-US" sz="3000" b="1" i="0" u="none" dirty="0">
                <a:solidFill>
                  <a:srgbClr val="0070C0"/>
                </a:solidFill>
                <a:latin typeface="Arial"/>
                <a:ea typeface="Arial"/>
                <a:cs typeface="Arial"/>
                <a:sym typeface="Arial"/>
              </a:rPr>
              <a:t> de </a:t>
            </a:r>
            <a:endParaRPr dirty="0"/>
          </a:p>
          <a:p>
            <a:pPr marL="0" marR="0" lvl="0" indent="0" algn="ctr" rtl="0">
              <a:lnSpc>
                <a:spcPct val="100000"/>
              </a:lnSpc>
              <a:spcBef>
                <a:spcPts val="0"/>
              </a:spcBef>
              <a:spcAft>
                <a:spcPts val="0"/>
              </a:spcAft>
              <a:buClr>
                <a:srgbClr val="0070C0"/>
              </a:buClr>
              <a:buSzPts val="3000"/>
              <a:buFont typeface="Arial"/>
              <a:buNone/>
            </a:pPr>
            <a:r>
              <a:rPr lang="en-US" sz="3000" b="1" i="0" u="none" dirty="0">
                <a:solidFill>
                  <a:srgbClr val="0070C0"/>
                </a:solidFill>
                <a:latin typeface="Arial"/>
                <a:ea typeface="Arial"/>
                <a:cs typeface="Arial"/>
                <a:sym typeface="Arial"/>
              </a:rPr>
              <a:t>Corazón a Corazón.</a:t>
            </a:r>
            <a:endParaRPr dirty="0"/>
          </a:p>
        </p:txBody>
      </p:sp>
      <p:pic>
        <p:nvPicPr>
          <p:cNvPr id="250" name="Google Shape;250;p14" descr="sagrado corazon de jesus&quot; - Free stories online. Create books for kids |  StoryJumper"/>
          <p:cNvPicPr preferRelativeResize="0"/>
          <p:nvPr/>
        </p:nvPicPr>
        <p:blipFill rotWithShape="1">
          <a:blip r:embed="rId3">
            <a:alphaModFix/>
          </a:blip>
          <a:srcRect/>
          <a:stretch/>
        </p:blipFill>
        <p:spPr>
          <a:xfrm>
            <a:off x="4143374" y="2000249"/>
            <a:ext cx="4237427" cy="434154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Picture 4">
            <a:extLst>
              <a:ext uri="{FF2B5EF4-FFF2-40B4-BE49-F238E27FC236}">
                <a16:creationId xmlns:a16="http://schemas.microsoft.com/office/drawing/2014/main" id="{B43ECF36-B1DB-88A3-93B7-E50F1BC6E00B}"/>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3826185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9"/>
                                        </p:tgtEl>
                                        <p:attrNameLst>
                                          <p:attrName>style.visibility</p:attrName>
                                        </p:attrNameLst>
                                      </p:cBhvr>
                                      <p:to>
                                        <p:strVal val="visible"/>
                                      </p:to>
                                    </p:set>
                                    <p:animEffect transition="in" filter="fade">
                                      <p:cBhvr>
                                        <p:cTn id="7" dur="1000"/>
                                        <p:tgtEl>
                                          <p:spTgt spid="249"/>
                                        </p:tgtEl>
                                      </p:cBhvr>
                                    </p:animEffect>
                                  </p:childTnLst>
                                </p:cTn>
                              </p:par>
                              <p:par>
                                <p:cTn id="8" presetID="10" presetClass="entr" presetSubtype="0" fill="hold" nodeType="withEffect">
                                  <p:stCondLst>
                                    <p:cond delay="0"/>
                                  </p:stCondLst>
                                  <p:childTnLst>
                                    <p:set>
                                      <p:cBhvr>
                                        <p:cTn id="9" dur="1" fill="hold">
                                          <p:stCondLst>
                                            <p:cond delay="0"/>
                                          </p:stCondLst>
                                        </p:cTn>
                                        <p:tgtEl>
                                          <p:spTgt spid="250"/>
                                        </p:tgtEl>
                                        <p:attrNameLst>
                                          <p:attrName>style.visibility</p:attrName>
                                        </p:attrNameLst>
                                      </p:cBhvr>
                                      <p:to>
                                        <p:strVal val="visible"/>
                                      </p:to>
                                    </p:set>
                                    <p:animEffect transition="in" filter="fade">
                                      <p:cBhvr>
                                        <p:cTn id="10" dur="10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9" name="Google Shape;259;p15"/>
          <p:cNvSpPr txBox="1"/>
          <p:nvPr/>
        </p:nvSpPr>
        <p:spPr>
          <a:xfrm>
            <a:off x="4572000" y="5072936"/>
            <a:ext cx="4137024" cy="178506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500"/>
              <a:buFont typeface="Arial"/>
              <a:buNone/>
            </a:pPr>
            <a:r>
              <a:rPr lang="en-US" sz="3000" b="1" i="0" u="none" dirty="0">
                <a:solidFill>
                  <a:srgbClr val="FF0D5D"/>
                </a:solidFill>
                <a:sym typeface="Arial"/>
              </a:rPr>
              <a:t>Jesús </a:t>
            </a:r>
            <a:r>
              <a:rPr lang="en-US" sz="3000" b="1" i="0" u="none" dirty="0" err="1">
                <a:solidFill>
                  <a:srgbClr val="FF0D5D"/>
                </a:solidFill>
                <a:sym typeface="Arial"/>
              </a:rPr>
              <a:t>quiere</a:t>
            </a:r>
            <a:r>
              <a:rPr lang="en-US" sz="3000" b="1" i="0" u="none" dirty="0">
                <a:solidFill>
                  <a:srgbClr val="FF0D5D"/>
                </a:solidFill>
                <a:sym typeface="Arial"/>
              </a:rPr>
              <a:t> </a:t>
            </a:r>
            <a:r>
              <a:rPr lang="en-US" sz="3000" b="1" i="0" u="none" dirty="0" err="1">
                <a:solidFill>
                  <a:srgbClr val="FF0D5D"/>
                </a:solidFill>
                <a:sym typeface="Arial"/>
              </a:rPr>
              <a:t>compartir</a:t>
            </a:r>
            <a:r>
              <a:rPr lang="en-US" sz="3000" b="1" i="0" u="none" dirty="0">
                <a:solidFill>
                  <a:srgbClr val="FF0D5D"/>
                </a:solidFill>
                <a:sym typeface="Arial"/>
              </a:rPr>
              <a:t> </a:t>
            </a:r>
            <a:r>
              <a:rPr lang="en-US" sz="3000" b="1" i="0" u="none" dirty="0" err="1">
                <a:solidFill>
                  <a:srgbClr val="FF0D5D"/>
                </a:solidFill>
                <a:sym typeface="Arial"/>
              </a:rPr>
              <a:t>todo</a:t>
            </a:r>
            <a:r>
              <a:rPr lang="en-US" sz="3000" b="1" i="0" u="none" dirty="0">
                <a:solidFill>
                  <a:srgbClr val="FF0D5D"/>
                </a:solidFill>
                <a:sym typeface="Arial"/>
              </a:rPr>
              <a:t> con </a:t>
            </a:r>
            <a:r>
              <a:rPr lang="en-US" sz="3000" b="1" i="0" u="none" dirty="0" err="1">
                <a:solidFill>
                  <a:srgbClr val="FF0D5D"/>
                </a:solidFill>
                <a:sym typeface="Arial"/>
              </a:rPr>
              <a:t>nosotros</a:t>
            </a:r>
            <a:r>
              <a:rPr lang="en-US" sz="3000" b="1" i="0" u="none" dirty="0">
                <a:solidFill>
                  <a:srgbClr val="FF0D5D"/>
                </a:solidFill>
                <a:sym typeface="Arial"/>
              </a:rPr>
              <a:t>.</a:t>
            </a:r>
            <a:endParaRPr sz="3000" dirty="0"/>
          </a:p>
          <a:p>
            <a:pPr marL="0" marR="0" lvl="0" indent="0" algn="l" rtl="0">
              <a:lnSpc>
                <a:spcPct val="100000"/>
              </a:lnSpc>
              <a:spcBef>
                <a:spcPts val="0"/>
              </a:spcBef>
              <a:spcAft>
                <a:spcPts val="0"/>
              </a:spcAft>
              <a:buClr>
                <a:schemeClr val="dk1"/>
              </a:buClr>
              <a:buSzPts val="2000"/>
              <a:buFont typeface="Times New Roman"/>
              <a:buNone/>
            </a:pPr>
            <a:endParaRPr sz="2000" b="1" i="0" u="none" dirty="0">
              <a:solidFill>
                <a:srgbClr val="0070C0"/>
              </a:solidFill>
              <a:latin typeface="Arial"/>
              <a:ea typeface="Arial"/>
              <a:cs typeface="Arial"/>
              <a:sym typeface="Arial"/>
            </a:endParaRPr>
          </a:p>
        </p:txBody>
      </p:sp>
      <p:pic>
        <p:nvPicPr>
          <p:cNvPr id="261" name="Google Shape;261;p15" descr="20,556 Jesus Con Niños Imágenes y Fotos - 123RF"/>
          <p:cNvPicPr preferRelativeResize="0"/>
          <p:nvPr/>
        </p:nvPicPr>
        <p:blipFill rotWithShape="1">
          <a:blip r:embed="rId3">
            <a:alphaModFix/>
          </a:blip>
          <a:srcRect/>
          <a:stretch/>
        </p:blipFill>
        <p:spPr>
          <a:xfrm>
            <a:off x="750361" y="3317764"/>
            <a:ext cx="3007407" cy="3510344"/>
          </a:xfrm>
          <a:prstGeom prst="rect">
            <a:avLst/>
          </a:prstGeom>
          <a:noFill/>
          <a:ln>
            <a:noFill/>
          </a:ln>
        </p:spPr>
      </p:pic>
      <p:sp>
        <p:nvSpPr>
          <p:cNvPr id="2" name="TextBox 1">
            <a:extLst>
              <a:ext uri="{FF2B5EF4-FFF2-40B4-BE49-F238E27FC236}">
                <a16:creationId xmlns:a16="http://schemas.microsoft.com/office/drawing/2014/main" id="{9DBDBB70-F731-4928-BE90-EBA985A3815B}"/>
              </a:ext>
            </a:extLst>
          </p:cNvPr>
          <p:cNvSpPr txBox="1"/>
          <p:nvPr/>
        </p:nvSpPr>
        <p:spPr>
          <a:xfrm>
            <a:off x="141287" y="526045"/>
            <a:ext cx="4430713" cy="2400657"/>
          </a:xfrm>
          <a:prstGeom prst="rect">
            <a:avLst/>
          </a:prstGeom>
          <a:noFill/>
        </p:spPr>
        <p:txBody>
          <a:bodyPr wrap="square" rtlCol="0">
            <a:spAutoFit/>
          </a:bodyPr>
          <a:lstStyle/>
          <a:p>
            <a:pPr marL="0" marR="0" lvl="0" indent="0" algn="ctr" rtl="0">
              <a:lnSpc>
                <a:spcPct val="100000"/>
              </a:lnSpc>
              <a:spcBef>
                <a:spcPts val="0"/>
              </a:spcBef>
              <a:spcAft>
                <a:spcPts val="0"/>
              </a:spcAft>
              <a:buClr>
                <a:srgbClr val="0070C0"/>
              </a:buClr>
              <a:buSzPts val="2500"/>
              <a:buFont typeface="Arial"/>
              <a:buNone/>
            </a:pPr>
            <a:r>
              <a:rPr lang="es-ES" sz="3000" b="1" dirty="0">
                <a:solidFill>
                  <a:srgbClr val="0070C0"/>
                </a:solidFill>
              </a:rPr>
              <a:t>Con los amigos compartimos nuestros sentimientos, pensamientos, y actividades. </a:t>
            </a:r>
          </a:p>
        </p:txBody>
      </p:sp>
      <p:pic>
        <p:nvPicPr>
          <p:cNvPr id="1026" name="Picture 2" descr="Niños jugando en el parque | Vector Premium">
            <a:extLst>
              <a:ext uri="{FF2B5EF4-FFF2-40B4-BE49-F238E27FC236}">
                <a16:creationId xmlns:a16="http://schemas.microsoft.com/office/drawing/2014/main" id="{61036E5E-136B-4432-BD92-7751513338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1305584"/>
            <a:ext cx="3678764" cy="3242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517CFBB-A34D-E1D4-DD20-8485E3743CB4}"/>
              </a:ext>
            </a:extLst>
          </p:cNvPr>
          <p:cNvPicPr>
            <a:picLocks noChangeAspect="1"/>
          </p:cNvPicPr>
          <p:nvPr/>
        </p:nvPicPr>
        <p:blipFill>
          <a:blip r:embed="rId5"/>
          <a:stretch>
            <a:fillRect/>
          </a:stretch>
        </p:blipFill>
        <p:spPr>
          <a:xfrm>
            <a:off x="8172106" y="0"/>
            <a:ext cx="971894" cy="969470"/>
          </a:xfrm>
          <a:prstGeom prst="rect">
            <a:avLst/>
          </a:prstGeom>
        </p:spPr>
      </p:pic>
    </p:spTree>
    <p:extLst>
      <p:ext uri="{BB962C8B-B14F-4D97-AF65-F5344CB8AC3E}">
        <p14:creationId xmlns:p14="http://schemas.microsoft.com/office/powerpoint/2010/main" val="10768411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61"/>
                                        </p:tgtEl>
                                        <p:attrNameLst>
                                          <p:attrName>style.visibility</p:attrName>
                                        </p:attrNameLst>
                                      </p:cBhvr>
                                      <p:to>
                                        <p:strVal val="visible"/>
                                      </p:to>
                                    </p:set>
                                    <p:animEffect transition="in" filter="fade">
                                      <p:cBhvr>
                                        <p:cTn id="19" dur="1000"/>
                                        <p:tgtEl>
                                          <p:spTgt spid="261"/>
                                        </p:tgtEl>
                                      </p:cBhvr>
                                    </p:animEffect>
                                    <p:anim calcmode="lin" valueType="num">
                                      <p:cBhvr>
                                        <p:cTn id="20" dur="1000" fill="hold"/>
                                        <p:tgtEl>
                                          <p:spTgt spid="261"/>
                                        </p:tgtEl>
                                        <p:attrNameLst>
                                          <p:attrName>ppt_x</p:attrName>
                                        </p:attrNameLst>
                                      </p:cBhvr>
                                      <p:tavLst>
                                        <p:tav tm="0">
                                          <p:val>
                                            <p:strVal val="#ppt_x"/>
                                          </p:val>
                                        </p:tav>
                                        <p:tav tm="100000">
                                          <p:val>
                                            <p:strVal val="#ppt_x"/>
                                          </p:val>
                                        </p:tav>
                                      </p:tavLst>
                                    </p:anim>
                                    <p:anim calcmode="lin" valueType="num">
                                      <p:cBhvr>
                                        <p:cTn id="21" dur="1000" fill="hold"/>
                                        <p:tgtEl>
                                          <p:spTgt spid="26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59"/>
                                        </p:tgtEl>
                                        <p:attrNameLst>
                                          <p:attrName>style.visibility</p:attrName>
                                        </p:attrNameLst>
                                      </p:cBhvr>
                                      <p:to>
                                        <p:strVal val="visible"/>
                                      </p:to>
                                    </p:set>
                                    <p:animEffect transition="in" filter="fade">
                                      <p:cBhvr>
                                        <p:cTn id="24" dur="1000"/>
                                        <p:tgtEl>
                                          <p:spTgt spid="259"/>
                                        </p:tgtEl>
                                      </p:cBhvr>
                                    </p:animEffect>
                                    <p:anim calcmode="lin" valueType="num">
                                      <p:cBhvr>
                                        <p:cTn id="25" dur="1000" fill="hold"/>
                                        <p:tgtEl>
                                          <p:spTgt spid="259"/>
                                        </p:tgtEl>
                                        <p:attrNameLst>
                                          <p:attrName>ppt_x</p:attrName>
                                        </p:attrNameLst>
                                      </p:cBhvr>
                                      <p:tavLst>
                                        <p:tav tm="0">
                                          <p:val>
                                            <p:strVal val="#ppt_x"/>
                                          </p:val>
                                        </p:tav>
                                        <p:tav tm="100000">
                                          <p:val>
                                            <p:strVal val="#ppt_x"/>
                                          </p:val>
                                        </p:tav>
                                      </p:tavLst>
                                    </p:anim>
                                    <p:anim calcmode="lin" valueType="num">
                                      <p:cBhvr>
                                        <p:cTn id="26" dur="1000" fill="hold"/>
                                        <p:tgtEl>
                                          <p:spTgt spid="2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2A73D-F29F-4D0A-A88A-8F712D7EDA9E}"/>
              </a:ext>
            </a:extLst>
          </p:cNvPr>
          <p:cNvSpPr>
            <a:spLocks noGrp="1"/>
          </p:cNvSpPr>
          <p:nvPr>
            <p:ph type="title"/>
          </p:nvPr>
        </p:nvSpPr>
        <p:spPr>
          <a:xfrm>
            <a:off x="1350169" y="188914"/>
            <a:ext cx="6443662" cy="1565274"/>
          </a:xfrm>
        </p:spPr>
        <p:txBody>
          <a:bodyPr/>
          <a:lstStyle/>
          <a:p>
            <a:r>
              <a:rPr lang="es-ES" sz="3200" b="1" i="0" u="none" dirty="0">
                <a:solidFill>
                  <a:srgbClr val="0070C0"/>
                </a:solidFill>
                <a:latin typeface="Arial"/>
                <a:ea typeface="Arial"/>
                <a:cs typeface="Arial"/>
                <a:sym typeface="Arial"/>
              </a:rPr>
              <a:t>Quiere ayudarnos a ser felices </a:t>
            </a:r>
            <a:br>
              <a:rPr lang="es-ES" sz="3200" b="1" i="0" u="none" dirty="0">
                <a:solidFill>
                  <a:srgbClr val="0070C0"/>
                </a:solidFill>
                <a:latin typeface="Arial"/>
                <a:ea typeface="Arial"/>
                <a:cs typeface="Arial"/>
                <a:sym typeface="Arial"/>
              </a:rPr>
            </a:br>
            <a:r>
              <a:rPr lang="es-ES" sz="3200" b="1" i="0" u="none" dirty="0">
                <a:solidFill>
                  <a:srgbClr val="0070C0"/>
                </a:solidFill>
                <a:latin typeface="Arial"/>
                <a:ea typeface="Arial"/>
                <a:cs typeface="Arial"/>
                <a:sym typeface="Arial"/>
              </a:rPr>
              <a:t>y a llegar al Cielo. </a:t>
            </a:r>
            <a:endParaRPr lang="en-US" sz="3200" dirty="0"/>
          </a:p>
        </p:txBody>
      </p:sp>
      <p:pic>
        <p:nvPicPr>
          <p:cNvPr id="3" name="Google Shape;260;p15" descr="Corazones en red » Domingo XX del T.O.">
            <a:extLst>
              <a:ext uri="{FF2B5EF4-FFF2-40B4-BE49-F238E27FC236}">
                <a16:creationId xmlns:a16="http://schemas.microsoft.com/office/drawing/2014/main" id="{009F393E-0D9C-4A4E-9DB4-BF4E5D0FD18E}"/>
              </a:ext>
            </a:extLst>
          </p:cNvPr>
          <p:cNvPicPr preferRelativeResize="0"/>
          <p:nvPr/>
        </p:nvPicPr>
        <p:blipFill rotWithShape="1">
          <a:blip r:embed="rId2">
            <a:alphaModFix/>
          </a:blip>
          <a:srcRect/>
          <a:stretch/>
        </p:blipFill>
        <p:spPr>
          <a:xfrm>
            <a:off x="685800" y="1969477"/>
            <a:ext cx="7772400" cy="4701197"/>
          </a:xfrm>
          <a:prstGeom prst="rect">
            <a:avLst/>
          </a:prstGeom>
          <a:noFill/>
          <a:ln>
            <a:noFill/>
          </a:ln>
        </p:spPr>
      </p:pic>
      <p:pic>
        <p:nvPicPr>
          <p:cNvPr id="4" name="Picture 3">
            <a:extLst>
              <a:ext uri="{FF2B5EF4-FFF2-40B4-BE49-F238E27FC236}">
                <a16:creationId xmlns:a16="http://schemas.microsoft.com/office/drawing/2014/main" id="{0E9BA88F-240C-5789-5419-E78DC7FD6ADA}"/>
              </a:ext>
            </a:extLst>
          </p:cNvPr>
          <p:cNvPicPr>
            <a:picLocks noChangeAspect="1"/>
          </p:cNvPicPr>
          <p:nvPr/>
        </p:nvPicPr>
        <p:blipFill>
          <a:blip r:embed="rId3"/>
          <a:stretch>
            <a:fillRect/>
          </a:stretch>
        </p:blipFill>
        <p:spPr>
          <a:xfrm>
            <a:off x="8172106" y="0"/>
            <a:ext cx="971894" cy="969470"/>
          </a:xfrm>
          <a:prstGeom prst="rect">
            <a:avLst/>
          </a:prstGeom>
        </p:spPr>
      </p:pic>
    </p:spTree>
    <p:extLst>
      <p:ext uri="{BB962C8B-B14F-4D97-AF65-F5344CB8AC3E}">
        <p14:creationId xmlns:p14="http://schemas.microsoft.com/office/powerpoint/2010/main" val="1153060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70" name="Google Shape;270;p16"/>
          <p:cNvSpPr txBox="1"/>
          <p:nvPr/>
        </p:nvSpPr>
        <p:spPr>
          <a:xfrm>
            <a:off x="815630" y="4970926"/>
            <a:ext cx="7356476"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200"/>
              <a:buFont typeface="Arial"/>
              <a:buNone/>
            </a:pPr>
            <a:r>
              <a:rPr lang="en-US" sz="2800" b="1" dirty="0">
                <a:solidFill>
                  <a:srgbClr val="0070C0"/>
                </a:solidFill>
              </a:rPr>
              <a:t>P</a:t>
            </a:r>
            <a:r>
              <a:rPr lang="en-US" sz="2800" b="1" i="0" u="none" dirty="0">
                <a:solidFill>
                  <a:srgbClr val="0070C0"/>
                </a:solidFill>
                <a:sym typeface="Arial"/>
              </a:rPr>
              <a:t>or </a:t>
            </a:r>
            <a:r>
              <a:rPr lang="en-US" sz="2800" b="1" i="0" u="none" dirty="0" err="1">
                <a:solidFill>
                  <a:srgbClr val="0070C0"/>
                </a:solidFill>
                <a:sym typeface="Arial"/>
              </a:rPr>
              <a:t>todas</a:t>
            </a:r>
            <a:r>
              <a:rPr lang="en-US" sz="2800" b="1" i="0" u="none" dirty="0">
                <a:solidFill>
                  <a:srgbClr val="0070C0"/>
                </a:solidFill>
                <a:sym typeface="Arial"/>
              </a:rPr>
              <a:t> las </a:t>
            </a:r>
            <a:r>
              <a:rPr lang="en-US" sz="2800" b="1" i="0" u="none" dirty="0" err="1">
                <a:solidFill>
                  <a:srgbClr val="0070C0"/>
                </a:solidFill>
                <a:sym typeface="Arial"/>
              </a:rPr>
              <a:t>bendiciones</a:t>
            </a:r>
            <a:r>
              <a:rPr lang="en-US" sz="2800" b="1" i="0" u="none" dirty="0">
                <a:solidFill>
                  <a:srgbClr val="0070C0"/>
                </a:solidFill>
                <a:sym typeface="Arial"/>
              </a:rPr>
              <a:t> que </a:t>
            </a:r>
            <a:r>
              <a:rPr lang="en-US" sz="2800" b="1" i="0" u="none" dirty="0" err="1">
                <a:solidFill>
                  <a:srgbClr val="0070C0"/>
                </a:solidFill>
                <a:sym typeface="Arial"/>
              </a:rPr>
              <a:t>nos</a:t>
            </a:r>
            <a:r>
              <a:rPr lang="en-US" sz="2800" b="1" i="0" u="none" dirty="0">
                <a:solidFill>
                  <a:srgbClr val="0070C0"/>
                </a:solidFill>
                <a:sym typeface="Arial"/>
              </a:rPr>
              <a:t> da: </a:t>
            </a:r>
            <a:r>
              <a:rPr lang="en-US" sz="2800" b="1" i="0" u="none" dirty="0" err="1">
                <a:solidFill>
                  <a:srgbClr val="0070C0"/>
                </a:solidFill>
                <a:sym typeface="Arial"/>
              </a:rPr>
              <a:t>por</a:t>
            </a:r>
            <a:r>
              <a:rPr lang="en-US" sz="2800" b="1" i="0" u="none" dirty="0">
                <a:solidFill>
                  <a:srgbClr val="0070C0"/>
                </a:solidFill>
                <a:sym typeface="Arial"/>
              </a:rPr>
              <a:t> la comida, </a:t>
            </a:r>
            <a:r>
              <a:rPr lang="en-US" sz="2800" b="1" i="0" u="none" dirty="0" err="1">
                <a:solidFill>
                  <a:srgbClr val="0070C0"/>
                </a:solidFill>
                <a:sym typeface="Arial"/>
              </a:rPr>
              <a:t>por</a:t>
            </a:r>
            <a:r>
              <a:rPr lang="en-US" sz="2800" b="1" i="0" u="none" dirty="0">
                <a:solidFill>
                  <a:srgbClr val="0070C0"/>
                </a:solidFill>
                <a:sym typeface="Arial"/>
              </a:rPr>
              <a:t> </a:t>
            </a:r>
            <a:r>
              <a:rPr lang="en-US" sz="2800" b="1" i="0" u="none" dirty="0" err="1">
                <a:solidFill>
                  <a:srgbClr val="0070C0"/>
                </a:solidFill>
                <a:sym typeface="Arial"/>
              </a:rPr>
              <a:t>nuestra</a:t>
            </a:r>
            <a:r>
              <a:rPr lang="en-US" sz="2800" b="1" i="0" u="none" dirty="0">
                <a:solidFill>
                  <a:srgbClr val="0070C0"/>
                </a:solidFill>
                <a:sym typeface="Arial"/>
              </a:rPr>
              <a:t> </a:t>
            </a:r>
            <a:r>
              <a:rPr lang="en-US" sz="2800" b="1" i="0" u="none" dirty="0" err="1">
                <a:solidFill>
                  <a:srgbClr val="0070C0"/>
                </a:solidFill>
                <a:sym typeface="Arial"/>
              </a:rPr>
              <a:t>familia</a:t>
            </a:r>
            <a:r>
              <a:rPr lang="en-US" sz="2800" b="1" i="0" u="none" dirty="0">
                <a:solidFill>
                  <a:srgbClr val="0070C0"/>
                </a:solidFill>
                <a:sym typeface="Arial"/>
              </a:rPr>
              <a:t>, </a:t>
            </a:r>
            <a:r>
              <a:rPr lang="en-US" sz="2800" b="1" i="0" u="none" dirty="0" err="1">
                <a:solidFill>
                  <a:srgbClr val="0070C0"/>
                </a:solidFill>
                <a:sym typeface="Arial"/>
              </a:rPr>
              <a:t>nuestra</a:t>
            </a:r>
            <a:r>
              <a:rPr lang="en-US" sz="2800" b="1" i="0" u="none" dirty="0">
                <a:solidFill>
                  <a:srgbClr val="0070C0"/>
                </a:solidFill>
                <a:sym typeface="Arial"/>
              </a:rPr>
              <a:t> </a:t>
            </a:r>
            <a:r>
              <a:rPr lang="en-US" sz="2800" b="1" i="0" u="none" dirty="0" err="1">
                <a:solidFill>
                  <a:srgbClr val="0070C0"/>
                </a:solidFill>
                <a:sym typeface="Arial"/>
              </a:rPr>
              <a:t>salud</a:t>
            </a:r>
            <a:r>
              <a:rPr lang="en-US" sz="2800" b="1" i="0" u="none" dirty="0">
                <a:solidFill>
                  <a:srgbClr val="0070C0"/>
                </a:solidFill>
                <a:sym typeface="Arial"/>
              </a:rPr>
              <a:t>, </a:t>
            </a:r>
            <a:r>
              <a:rPr lang="en-US" sz="2800" b="1" i="0" u="none" dirty="0" err="1">
                <a:solidFill>
                  <a:srgbClr val="0070C0"/>
                </a:solidFill>
                <a:sym typeface="Arial"/>
              </a:rPr>
              <a:t>nuestras</a:t>
            </a:r>
            <a:r>
              <a:rPr lang="en-US" sz="2800" b="1" i="0" u="none" dirty="0">
                <a:solidFill>
                  <a:srgbClr val="0070C0"/>
                </a:solidFill>
                <a:sym typeface="Arial"/>
              </a:rPr>
              <a:t> </a:t>
            </a:r>
            <a:r>
              <a:rPr lang="en-US" sz="2800" b="1" i="0" u="none" dirty="0" err="1">
                <a:solidFill>
                  <a:srgbClr val="0070C0"/>
                </a:solidFill>
                <a:sym typeface="Arial"/>
              </a:rPr>
              <a:t>amistades</a:t>
            </a:r>
            <a:r>
              <a:rPr lang="en-US" sz="2800" b="1" i="0" u="none" dirty="0">
                <a:solidFill>
                  <a:srgbClr val="0070C0"/>
                </a:solidFill>
                <a:sym typeface="Arial"/>
              </a:rPr>
              <a:t>, </a:t>
            </a:r>
            <a:r>
              <a:rPr lang="en-US" sz="2800" b="1" dirty="0" err="1">
                <a:solidFill>
                  <a:srgbClr val="0070C0"/>
                </a:solidFill>
              </a:rPr>
              <a:t>nuestra</a:t>
            </a:r>
            <a:r>
              <a:rPr lang="en-US" sz="2800" b="1" i="0" u="none" dirty="0">
                <a:solidFill>
                  <a:srgbClr val="0070C0"/>
                </a:solidFill>
                <a:sym typeface="Arial"/>
              </a:rPr>
              <a:t> casa…</a:t>
            </a:r>
            <a:endParaRPr sz="2800" dirty="0"/>
          </a:p>
        </p:txBody>
      </p:sp>
      <p:pic>
        <p:nvPicPr>
          <p:cNvPr id="271" name="Google Shape;271;p16" descr="Ninos orando: imágenes, fotos de stock libres de derechos | Depositphotos"/>
          <p:cNvPicPr preferRelativeResize="0"/>
          <p:nvPr/>
        </p:nvPicPr>
        <p:blipFill rotWithShape="1">
          <a:blip r:embed="rId3">
            <a:alphaModFix/>
          </a:blip>
          <a:srcRect/>
          <a:stretch/>
        </p:blipFill>
        <p:spPr>
          <a:xfrm>
            <a:off x="2308901" y="1708827"/>
            <a:ext cx="4369934" cy="3163352"/>
          </a:xfrm>
          <a:prstGeom prst="rect">
            <a:avLst/>
          </a:prstGeom>
          <a:noFill/>
          <a:ln>
            <a:noFill/>
          </a:ln>
        </p:spPr>
      </p:pic>
      <p:pic>
        <p:nvPicPr>
          <p:cNvPr id="8" name="Picture 7">
            <a:extLst>
              <a:ext uri="{FF2B5EF4-FFF2-40B4-BE49-F238E27FC236}">
                <a16:creationId xmlns:a16="http://schemas.microsoft.com/office/drawing/2014/main" id="{7CCA9BF4-CECC-85CA-A01C-73F6193954E8}"/>
              </a:ext>
            </a:extLst>
          </p:cNvPr>
          <p:cNvPicPr>
            <a:picLocks noChangeAspect="1"/>
          </p:cNvPicPr>
          <p:nvPr/>
        </p:nvPicPr>
        <p:blipFill>
          <a:blip r:embed="rId4"/>
          <a:stretch>
            <a:fillRect/>
          </a:stretch>
        </p:blipFill>
        <p:spPr>
          <a:xfrm>
            <a:off x="8172106" y="0"/>
            <a:ext cx="971894" cy="969470"/>
          </a:xfrm>
          <a:prstGeom prst="rect">
            <a:avLst/>
          </a:prstGeom>
        </p:spPr>
      </p:pic>
      <p:sp>
        <p:nvSpPr>
          <p:cNvPr id="2" name="TextBox 1">
            <a:extLst>
              <a:ext uri="{FF2B5EF4-FFF2-40B4-BE49-F238E27FC236}">
                <a16:creationId xmlns:a16="http://schemas.microsoft.com/office/drawing/2014/main" id="{9E0A371F-89F5-B81B-C423-3B2932A8016F}"/>
              </a:ext>
            </a:extLst>
          </p:cNvPr>
          <p:cNvSpPr txBox="1"/>
          <p:nvPr/>
        </p:nvSpPr>
        <p:spPr>
          <a:xfrm>
            <a:off x="3051227" y="969470"/>
            <a:ext cx="2885282" cy="523220"/>
          </a:xfrm>
          <a:prstGeom prst="rect">
            <a:avLst/>
          </a:prstGeom>
          <a:noFill/>
        </p:spPr>
        <p:txBody>
          <a:bodyPr wrap="square" rtlCol="0">
            <a:spAutoFit/>
          </a:bodyPr>
          <a:lstStyle/>
          <a:p>
            <a:r>
              <a:rPr lang="en-US" sz="2800" b="1" dirty="0">
                <a:solidFill>
                  <a:srgbClr val="0070C0"/>
                </a:solidFill>
              </a:rPr>
              <a:t>DAR GRACIAS</a:t>
            </a:r>
          </a:p>
        </p:txBody>
      </p:sp>
      <p:sp>
        <p:nvSpPr>
          <p:cNvPr id="3" name="TextBox 2">
            <a:extLst>
              <a:ext uri="{FF2B5EF4-FFF2-40B4-BE49-F238E27FC236}">
                <a16:creationId xmlns:a16="http://schemas.microsoft.com/office/drawing/2014/main" id="{5CDED6CD-A41E-437C-B030-6DE3D0E92F13}"/>
              </a:ext>
            </a:extLst>
          </p:cNvPr>
          <p:cNvSpPr txBox="1"/>
          <p:nvPr/>
        </p:nvSpPr>
        <p:spPr>
          <a:xfrm>
            <a:off x="130284" y="194328"/>
            <a:ext cx="8172106" cy="507831"/>
          </a:xfrm>
          <a:prstGeom prst="rect">
            <a:avLst/>
          </a:prstGeom>
          <a:noFill/>
        </p:spPr>
        <p:txBody>
          <a:bodyPr wrap="square" rtlCol="0">
            <a:spAutoFit/>
          </a:bodyPr>
          <a:lstStyle/>
          <a:p>
            <a:r>
              <a:rPr lang="en-US" sz="2700" b="1" dirty="0">
                <a:solidFill>
                  <a:srgbClr val="FF0000"/>
                </a:solidFill>
              </a:rPr>
              <a:t>CUANDO HABLAMOS CON JESUS PODEMOS…</a:t>
            </a:r>
          </a:p>
        </p:txBody>
      </p:sp>
    </p:spTree>
    <p:extLst>
      <p:ext uri="{BB962C8B-B14F-4D97-AF65-F5344CB8AC3E}">
        <p14:creationId xmlns:p14="http://schemas.microsoft.com/office/powerpoint/2010/main" val="3642908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1"/>
                                        </p:tgtEl>
                                        <p:attrNameLst>
                                          <p:attrName>style.visibility</p:attrName>
                                        </p:attrNameLst>
                                      </p:cBhvr>
                                      <p:to>
                                        <p:strVal val="visible"/>
                                      </p:to>
                                    </p:set>
                                    <p:animEffect transition="in" filter="fade">
                                      <p:cBhvr>
                                        <p:cTn id="12" dur="1000"/>
                                        <p:tgtEl>
                                          <p:spTgt spid="271"/>
                                        </p:tgtEl>
                                      </p:cBhvr>
                                    </p:animEffect>
                                    <p:anim calcmode="lin" valueType="num">
                                      <p:cBhvr>
                                        <p:cTn id="13" dur="1000" fill="hold"/>
                                        <p:tgtEl>
                                          <p:spTgt spid="271"/>
                                        </p:tgtEl>
                                        <p:attrNameLst>
                                          <p:attrName>ppt_x</p:attrName>
                                        </p:attrNameLst>
                                      </p:cBhvr>
                                      <p:tavLst>
                                        <p:tav tm="0">
                                          <p:val>
                                            <p:strVal val="#ppt_x"/>
                                          </p:val>
                                        </p:tav>
                                        <p:tav tm="100000">
                                          <p:val>
                                            <p:strVal val="#ppt_x"/>
                                          </p:val>
                                        </p:tav>
                                      </p:tavLst>
                                    </p:anim>
                                    <p:anim calcmode="lin" valueType="num">
                                      <p:cBhvr>
                                        <p:cTn id="14" dur="1000" fill="hold"/>
                                        <p:tgtEl>
                                          <p:spTgt spid="27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70">
                                            <p:txEl>
                                              <p:pRg st="0" end="0"/>
                                            </p:txEl>
                                          </p:spTgt>
                                        </p:tgtEl>
                                        <p:attrNameLst>
                                          <p:attrName>style.visibility</p:attrName>
                                        </p:attrNameLst>
                                      </p:cBhvr>
                                      <p:to>
                                        <p:strVal val="visible"/>
                                      </p:to>
                                    </p:set>
                                    <p:animEffect transition="in" filter="fade">
                                      <p:cBhvr>
                                        <p:cTn id="19" dur="1000"/>
                                        <p:tgtEl>
                                          <p:spTgt spid="27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E25B-B173-DB30-0105-3A8525DA9B2E}"/>
              </a:ext>
            </a:extLst>
          </p:cNvPr>
          <p:cNvSpPr>
            <a:spLocks noGrp="1"/>
          </p:cNvSpPr>
          <p:nvPr>
            <p:ph type="title"/>
          </p:nvPr>
        </p:nvSpPr>
        <p:spPr>
          <a:xfrm>
            <a:off x="557298" y="4396619"/>
            <a:ext cx="8029403" cy="2331129"/>
          </a:xfrm>
        </p:spPr>
        <p:txBody>
          <a:bodyPr/>
          <a:lstStyle/>
          <a:p>
            <a:r>
              <a:rPr lang="es-ES" sz="3000" b="1" i="0" u="none" dirty="0">
                <a:solidFill>
                  <a:srgbClr val="00B050"/>
                </a:solidFill>
                <a:latin typeface="Arial"/>
                <a:ea typeface="Arial"/>
                <a:cs typeface="Arial"/>
                <a:sym typeface="Arial"/>
              </a:rPr>
              <a:t>¡Dios es tan maravilloso! Se lo dejamos saber: Dios tu eres Bueno, Santo, Misericordioso, Todopoderoso, mi Rey, mi Amigo, mi Guía…</a:t>
            </a:r>
            <a:endParaRPr lang="en-US" dirty="0"/>
          </a:p>
        </p:txBody>
      </p:sp>
      <p:pic>
        <p:nvPicPr>
          <p:cNvPr id="3" name="Picture 2">
            <a:extLst>
              <a:ext uri="{FF2B5EF4-FFF2-40B4-BE49-F238E27FC236}">
                <a16:creationId xmlns:a16="http://schemas.microsoft.com/office/drawing/2014/main" id="{1B4F531A-4614-2A61-9CB2-7A5BFCEF8FA5}"/>
              </a:ext>
            </a:extLst>
          </p:cNvPr>
          <p:cNvPicPr>
            <a:picLocks noChangeAspect="1"/>
          </p:cNvPicPr>
          <p:nvPr/>
        </p:nvPicPr>
        <p:blipFill>
          <a:blip r:embed="rId2"/>
          <a:stretch>
            <a:fillRect/>
          </a:stretch>
        </p:blipFill>
        <p:spPr>
          <a:xfrm>
            <a:off x="8172106" y="0"/>
            <a:ext cx="971894" cy="969470"/>
          </a:xfrm>
          <a:prstGeom prst="rect">
            <a:avLst/>
          </a:prstGeom>
        </p:spPr>
      </p:pic>
      <p:pic>
        <p:nvPicPr>
          <p:cNvPr id="4" name="Google Shape;272;p16">
            <a:extLst>
              <a:ext uri="{FF2B5EF4-FFF2-40B4-BE49-F238E27FC236}">
                <a16:creationId xmlns:a16="http://schemas.microsoft.com/office/drawing/2014/main" id="{20F8616A-B526-9752-34E9-081E6D399F9D}"/>
              </a:ext>
            </a:extLst>
          </p:cNvPr>
          <p:cNvPicPr preferRelativeResize="0"/>
          <p:nvPr/>
        </p:nvPicPr>
        <p:blipFill rotWithShape="1">
          <a:blip r:embed="rId3">
            <a:alphaModFix/>
          </a:blip>
          <a:srcRect/>
          <a:stretch/>
        </p:blipFill>
        <p:spPr>
          <a:xfrm>
            <a:off x="2656978" y="1105316"/>
            <a:ext cx="3830037" cy="3155457"/>
          </a:xfrm>
          <a:prstGeom prst="rect">
            <a:avLst/>
          </a:prstGeom>
          <a:noFill/>
          <a:ln>
            <a:noFill/>
          </a:ln>
        </p:spPr>
      </p:pic>
      <p:sp>
        <p:nvSpPr>
          <p:cNvPr id="5" name="TextBox 4">
            <a:extLst>
              <a:ext uri="{FF2B5EF4-FFF2-40B4-BE49-F238E27FC236}">
                <a16:creationId xmlns:a16="http://schemas.microsoft.com/office/drawing/2014/main" id="{293DA9E7-C406-3C7D-A504-6F528FF36896}"/>
              </a:ext>
            </a:extLst>
          </p:cNvPr>
          <p:cNvSpPr txBox="1"/>
          <p:nvPr/>
        </p:nvSpPr>
        <p:spPr>
          <a:xfrm>
            <a:off x="2064540" y="252563"/>
            <a:ext cx="5014912" cy="523220"/>
          </a:xfrm>
          <a:prstGeom prst="rect">
            <a:avLst/>
          </a:prstGeom>
          <a:noFill/>
        </p:spPr>
        <p:txBody>
          <a:bodyPr wrap="square" rtlCol="0">
            <a:spAutoFit/>
          </a:bodyPr>
          <a:lstStyle/>
          <a:p>
            <a:r>
              <a:rPr lang="en-US" sz="2800" b="1" dirty="0">
                <a:solidFill>
                  <a:srgbClr val="00B050"/>
                </a:solidFill>
              </a:rPr>
              <a:t>PODEMOS ALABAR A DIOS</a:t>
            </a:r>
          </a:p>
        </p:txBody>
      </p:sp>
    </p:spTree>
    <p:extLst>
      <p:ext uri="{BB962C8B-B14F-4D97-AF65-F5344CB8AC3E}">
        <p14:creationId xmlns:p14="http://schemas.microsoft.com/office/powerpoint/2010/main" val="3725229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F531A-4614-2A61-9CB2-7A5BFCEF8FA5}"/>
              </a:ext>
            </a:extLst>
          </p:cNvPr>
          <p:cNvPicPr>
            <a:picLocks noChangeAspect="1"/>
          </p:cNvPicPr>
          <p:nvPr/>
        </p:nvPicPr>
        <p:blipFill>
          <a:blip r:embed="rId2"/>
          <a:stretch>
            <a:fillRect/>
          </a:stretch>
        </p:blipFill>
        <p:spPr>
          <a:xfrm>
            <a:off x="8172106" y="0"/>
            <a:ext cx="971894" cy="969470"/>
          </a:xfrm>
          <a:prstGeom prst="rect">
            <a:avLst/>
          </a:prstGeom>
        </p:spPr>
      </p:pic>
      <p:sp>
        <p:nvSpPr>
          <p:cNvPr id="4" name="Google Shape;274;p16">
            <a:extLst>
              <a:ext uri="{FF2B5EF4-FFF2-40B4-BE49-F238E27FC236}">
                <a16:creationId xmlns:a16="http://schemas.microsoft.com/office/drawing/2014/main" id="{10F9D938-EFFC-599D-2F3E-CD1B9BB0207C}"/>
              </a:ext>
            </a:extLst>
          </p:cNvPr>
          <p:cNvSpPr txBox="1">
            <a:spLocks noGrp="1"/>
          </p:cNvSpPr>
          <p:nvPr>
            <p:ph type="title"/>
          </p:nvPr>
        </p:nvSpPr>
        <p:spPr>
          <a:xfrm>
            <a:off x="685799" y="3698833"/>
            <a:ext cx="7772400" cy="3046948"/>
          </a:xfrm>
          <a:prstGeom prst="rect">
            <a:avLst/>
          </a:prstGeom>
          <a:noFill/>
          <a:ln>
            <a:noFill/>
          </a:ln>
        </p:spPr>
        <p:txBody>
          <a:bodyPr spcFirstLastPara="1" wrap="square" lIns="91425" tIns="45700" rIns="91425" bIns="45700" anchor="t" anchorCtr="0">
            <a:spAutoFit/>
          </a:bodyPr>
          <a:lstStyle/>
          <a:p>
            <a:pPr>
              <a:buClr>
                <a:srgbClr val="FF0000"/>
              </a:buClr>
              <a:buSzPts val="2200"/>
            </a:pPr>
            <a:r>
              <a:rPr lang="es-ES" sz="3200" b="1" dirty="0">
                <a:solidFill>
                  <a:srgbClr val="FF0000"/>
                </a:solidFill>
                <a:latin typeface="Arial"/>
                <a:ea typeface="Arial"/>
                <a:cs typeface="Arial"/>
                <a:sym typeface="Arial"/>
              </a:rPr>
              <a:t>A veces herimos a Dios con lo que hacemos o dejamos de hacer. Le pedimos PERDÓN: Por las veces que lo ignoramos, que no obedecemos a nuestros padres o maestros, que peleamos con nuestros hermanos…</a:t>
            </a:r>
            <a:endParaRPr sz="3200" dirty="0"/>
          </a:p>
        </p:txBody>
      </p:sp>
      <p:pic>
        <p:nvPicPr>
          <p:cNvPr id="5" name="Google Shape;275;p16">
            <a:extLst>
              <a:ext uri="{FF2B5EF4-FFF2-40B4-BE49-F238E27FC236}">
                <a16:creationId xmlns:a16="http://schemas.microsoft.com/office/drawing/2014/main" id="{B5205778-E6BB-4F26-0CB6-EBB9D59AB60C}"/>
              </a:ext>
            </a:extLst>
          </p:cNvPr>
          <p:cNvPicPr preferRelativeResize="0"/>
          <p:nvPr/>
        </p:nvPicPr>
        <p:blipFill rotWithShape="1">
          <a:blip r:embed="rId3">
            <a:alphaModFix/>
          </a:blip>
          <a:srcRect/>
          <a:stretch/>
        </p:blipFill>
        <p:spPr>
          <a:xfrm>
            <a:off x="3244651" y="1073192"/>
            <a:ext cx="2654695" cy="2355808"/>
          </a:xfrm>
          <a:prstGeom prst="rect">
            <a:avLst/>
          </a:prstGeom>
          <a:noFill/>
          <a:ln>
            <a:noFill/>
          </a:ln>
        </p:spPr>
      </p:pic>
      <p:sp>
        <p:nvSpPr>
          <p:cNvPr id="6" name="TextBox 5">
            <a:extLst>
              <a:ext uri="{FF2B5EF4-FFF2-40B4-BE49-F238E27FC236}">
                <a16:creationId xmlns:a16="http://schemas.microsoft.com/office/drawing/2014/main" id="{EA266F58-2132-BED9-A1F0-24FF7B694AFF}"/>
              </a:ext>
            </a:extLst>
          </p:cNvPr>
          <p:cNvSpPr txBox="1"/>
          <p:nvPr/>
        </p:nvSpPr>
        <p:spPr>
          <a:xfrm>
            <a:off x="1985960" y="223125"/>
            <a:ext cx="5172075" cy="523220"/>
          </a:xfrm>
          <a:prstGeom prst="rect">
            <a:avLst/>
          </a:prstGeom>
          <a:noFill/>
        </p:spPr>
        <p:txBody>
          <a:bodyPr wrap="square" rtlCol="0">
            <a:spAutoFit/>
          </a:bodyPr>
          <a:lstStyle/>
          <a:p>
            <a:r>
              <a:rPr lang="en-US" sz="2800" b="1" dirty="0">
                <a:solidFill>
                  <a:srgbClr val="FF0000"/>
                </a:solidFill>
              </a:rPr>
              <a:t>PODEMOS PEDIR PERDON</a:t>
            </a:r>
          </a:p>
        </p:txBody>
      </p:sp>
    </p:spTree>
    <p:extLst>
      <p:ext uri="{BB962C8B-B14F-4D97-AF65-F5344CB8AC3E}">
        <p14:creationId xmlns:p14="http://schemas.microsoft.com/office/powerpoint/2010/main" val="283128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FE25B-B173-DB30-0105-3A8525DA9B2E}"/>
              </a:ext>
            </a:extLst>
          </p:cNvPr>
          <p:cNvSpPr>
            <a:spLocks noGrp="1"/>
          </p:cNvSpPr>
          <p:nvPr>
            <p:ph type="title"/>
          </p:nvPr>
        </p:nvSpPr>
        <p:spPr>
          <a:xfrm>
            <a:off x="557298" y="4396619"/>
            <a:ext cx="8029403" cy="2331129"/>
          </a:xfrm>
        </p:spPr>
        <p:txBody>
          <a:bodyPr/>
          <a:lstStyle/>
          <a:p>
            <a:r>
              <a:rPr lang="es-ES" sz="3000" b="1" i="0" u="none" dirty="0">
                <a:solidFill>
                  <a:srgbClr val="7030A0"/>
                </a:solidFill>
                <a:latin typeface="Arial"/>
                <a:ea typeface="Arial"/>
                <a:cs typeface="Arial"/>
                <a:sym typeface="Arial"/>
              </a:rPr>
              <a:t>Dios quiere que le pidamos por nuestras necesidades, por los de nuestros seres queridos, por los necesitados del mundo. </a:t>
            </a:r>
            <a:r>
              <a:rPr lang="es-ES" sz="3000" b="1" dirty="0">
                <a:solidFill>
                  <a:srgbClr val="7030A0"/>
                </a:solidFill>
                <a:latin typeface="Arial"/>
                <a:ea typeface="Arial"/>
                <a:cs typeface="Arial"/>
                <a:sym typeface="Arial"/>
              </a:rPr>
              <a:t>Si pedimos con fe, y es para nuestro bien del alma, El lo concederá.</a:t>
            </a:r>
            <a:endParaRPr lang="en-US" dirty="0">
              <a:solidFill>
                <a:srgbClr val="7030A0"/>
              </a:solidFill>
            </a:endParaRPr>
          </a:p>
        </p:txBody>
      </p:sp>
      <p:pic>
        <p:nvPicPr>
          <p:cNvPr id="3" name="Picture 2">
            <a:extLst>
              <a:ext uri="{FF2B5EF4-FFF2-40B4-BE49-F238E27FC236}">
                <a16:creationId xmlns:a16="http://schemas.microsoft.com/office/drawing/2014/main" id="{1B4F531A-4614-2A61-9CB2-7A5BFCEF8FA5}"/>
              </a:ext>
            </a:extLst>
          </p:cNvPr>
          <p:cNvPicPr>
            <a:picLocks noChangeAspect="1"/>
          </p:cNvPicPr>
          <p:nvPr/>
        </p:nvPicPr>
        <p:blipFill>
          <a:blip r:embed="rId2"/>
          <a:stretch>
            <a:fillRect/>
          </a:stretch>
        </p:blipFill>
        <p:spPr>
          <a:xfrm>
            <a:off x="8172106" y="0"/>
            <a:ext cx="971894" cy="969470"/>
          </a:xfrm>
          <a:prstGeom prst="rect">
            <a:avLst/>
          </a:prstGeom>
        </p:spPr>
      </p:pic>
      <p:pic>
        <p:nvPicPr>
          <p:cNvPr id="2050" name="Picture 2" descr="12,973 Girl Praying Stock Photos, Pictures &amp; Royalty-Free Images - iStock">
            <a:extLst>
              <a:ext uri="{FF2B5EF4-FFF2-40B4-BE49-F238E27FC236}">
                <a16:creationId xmlns:a16="http://schemas.microsoft.com/office/drawing/2014/main" id="{845059B9-2F23-A98C-BF6A-191245DB5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74" y="1097132"/>
            <a:ext cx="4757737" cy="31718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D9D1FF2-E058-08B5-DA64-294D95C80660}"/>
              </a:ext>
            </a:extLst>
          </p:cNvPr>
          <p:cNvSpPr txBox="1"/>
          <p:nvPr/>
        </p:nvSpPr>
        <p:spPr>
          <a:xfrm>
            <a:off x="978692" y="79194"/>
            <a:ext cx="6972300" cy="954107"/>
          </a:xfrm>
          <a:prstGeom prst="rect">
            <a:avLst/>
          </a:prstGeom>
          <a:noFill/>
        </p:spPr>
        <p:txBody>
          <a:bodyPr wrap="square" rtlCol="0">
            <a:spAutoFit/>
          </a:bodyPr>
          <a:lstStyle/>
          <a:p>
            <a:pPr algn="ctr"/>
            <a:r>
              <a:rPr lang="en-US" sz="2800" b="1" dirty="0">
                <a:solidFill>
                  <a:srgbClr val="7030A0"/>
                </a:solidFill>
              </a:rPr>
              <a:t>PODEMOS PEDIR POR NUESTRAS NECESIDADES Y LAS DEL MUNDO</a:t>
            </a:r>
          </a:p>
        </p:txBody>
      </p:sp>
    </p:spTree>
    <p:extLst>
      <p:ext uri="{BB962C8B-B14F-4D97-AF65-F5344CB8AC3E}">
        <p14:creationId xmlns:p14="http://schemas.microsoft.com/office/powerpoint/2010/main" val="479942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7"/>
          <p:cNvSpPr txBox="1">
            <a:spLocks noGrp="1"/>
          </p:cNvSpPr>
          <p:nvPr>
            <p:ph type="body" idx="1"/>
          </p:nvPr>
        </p:nvSpPr>
        <p:spPr>
          <a:xfrm>
            <a:off x="0" y="3595"/>
            <a:ext cx="8172106" cy="701919"/>
          </a:xfrm>
          <a:prstGeom prst="rect">
            <a:avLst/>
          </a:prstGeom>
          <a:noFill/>
          <a:ln>
            <a:noFill/>
          </a:ln>
        </p:spPr>
        <p:txBody>
          <a:bodyPr spcFirstLastPara="1" wrap="square" lIns="91425" tIns="45700" rIns="91425" bIns="45700" anchor="t" anchorCtr="0">
            <a:noAutofit/>
          </a:bodyPr>
          <a:lstStyle/>
          <a:p>
            <a:pPr marL="392113" marR="0" lvl="1" indent="0" algn="l" rtl="0">
              <a:spcBef>
                <a:spcPts val="0"/>
              </a:spcBef>
              <a:spcAft>
                <a:spcPts val="0"/>
              </a:spcAft>
              <a:buClr>
                <a:srgbClr val="0070C0"/>
              </a:buClr>
              <a:buSzPts val="3000"/>
              <a:buNone/>
            </a:pPr>
            <a:r>
              <a:rPr lang="en-US" sz="2700" dirty="0">
                <a:solidFill>
                  <a:srgbClr val="0070C0"/>
                </a:solidFill>
                <a:latin typeface="Arial"/>
                <a:ea typeface="Arial"/>
                <a:cs typeface="Arial"/>
                <a:sym typeface="Arial"/>
              </a:rPr>
              <a:t>2. El </a:t>
            </a:r>
            <a:r>
              <a:rPr lang="en-US" sz="2700" dirty="0" err="1">
                <a:solidFill>
                  <a:srgbClr val="0070C0"/>
                </a:solidFill>
                <a:latin typeface="Arial"/>
                <a:ea typeface="Arial"/>
                <a:cs typeface="Arial"/>
                <a:sym typeface="Arial"/>
              </a:rPr>
              <a:t>Ángel</a:t>
            </a:r>
            <a:r>
              <a:rPr lang="en-US" sz="2700" dirty="0">
                <a:solidFill>
                  <a:srgbClr val="0070C0"/>
                </a:solidFill>
                <a:latin typeface="Arial"/>
                <a:ea typeface="Arial"/>
                <a:cs typeface="Arial"/>
                <a:sym typeface="Arial"/>
              </a:rPr>
              <a:t> </a:t>
            </a:r>
            <a:r>
              <a:rPr lang="en-US" sz="2700" dirty="0" err="1">
                <a:solidFill>
                  <a:srgbClr val="0070C0"/>
                </a:solidFill>
                <a:latin typeface="Arial"/>
                <a:ea typeface="Arial"/>
                <a:cs typeface="Arial"/>
                <a:sym typeface="Arial"/>
              </a:rPr>
              <a:t>t</a:t>
            </a:r>
            <a:r>
              <a:rPr lang="en-US" sz="2700" b="0" i="0" u="none" strike="noStrike" cap="none" dirty="0" err="1">
                <a:solidFill>
                  <a:srgbClr val="0070C0"/>
                </a:solidFill>
                <a:latin typeface="Arial"/>
                <a:ea typeface="Arial"/>
                <a:cs typeface="Arial"/>
                <a:sym typeface="Arial"/>
              </a:rPr>
              <a:t>ambién</a:t>
            </a:r>
            <a:r>
              <a:rPr lang="en-US" sz="2700" b="0" i="0" u="none" strike="noStrike" cap="none" dirty="0">
                <a:solidFill>
                  <a:srgbClr val="0070C0"/>
                </a:solidFill>
                <a:latin typeface="Arial"/>
                <a:ea typeface="Arial"/>
                <a:cs typeface="Arial"/>
                <a:sym typeface="Arial"/>
              </a:rPr>
              <a:t> les </a:t>
            </a:r>
            <a:r>
              <a:rPr lang="en-US" sz="2700" b="0" i="0" u="none" strike="noStrike" cap="none" dirty="0" err="1">
                <a:solidFill>
                  <a:srgbClr val="0070C0"/>
                </a:solidFill>
                <a:latin typeface="Arial"/>
                <a:ea typeface="Arial"/>
                <a:cs typeface="Arial"/>
                <a:sym typeface="Arial"/>
              </a:rPr>
              <a:t>pide</a:t>
            </a:r>
            <a:r>
              <a:rPr lang="en-US" sz="2700" b="0" i="0" u="none" strike="noStrike" cap="none" dirty="0">
                <a:solidFill>
                  <a:srgbClr val="0070C0"/>
                </a:solidFill>
                <a:latin typeface="Arial"/>
                <a:ea typeface="Arial"/>
                <a:cs typeface="Arial"/>
                <a:sym typeface="Arial"/>
              </a:rPr>
              <a:t> </a:t>
            </a:r>
            <a:r>
              <a:rPr lang="en-US" sz="2700" b="0" i="0" u="none" strike="noStrike" cap="none" dirty="0" err="1">
                <a:solidFill>
                  <a:srgbClr val="0070C0"/>
                </a:solidFill>
                <a:latin typeface="Arial"/>
                <a:ea typeface="Arial"/>
                <a:cs typeface="Arial"/>
                <a:sym typeface="Arial"/>
              </a:rPr>
              <a:t>pequeños</a:t>
            </a:r>
            <a:r>
              <a:rPr lang="en-US" sz="2700" b="0" i="0" u="none" strike="noStrike" cap="none" dirty="0">
                <a:solidFill>
                  <a:srgbClr val="0070C0"/>
                </a:solidFill>
                <a:latin typeface="Arial"/>
                <a:ea typeface="Arial"/>
                <a:cs typeface="Arial"/>
                <a:sym typeface="Arial"/>
              </a:rPr>
              <a:t> </a:t>
            </a:r>
            <a:r>
              <a:rPr lang="en-US" sz="2700" b="0" i="0" u="none" strike="noStrike" cap="none" dirty="0" err="1">
                <a:solidFill>
                  <a:srgbClr val="0070C0"/>
                </a:solidFill>
                <a:latin typeface="Arial"/>
                <a:ea typeface="Arial"/>
                <a:cs typeface="Arial"/>
                <a:sym typeface="Arial"/>
              </a:rPr>
              <a:t>sacrificios</a:t>
            </a:r>
            <a:r>
              <a:rPr lang="en-US" sz="2700" dirty="0">
                <a:solidFill>
                  <a:srgbClr val="0070C0"/>
                </a:solidFill>
                <a:latin typeface="Arial"/>
                <a:ea typeface="Arial"/>
                <a:cs typeface="Arial"/>
                <a:sym typeface="Arial"/>
              </a:rPr>
              <a:t>.</a:t>
            </a:r>
            <a:endParaRPr sz="2700" b="0" i="0" u="none" strike="noStrike" cap="none" dirty="0">
              <a:solidFill>
                <a:srgbClr val="0070C0"/>
              </a:solidFill>
              <a:latin typeface="Arial"/>
              <a:ea typeface="Arial"/>
              <a:cs typeface="Arial"/>
              <a:sym typeface="Arial"/>
            </a:endParaRPr>
          </a:p>
        </p:txBody>
      </p:sp>
      <p:sp>
        <p:nvSpPr>
          <p:cNvPr id="9" name="TextBox 8">
            <a:extLst>
              <a:ext uri="{FF2B5EF4-FFF2-40B4-BE49-F238E27FC236}">
                <a16:creationId xmlns:a16="http://schemas.microsoft.com/office/drawing/2014/main" id="{FCF8AD1A-6CF0-41B9-848C-CF3C93097CF1}"/>
              </a:ext>
            </a:extLst>
          </p:cNvPr>
          <p:cNvSpPr txBox="1"/>
          <p:nvPr/>
        </p:nvSpPr>
        <p:spPr>
          <a:xfrm>
            <a:off x="2240769" y="761308"/>
            <a:ext cx="4662463" cy="658835"/>
          </a:xfrm>
          <a:prstGeom prst="rect">
            <a:avLst/>
          </a:prstGeom>
          <a:noFill/>
        </p:spPr>
        <p:txBody>
          <a:bodyPr wrap="square" rtlCol="0">
            <a:spAutoFit/>
          </a:bodyPr>
          <a:lstStyle/>
          <a:p>
            <a:pPr marL="392112" marR="0" lvl="1" indent="0" algn="ctr" rtl="0">
              <a:lnSpc>
                <a:spcPct val="150000"/>
              </a:lnSpc>
              <a:spcBef>
                <a:spcPts val="0"/>
              </a:spcBef>
              <a:spcAft>
                <a:spcPts val="0"/>
              </a:spcAft>
              <a:buClr>
                <a:srgbClr val="0070C0"/>
              </a:buClr>
              <a:buSzPts val="2400"/>
              <a:buFont typeface="Arial"/>
              <a:buNone/>
            </a:pPr>
            <a:r>
              <a:rPr lang="es-ES" sz="2800" b="1" i="0" u="none" strike="noStrike" cap="none" dirty="0">
                <a:solidFill>
                  <a:srgbClr val="0070C0"/>
                </a:solidFill>
                <a:latin typeface="Arial"/>
                <a:ea typeface="Arial"/>
                <a:cs typeface="Arial"/>
                <a:sym typeface="Arial"/>
              </a:rPr>
              <a:t> </a:t>
            </a:r>
            <a:r>
              <a:rPr lang="es-ES" sz="2800" b="1" i="0" u="none" strike="noStrike" cap="none" dirty="0">
                <a:solidFill>
                  <a:srgbClr val="FF0D5D"/>
                </a:solidFill>
                <a:latin typeface="Arial"/>
                <a:ea typeface="Arial"/>
                <a:cs typeface="Arial"/>
                <a:sym typeface="Arial"/>
              </a:rPr>
              <a:t>¿Qué es un Sacrificio?</a:t>
            </a:r>
          </a:p>
        </p:txBody>
      </p:sp>
      <p:sp>
        <p:nvSpPr>
          <p:cNvPr id="3" name="TextBox 2">
            <a:extLst>
              <a:ext uri="{FF2B5EF4-FFF2-40B4-BE49-F238E27FC236}">
                <a16:creationId xmlns:a16="http://schemas.microsoft.com/office/drawing/2014/main" id="{533398EA-00D9-42AD-8341-F010BBF111A1}"/>
              </a:ext>
            </a:extLst>
          </p:cNvPr>
          <p:cNvSpPr txBox="1"/>
          <p:nvPr/>
        </p:nvSpPr>
        <p:spPr>
          <a:xfrm>
            <a:off x="992236" y="5124258"/>
            <a:ext cx="4811151" cy="1338828"/>
          </a:xfrm>
          <a:prstGeom prst="rect">
            <a:avLst/>
          </a:prstGeom>
          <a:noFill/>
        </p:spPr>
        <p:txBody>
          <a:bodyPr wrap="square" rtlCol="0">
            <a:spAutoFit/>
          </a:bodyPr>
          <a:lstStyle/>
          <a:p>
            <a:pPr marL="392112" marR="0" lvl="1" indent="0" algn="ctr" rtl="0">
              <a:lnSpc>
                <a:spcPct val="100000"/>
              </a:lnSpc>
              <a:spcBef>
                <a:spcPts val="440"/>
              </a:spcBef>
              <a:spcAft>
                <a:spcPts val="0"/>
              </a:spcAft>
              <a:buClr>
                <a:srgbClr val="0070C0"/>
              </a:buClr>
              <a:buSzPts val="2200"/>
              <a:buFont typeface="Arial"/>
              <a:buNone/>
            </a:pPr>
            <a:r>
              <a:rPr lang="es-ES" sz="2700" dirty="0">
                <a:solidFill>
                  <a:srgbClr val="0070C0"/>
                </a:solidFill>
              </a:rPr>
              <a:t>Un sacrificio es hacer algo que nos cuesta o dejar de hacer algo que nos gusta.</a:t>
            </a:r>
            <a:endParaRPr lang="es-ES" sz="2700" dirty="0">
              <a:solidFill>
                <a:srgbClr val="0070C0"/>
              </a:solidFill>
              <a:sym typeface="Times New Roman"/>
            </a:endParaRPr>
          </a:p>
        </p:txBody>
      </p:sp>
      <p:pic>
        <p:nvPicPr>
          <p:cNvPr id="1028" name="Picture 4" descr="Warning, Stop And Do Not Sign Icon PNG Transparent Background, Free  Download #20458 - FreeIconsPNG">
            <a:extLst>
              <a:ext uri="{FF2B5EF4-FFF2-40B4-BE49-F238E27FC236}">
                <a16:creationId xmlns:a16="http://schemas.microsoft.com/office/drawing/2014/main" id="{2ABB1DAB-932D-404A-891D-67B798C7AF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1" y="4823690"/>
            <a:ext cx="1779538" cy="1779538"/>
          </a:xfrm>
          <a:prstGeom prst="rect">
            <a:avLst/>
          </a:prstGeom>
          <a:noFill/>
          <a:extLst>
            <a:ext uri="{909E8E84-426E-40DD-AFC4-6F175D3DCCD1}">
              <a14:hiddenFill xmlns:a14="http://schemas.microsoft.com/office/drawing/2010/main">
                <a:solidFill>
                  <a:srgbClr val="FFFFFF"/>
                </a:solidFill>
              </a14:hiddenFill>
            </a:ext>
          </a:extLst>
        </p:spPr>
      </p:pic>
      <p:pic>
        <p:nvPicPr>
          <p:cNvPr id="13" name="Google Shape;139;p5">
            <a:extLst>
              <a:ext uri="{FF2B5EF4-FFF2-40B4-BE49-F238E27FC236}">
                <a16:creationId xmlns:a16="http://schemas.microsoft.com/office/drawing/2014/main" id="{AD443870-11BB-47F0-9597-3FF920663D64}"/>
              </a:ext>
            </a:extLst>
          </p:cNvPr>
          <p:cNvPicPr preferRelativeResize="0"/>
          <p:nvPr/>
        </p:nvPicPr>
        <p:blipFill rotWithShape="1">
          <a:blip r:embed="rId4">
            <a:alphaModFix/>
          </a:blip>
          <a:srcRect/>
          <a:stretch/>
        </p:blipFill>
        <p:spPr>
          <a:xfrm>
            <a:off x="2240769" y="1869832"/>
            <a:ext cx="4662462" cy="2539797"/>
          </a:xfrm>
          <a:prstGeom prst="rect">
            <a:avLst/>
          </a:prstGeom>
          <a:noFill/>
          <a:ln>
            <a:noFill/>
          </a:ln>
        </p:spPr>
      </p:pic>
      <p:pic>
        <p:nvPicPr>
          <p:cNvPr id="7" name="Picture 6">
            <a:extLst>
              <a:ext uri="{FF2B5EF4-FFF2-40B4-BE49-F238E27FC236}">
                <a16:creationId xmlns:a16="http://schemas.microsoft.com/office/drawing/2014/main" id="{E5A9C612-A18C-4F7F-FF9E-47F81F3ABAB3}"/>
              </a:ext>
            </a:extLst>
          </p:cNvPr>
          <p:cNvPicPr>
            <a:picLocks noChangeAspect="1"/>
          </p:cNvPicPr>
          <p:nvPr/>
        </p:nvPicPr>
        <p:blipFill>
          <a:blip r:embed="rId5"/>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anim calcmode="lin" valueType="num">
                                      <p:cBhvr>
                                        <p:cTn id="20" dur="1000" fill="hold"/>
                                        <p:tgtEl>
                                          <p:spTgt spid="1028"/>
                                        </p:tgtEl>
                                        <p:attrNameLst>
                                          <p:attrName>ppt_x</p:attrName>
                                        </p:attrNameLst>
                                      </p:cBhvr>
                                      <p:tavLst>
                                        <p:tav tm="0">
                                          <p:val>
                                            <p:strVal val="#ppt_x"/>
                                          </p:val>
                                        </p:tav>
                                        <p:tav tm="100000">
                                          <p:val>
                                            <p:strVal val="#ppt_x"/>
                                          </p:val>
                                        </p:tav>
                                      </p:tavLst>
                                    </p:anim>
                                    <p:anim calcmode="lin" valueType="num">
                                      <p:cBhvr>
                                        <p:cTn id="21"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28"/>
          <p:cNvSpPr txBox="1">
            <a:spLocks noGrp="1"/>
          </p:cNvSpPr>
          <p:nvPr>
            <p:ph type="body" idx="1"/>
          </p:nvPr>
        </p:nvSpPr>
        <p:spPr>
          <a:xfrm>
            <a:off x="154744" y="909636"/>
            <a:ext cx="5798673" cy="3327769"/>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440"/>
              </a:spcBef>
              <a:spcAft>
                <a:spcPts val="0"/>
              </a:spcAft>
              <a:buClr>
                <a:srgbClr val="0070C0"/>
              </a:buClr>
              <a:buSzPts val="2200"/>
              <a:buFont typeface="Arial"/>
              <a:buNone/>
            </a:pPr>
            <a:r>
              <a:rPr lang="es-UY" sz="2200" b="0" i="0" u="none" strike="noStrike" cap="none" dirty="0">
                <a:solidFill>
                  <a:srgbClr val="0070C0"/>
                </a:solidFill>
                <a:latin typeface="Arial"/>
                <a:ea typeface="Arial"/>
                <a:cs typeface="Arial"/>
                <a:sym typeface="Arial"/>
              </a:rPr>
              <a:t>Cuando hacemos algo que nos cuesta, para el beneficio de otra persona, por amor a Jesús,</a:t>
            </a:r>
          </a:p>
          <a:p>
            <a:pPr marL="392112" marR="0" lvl="1" indent="0" algn="ctr" rtl="0">
              <a:lnSpc>
                <a:spcPct val="100000"/>
              </a:lnSpc>
              <a:spcBef>
                <a:spcPts val="440"/>
              </a:spcBef>
              <a:spcAft>
                <a:spcPts val="0"/>
              </a:spcAft>
              <a:buClr>
                <a:srgbClr val="0070C0"/>
              </a:buClr>
              <a:buSzPts val="2200"/>
              <a:buFont typeface="Arial"/>
              <a:buNone/>
            </a:pPr>
            <a:endParaRPr lang="es-UY" sz="1200" b="0" i="0" u="none" strike="noStrike" cap="none" dirty="0">
              <a:solidFill>
                <a:srgbClr val="0070C0"/>
              </a:solidFill>
              <a:latin typeface="Arial"/>
              <a:ea typeface="Arial"/>
              <a:cs typeface="Arial"/>
              <a:sym typeface="Arial"/>
            </a:endParaRPr>
          </a:p>
          <a:p>
            <a:pPr marL="392112" marR="0" lvl="1" indent="0" algn="ctr" rtl="0">
              <a:lnSpc>
                <a:spcPct val="100000"/>
              </a:lnSpc>
              <a:spcBef>
                <a:spcPts val="600"/>
              </a:spcBef>
              <a:spcAft>
                <a:spcPts val="0"/>
              </a:spcAft>
              <a:buClr>
                <a:srgbClr val="FF0D5D"/>
              </a:buClr>
              <a:buSzPts val="3000"/>
              <a:buFont typeface="Arial"/>
              <a:buNone/>
            </a:pPr>
            <a:r>
              <a:rPr lang="es-UY" b="0" i="0" u="none" strike="noStrike" cap="none" dirty="0">
                <a:solidFill>
                  <a:srgbClr val="FF0D5D"/>
                </a:solidFill>
                <a:latin typeface="Arial"/>
                <a:ea typeface="Arial"/>
                <a:cs typeface="Arial"/>
                <a:sym typeface="Arial"/>
              </a:rPr>
              <a:t>¡Jesús se pone muy contento porque siente cuanto lo amas!</a:t>
            </a:r>
          </a:p>
          <a:p>
            <a:pPr marL="392112" marR="0" lvl="1" indent="0" algn="ctr" rtl="0">
              <a:lnSpc>
                <a:spcPct val="100000"/>
              </a:lnSpc>
              <a:spcBef>
                <a:spcPts val="600"/>
              </a:spcBef>
              <a:spcAft>
                <a:spcPts val="0"/>
              </a:spcAft>
              <a:buClr>
                <a:srgbClr val="FF0D5D"/>
              </a:buClr>
              <a:buSzPts val="3000"/>
              <a:buFont typeface="Arial"/>
              <a:buNone/>
            </a:pPr>
            <a:endParaRPr lang="es-UY" sz="1200" dirty="0"/>
          </a:p>
          <a:p>
            <a:pPr marL="392112" marR="0" lvl="1" indent="0" algn="ctr" rtl="0">
              <a:lnSpc>
                <a:spcPct val="100000"/>
              </a:lnSpc>
              <a:spcBef>
                <a:spcPts val="440"/>
              </a:spcBef>
              <a:spcAft>
                <a:spcPts val="0"/>
              </a:spcAft>
              <a:buClr>
                <a:srgbClr val="0070C0"/>
              </a:buClr>
              <a:buSzPts val="2200"/>
              <a:buFont typeface="Arial"/>
              <a:buNone/>
            </a:pPr>
            <a:r>
              <a:rPr lang="es-UY" sz="2200" dirty="0">
                <a:solidFill>
                  <a:srgbClr val="0070C0"/>
                </a:solidFill>
                <a:latin typeface="Arial"/>
                <a:ea typeface="Arial"/>
                <a:cs typeface="Arial"/>
                <a:sym typeface="Arial"/>
              </a:rPr>
              <a:t>Por eso la Virgen María les pide que digan después de un sacrificio:</a:t>
            </a:r>
          </a:p>
        </p:txBody>
      </p:sp>
      <p:pic>
        <p:nvPicPr>
          <p:cNvPr id="414" name="Google Shape;414;p28" descr="Niños Abrazando Jesús Ilustraciones Vectoriales, Clip Art Vectorizado Libre  De Derechos. Image 52716619."/>
          <p:cNvPicPr preferRelativeResize="0"/>
          <p:nvPr/>
        </p:nvPicPr>
        <p:blipFill rotWithShape="1">
          <a:blip r:embed="rId3">
            <a:alphaModFix/>
          </a:blip>
          <a:srcRect/>
          <a:stretch/>
        </p:blipFill>
        <p:spPr>
          <a:xfrm>
            <a:off x="6227299" y="1397295"/>
            <a:ext cx="2761957" cy="3193366"/>
          </a:xfrm>
          <a:prstGeom prst="rect">
            <a:avLst/>
          </a:prstGeom>
          <a:noFill/>
          <a:ln>
            <a:noFill/>
          </a:ln>
        </p:spPr>
      </p:pic>
      <p:sp>
        <p:nvSpPr>
          <p:cNvPr id="2" name="TextBox 1">
            <a:extLst>
              <a:ext uri="{FF2B5EF4-FFF2-40B4-BE49-F238E27FC236}">
                <a16:creationId xmlns:a16="http://schemas.microsoft.com/office/drawing/2014/main" id="{071B4123-354E-472D-A120-E0553D3F3028}"/>
              </a:ext>
            </a:extLst>
          </p:cNvPr>
          <p:cNvSpPr txBox="1"/>
          <p:nvPr/>
        </p:nvSpPr>
        <p:spPr>
          <a:xfrm>
            <a:off x="0" y="3788"/>
            <a:ext cx="7043738" cy="658835"/>
          </a:xfrm>
          <a:prstGeom prst="rect">
            <a:avLst/>
          </a:prstGeom>
          <a:noFill/>
        </p:spPr>
        <p:txBody>
          <a:bodyPr wrap="square" rtlCol="0">
            <a:spAutoFit/>
          </a:bodyPr>
          <a:lstStyle/>
          <a:p>
            <a:pPr marL="392112" lvl="1" algn="ctr">
              <a:lnSpc>
                <a:spcPct val="150000"/>
              </a:lnSpc>
              <a:buClr>
                <a:srgbClr val="0070C0"/>
              </a:buClr>
              <a:buSzPts val="2400"/>
            </a:pPr>
            <a:r>
              <a:rPr lang="es-UY" sz="2800" b="1" dirty="0">
                <a:solidFill>
                  <a:srgbClr val="FF0D5D"/>
                </a:solidFill>
              </a:rPr>
              <a:t>¿Por Qué Pide Pequeños Sacrificios ?</a:t>
            </a:r>
            <a:r>
              <a:rPr lang="es-UY" sz="2800" b="1" i="0" u="none" strike="noStrike" cap="none" dirty="0">
                <a:solidFill>
                  <a:srgbClr val="0070C0"/>
                </a:solidFill>
                <a:sym typeface="Arial"/>
              </a:rPr>
              <a:t> </a:t>
            </a:r>
            <a:endParaRPr lang="es-UY" sz="2800" dirty="0"/>
          </a:p>
        </p:txBody>
      </p:sp>
      <p:sp>
        <p:nvSpPr>
          <p:cNvPr id="3" name="TextBox 2">
            <a:extLst>
              <a:ext uri="{FF2B5EF4-FFF2-40B4-BE49-F238E27FC236}">
                <a16:creationId xmlns:a16="http://schemas.microsoft.com/office/drawing/2014/main" id="{389F361C-86D7-4D24-B911-A65B25B3BE38}"/>
              </a:ext>
            </a:extLst>
          </p:cNvPr>
          <p:cNvSpPr txBox="1"/>
          <p:nvPr/>
        </p:nvSpPr>
        <p:spPr>
          <a:xfrm>
            <a:off x="1957045" y="5125273"/>
            <a:ext cx="7032211" cy="1092607"/>
          </a:xfrm>
          <a:prstGeom prst="rect">
            <a:avLst/>
          </a:prstGeom>
          <a:noFill/>
        </p:spPr>
        <p:txBody>
          <a:bodyPr wrap="square" rtlCol="0">
            <a:spAutoFit/>
          </a:bodyPr>
          <a:lstStyle/>
          <a:p>
            <a:pPr marL="392112" marR="0" lvl="1" indent="0" algn="ctr" rtl="0">
              <a:lnSpc>
                <a:spcPct val="100000"/>
              </a:lnSpc>
              <a:spcBef>
                <a:spcPts val="600"/>
              </a:spcBef>
              <a:spcAft>
                <a:spcPts val="0"/>
              </a:spcAft>
              <a:buClr>
                <a:srgbClr val="FF0D5D"/>
              </a:buClr>
              <a:buSzPts val="3000"/>
              <a:buFont typeface="Arial"/>
              <a:buNone/>
            </a:pPr>
            <a:r>
              <a:rPr lang="es-UY" sz="3000" dirty="0">
                <a:solidFill>
                  <a:srgbClr val="7030A0"/>
                </a:solidFill>
              </a:rPr>
              <a:t>Oh Jesús, es por a amor a Ti, </a:t>
            </a:r>
            <a:endParaRPr lang="es-UY" sz="3000" dirty="0">
              <a:solidFill>
                <a:srgbClr val="7030A0"/>
              </a:solidFill>
              <a:sym typeface="Times New Roman"/>
            </a:endParaRPr>
          </a:p>
          <a:p>
            <a:pPr marL="392112" marR="0" lvl="1" indent="0" algn="ctr" rtl="0">
              <a:lnSpc>
                <a:spcPct val="100000"/>
              </a:lnSpc>
              <a:spcBef>
                <a:spcPts val="600"/>
              </a:spcBef>
              <a:spcAft>
                <a:spcPts val="0"/>
              </a:spcAft>
              <a:buClr>
                <a:srgbClr val="FF0D5D"/>
              </a:buClr>
              <a:buSzPts val="3000"/>
              <a:buFont typeface="Arial"/>
              <a:buNone/>
            </a:pPr>
            <a:r>
              <a:rPr lang="es-UY" sz="3000" dirty="0">
                <a:solidFill>
                  <a:srgbClr val="7030A0"/>
                </a:solidFill>
              </a:rPr>
              <a:t>y por la conversión de los pecadores.</a:t>
            </a:r>
          </a:p>
        </p:txBody>
      </p:sp>
      <p:pic>
        <p:nvPicPr>
          <p:cNvPr id="6" name="Google Shape;200;p10">
            <a:extLst>
              <a:ext uri="{FF2B5EF4-FFF2-40B4-BE49-F238E27FC236}">
                <a16:creationId xmlns:a16="http://schemas.microsoft.com/office/drawing/2014/main" id="{B5058375-8329-4F5F-A1D3-C311E0F3875A}"/>
              </a:ext>
            </a:extLst>
          </p:cNvPr>
          <p:cNvPicPr preferRelativeResize="0"/>
          <p:nvPr/>
        </p:nvPicPr>
        <p:blipFill rotWithShape="1">
          <a:blip r:embed="rId4">
            <a:alphaModFix/>
          </a:blip>
          <a:srcRect/>
          <a:stretch/>
        </p:blipFill>
        <p:spPr>
          <a:xfrm>
            <a:off x="253217" y="4484419"/>
            <a:ext cx="1969477" cy="2268073"/>
          </a:xfrm>
          <a:prstGeom prst="rect">
            <a:avLst/>
          </a:prstGeom>
          <a:noFill/>
          <a:ln>
            <a:noFill/>
          </a:ln>
        </p:spPr>
      </p:pic>
      <p:sp>
        <p:nvSpPr>
          <p:cNvPr id="7" name="Google Shape;201;p10">
            <a:extLst>
              <a:ext uri="{FF2B5EF4-FFF2-40B4-BE49-F238E27FC236}">
                <a16:creationId xmlns:a16="http://schemas.microsoft.com/office/drawing/2014/main" id="{1E3F95DA-8354-4964-BC85-5B60ECF31C50}"/>
              </a:ext>
            </a:extLst>
          </p:cNvPr>
          <p:cNvSpPr/>
          <p:nvPr/>
        </p:nvSpPr>
        <p:spPr>
          <a:xfrm>
            <a:off x="278153" y="4614203"/>
            <a:ext cx="1058278" cy="845523"/>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8" name="Picture 7">
            <a:extLst>
              <a:ext uri="{FF2B5EF4-FFF2-40B4-BE49-F238E27FC236}">
                <a16:creationId xmlns:a16="http://schemas.microsoft.com/office/drawing/2014/main" id="{3EE80F85-AD2A-3A0F-FB4C-664BA02A73D8}"/>
              </a:ext>
            </a:extLst>
          </p:cNvPr>
          <p:cNvPicPr>
            <a:picLocks noChangeAspect="1"/>
          </p:cNvPicPr>
          <p:nvPr/>
        </p:nvPicPr>
        <p:blipFill>
          <a:blip r:embed="rId5"/>
          <a:stretch>
            <a:fillRect/>
          </a:stretch>
        </p:blipFill>
        <p:spPr>
          <a:xfrm>
            <a:off x="8172106" y="0"/>
            <a:ext cx="971894" cy="969470"/>
          </a:xfrm>
          <a:prstGeom prst="rect">
            <a:avLst/>
          </a:prstGeom>
        </p:spPr>
      </p:pic>
    </p:spTree>
    <p:extLst>
      <p:ext uri="{BB962C8B-B14F-4D97-AF65-F5344CB8AC3E}">
        <p14:creationId xmlns:p14="http://schemas.microsoft.com/office/powerpoint/2010/main" val="22423160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
                                            <p:txEl>
                                              <p:pRg st="0" end="0"/>
                                            </p:txEl>
                                          </p:spTgt>
                                        </p:tgtEl>
                                        <p:attrNameLst>
                                          <p:attrName>style.visibility</p:attrName>
                                        </p:attrNameLst>
                                      </p:cBhvr>
                                      <p:to>
                                        <p:strVal val="visible"/>
                                      </p:to>
                                    </p:set>
                                    <p:animEffect transition="in" filter="fade">
                                      <p:cBhvr>
                                        <p:cTn id="7" dur="1000"/>
                                        <p:tgtEl>
                                          <p:spTgt spid="410">
                                            <p:txEl>
                                              <p:pRg st="0" end="0"/>
                                            </p:txEl>
                                          </p:spTgt>
                                        </p:tgtEl>
                                      </p:cBhvr>
                                    </p:animEffect>
                                    <p:anim calcmode="lin" valueType="num">
                                      <p:cBhvr>
                                        <p:cTn id="8" dur="1000" fill="hold"/>
                                        <p:tgtEl>
                                          <p:spTgt spid="4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0">
                                            <p:txEl>
                                              <p:pRg st="2" end="2"/>
                                            </p:txEl>
                                          </p:spTgt>
                                        </p:tgtEl>
                                        <p:attrNameLst>
                                          <p:attrName>style.visibility</p:attrName>
                                        </p:attrNameLst>
                                      </p:cBhvr>
                                      <p:to>
                                        <p:strVal val="visible"/>
                                      </p:to>
                                    </p:set>
                                    <p:anim calcmode="lin" valueType="num">
                                      <p:cBhvr>
                                        <p:cTn id="14" dur="500" fill="hold"/>
                                        <p:tgtEl>
                                          <p:spTgt spid="410">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410">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410">
                                            <p:txEl>
                                              <p:pRg st="2" end="2"/>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414"/>
                                        </p:tgtEl>
                                        <p:attrNameLst>
                                          <p:attrName>style.visibility</p:attrName>
                                        </p:attrNameLst>
                                      </p:cBhvr>
                                      <p:to>
                                        <p:strVal val="visible"/>
                                      </p:to>
                                    </p:set>
                                    <p:anim calcmode="lin" valueType="num">
                                      <p:cBhvr>
                                        <p:cTn id="19" dur="500" fill="hold"/>
                                        <p:tgtEl>
                                          <p:spTgt spid="414"/>
                                        </p:tgtEl>
                                        <p:attrNameLst>
                                          <p:attrName>ppt_w</p:attrName>
                                        </p:attrNameLst>
                                      </p:cBhvr>
                                      <p:tavLst>
                                        <p:tav tm="0">
                                          <p:val>
                                            <p:fltVal val="0"/>
                                          </p:val>
                                        </p:tav>
                                        <p:tav tm="100000">
                                          <p:val>
                                            <p:strVal val="#ppt_w"/>
                                          </p:val>
                                        </p:tav>
                                      </p:tavLst>
                                    </p:anim>
                                    <p:anim calcmode="lin" valueType="num">
                                      <p:cBhvr>
                                        <p:cTn id="20" dur="500" fill="hold"/>
                                        <p:tgtEl>
                                          <p:spTgt spid="414"/>
                                        </p:tgtEl>
                                        <p:attrNameLst>
                                          <p:attrName>ppt_h</p:attrName>
                                        </p:attrNameLst>
                                      </p:cBhvr>
                                      <p:tavLst>
                                        <p:tav tm="0">
                                          <p:val>
                                            <p:fltVal val="0"/>
                                          </p:val>
                                        </p:tav>
                                        <p:tav tm="100000">
                                          <p:val>
                                            <p:strVal val="#ppt_h"/>
                                          </p:val>
                                        </p:tav>
                                      </p:tavLst>
                                    </p:anim>
                                    <p:animEffect transition="in" filter="fade">
                                      <p:cBhvr>
                                        <p:cTn id="21" dur="500"/>
                                        <p:tgtEl>
                                          <p:spTgt spid="414"/>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10">
                                            <p:txEl>
                                              <p:pRg st="4" end="4"/>
                                            </p:txEl>
                                          </p:spTgt>
                                        </p:tgtEl>
                                        <p:attrNameLst>
                                          <p:attrName>style.visibility</p:attrName>
                                        </p:attrNameLst>
                                      </p:cBhvr>
                                      <p:to>
                                        <p:strVal val="visible"/>
                                      </p:to>
                                    </p:set>
                                    <p:animEffect transition="in" filter="fade">
                                      <p:cBhvr>
                                        <p:cTn id="26" dur="1000"/>
                                        <p:tgtEl>
                                          <p:spTgt spid="410">
                                            <p:txEl>
                                              <p:pRg st="4" end="4"/>
                                            </p:txEl>
                                          </p:spTgt>
                                        </p:tgtEl>
                                      </p:cBhvr>
                                    </p:animEffect>
                                    <p:anim calcmode="lin" valueType="num">
                                      <p:cBhvr>
                                        <p:cTn id="27" dur="1000" fill="hold"/>
                                        <p:tgtEl>
                                          <p:spTgt spid="410">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410">
                                            <p:txEl>
                                              <p:pRg st="4" end="4"/>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29"/>
          <p:cNvSpPr txBox="1">
            <a:spLocks noGrp="1"/>
          </p:cNvSpPr>
          <p:nvPr>
            <p:ph type="body" idx="1"/>
          </p:nvPr>
        </p:nvSpPr>
        <p:spPr>
          <a:xfrm>
            <a:off x="557748" y="0"/>
            <a:ext cx="7371471" cy="1718310"/>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600"/>
              </a:spcBef>
              <a:spcAft>
                <a:spcPts val="0"/>
              </a:spcAft>
              <a:buClr>
                <a:srgbClr val="FF0D5D"/>
              </a:buClr>
              <a:buSzPts val="3000"/>
              <a:buFont typeface="Arial"/>
              <a:buNone/>
            </a:pPr>
            <a:r>
              <a:rPr lang="en-US" sz="3200" b="0" i="0" u="none" strike="noStrike" cap="none" dirty="0">
                <a:solidFill>
                  <a:srgbClr val="FF0D5D"/>
                </a:solidFill>
                <a:latin typeface="+mj-lt"/>
                <a:ea typeface="Arial"/>
                <a:cs typeface="Arial"/>
                <a:sym typeface="Arial"/>
              </a:rPr>
              <a:t>¡Jesús </a:t>
            </a:r>
            <a:r>
              <a:rPr lang="en-US" sz="3200" b="0" i="0" u="none" strike="noStrike" cap="none" dirty="0" err="1">
                <a:solidFill>
                  <a:srgbClr val="FF0D5D"/>
                </a:solidFill>
                <a:latin typeface="+mj-lt"/>
                <a:ea typeface="Arial"/>
                <a:cs typeface="Arial"/>
                <a:sym typeface="Arial"/>
              </a:rPr>
              <a:t>usa</a:t>
            </a:r>
            <a:r>
              <a:rPr lang="en-US" sz="3200" b="0" i="0" u="none" strike="noStrike" cap="none" dirty="0">
                <a:solidFill>
                  <a:srgbClr val="FF0D5D"/>
                </a:solidFill>
                <a:latin typeface="+mj-lt"/>
                <a:ea typeface="Arial"/>
                <a:cs typeface="Arial"/>
                <a:sym typeface="Arial"/>
              </a:rPr>
              <a:t> </a:t>
            </a:r>
            <a:r>
              <a:rPr lang="en-US" sz="3200" b="0" i="0" u="none" strike="noStrike" cap="none" dirty="0" err="1">
                <a:solidFill>
                  <a:srgbClr val="FF0D5D"/>
                </a:solidFill>
                <a:latin typeface="+mj-lt"/>
                <a:ea typeface="Arial"/>
                <a:cs typeface="Arial"/>
                <a:sym typeface="Arial"/>
              </a:rPr>
              <a:t>nuestras</a:t>
            </a:r>
            <a:r>
              <a:rPr lang="en-US" sz="3200" b="0" i="0" u="none" strike="noStrike" cap="none" dirty="0">
                <a:solidFill>
                  <a:srgbClr val="FF0D5D"/>
                </a:solidFill>
                <a:latin typeface="+mj-lt"/>
                <a:ea typeface="Arial"/>
                <a:cs typeface="Arial"/>
                <a:sym typeface="Arial"/>
              </a:rPr>
              <a:t> </a:t>
            </a:r>
            <a:r>
              <a:rPr lang="en-US" sz="3200" b="0" i="0" u="none" strike="noStrike" cap="none" dirty="0" err="1">
                <a:solidFill>
                  <a:srgbClr val="FF0D5D"/>
                </a:solidFill>
                <a:latin typeface="+mj-lt"/>
                <a:ea typeface="Arial"/>
                <a:cs typeface="Arial"/>
                <a:sym typeface="Arial"/>
              </a:rPr>
              <a:t>oraciones</a:t>
            </a:r>
            <a:r>
              <a:rPr lang="en-US" sz="3200" b="0" i="0" u="none" strike="noStrike" cap="none" dirty="0">
                <a:solidFill>
                  <a:srgbClr val="FF0D5D"/>
                </a:solidFill>
                <a:latin typeface="+mj-lt"/>
                <a:ea typeface="Arial"/>
                <a:cs typeface="Arial"/>
                <a:sym typeface="Arial"/>
              </a:rPr>
              <a:t> y </a:t>
            </a:r>
            <a:r>
              <a:rPr lang="en-US" sz="3200" b="0" i="0" u="none" strike="noStrike" cap="none" dirty="0" err="1">
                <a:solidFill>
                  <a:srgbClr val="FF0D5D"/>
                </a:solidFill>
                <a:latin typeface="+mj-lt"/>
                <a:ea typeface="Arial"/>
                <a:cs typeface="Arial"/>
                <a:sym typeface="Arial"/>
              </a:rPr>
              <a:t>sacrificios</a:t>
            </a:r>
            <a:r>
              <a:rPr lang="en-US" sz="3200" b="0" i="0" u="none" strike="noStrike" cap="none" dirty="0">
                <a:solidFill>
                  <a:srgbClr val="FF0D5D"/>
                </a:solidFill>
                <a:latin typeface="+mj-lt"/>
                <a:ea typeface="Arial"/>
                <a:cs typeface="Arial"/>
                <a:sym typeface="Arial"/>
              </a:rPr>
              <a:t>, </a:t>
            </a:r>
            <a:r>
              <a:rPr lang="en-US" sz="3200" b="0" i="0" u="none" strike="noStrike" cap="none" dirty="0" err="1">
                <a:solidFill>
                  <a:srgbClr val="FF0D5D"/>
                </a:solidFill>
                <a:latin typeface="+mj-lt"/>
                <a:ea typeface="Arial"/>
                <a:cs typeface="Arial"/>
                <a:sym typeface="Arial"/>
              </a:rPr>
              <a:t>hechos</a:t>
            </a:r>
            <a:r>
              <a:rPr lang="en-US" sz="3200" b="0" i="0" u="none" strike="noStrike" cap="none" dirty="0">
                <a:solidFill>
                  <a:srgbClr val="FF0D5D"/>
                </a:solidFill>
                <a:latin typeface="+mj-lt"/>
                <a:ea typeface="Arial"/>
                <a:cs typeface="Arial"/>
                <a:sym typeface="Arial"/>
              </a:rPr>
              <a:t> con amor, para </a:t>
            </a:r>
            <a:r>
              <a:rPr lang="en-US" sz="3200" b="0" i="0" u="none" strike="noStrike" cap="none" dirty="0" err="1">
                <a:solidFill>
                  <a:srgbClr val="FF0D5D"/>
                </a:solidFill>
                <a:latin typeface="+mj-lt"/>
                <a:ea typeface="Arial"/>
                <a:cs typeface="Arial"/>
                <a:sym typeface="Arial"/>
              </a:rPr>
              <a:t>salvar</a:t>
            </a:r>
            <a:r>
              <a:rPr lang="en-US" sz="3200" b="0" i="0" u="none" strike="noStrike" cap="none" dirty="0">
                <a:solidFill>
                  <a:srgbClr val="FF0D5D"/>
                </a:solidFill>
                <a:latin typeface="+mj-lt"/>
                <a:ea typeface="Arial"/>
                <a:cs typeface="Arial"/>
                <a:sym typeface="Arial"/>
              </a:rPr>
              <a:t> almas!</a:t>
            </a:r>
            <a:endParaRPr sz="3200" dirty="0">
              <a:latin typeface="+mj-lt"/>
            </a:endParaRPr>
          </a:p>
          <a:p>
            <a:pPr marL="392112" marR="0" lvl="1" indent="0" algn="ctr" rtl="0">
              <a:lnSpc>
                <a:spcPct val="100000"/>
              </a:lnSpc>
              <a:spcBef>
                <a:spcPts val="200"/>
              </a:spcBef>
              <a:spcAft>
                <a:spcPts val="0"/>
              </a:spcAft>
              <a:buClr>
                <a:schemeClr val="dk1"/>
              </a:buClr>
              <a:buSzPts val="1000"/>
              <a:buFont typeface="Times New Roman"/>
              <a:buNone/>
            </a:pPr>
            <a:endParaRPr sz="1000" b="0" i="0" u="none" strike="noStrike" cap="none" dirty="0">
              <a:solidFill>
                <a:srgbClr val="FF0D5D"/>
              </a:solidFill>
              <a:latin typeface="Arial"/>
              <a:ea typeface="Arial"/>
              <a:cs typeface="Arial"/>
              <a:sym typeface="Arial"/>
            </a:endParaRPr>
          </a:p>
          <a:p>
            <a:pPr marL="342900" marR="0" lvl="0" indent="-279400" algn="l" rtl="0">
              <a:spcBef>
                <a:spcPts val="200"/>
              </a:spcBef>
              <a:spcAft>
                <a:spcPts val="0"/>
              </a:spcAft>
              <a:buClr>
                <a:schemeClr val="dk1"/>
              </a:buClr>
              <a:buSzPts val="1000"/>
              <a:buFont typeface="Times New Roman"/>
              <a:buNone/>
            </a:pPr>
            <a:endParaRPr sz="1000" b="0" i="0" u="none" strike="noStrike" cap="none" dirty="0">
              <a:solidFill>
                <a:srgbClr val="FF0D5D"/>
              </a:solidFill>
              <a:latin typeface="Arial"/>
              <a:ea typeface="Arial"/>
              <a:cs typeface="Arial"/>
              <a:sym typeface="Arial"/>
            </a:endParaRPr>
          </a:p>
        </p:txBody>
      </p:sp>
      <p:pic>
        <p:nvPicPr>
          <p:cNvPr id="424" name="Google Shape;424;p29" descr="Dibujos de Fano en color · Diócesis de Málaga : Portal de la Iglesia  Católica de Málaga | Biblia imagen, Historias de la biblia para niños,  Catolico"/>
          <p:cNvPicPr preferRelativeResize="0"/>
          <p:nvPr/>
        </p:nvPicPr>
        <p:blipFill rotWithShape="1">
          <a:blip r:embed="rId3">
            <a:alphaModFix/>
          </a:blip>
          <a:srcRect/>
          <a:stretch/>
        </p:blipFill>
        <p:spPr>
          <a:xfrm>
            <a:off x="829994" y="1908737"/>
            <a:ext cx="7484012" cy="4792101"/>
          </a:xfrm>
          <a:prstGeom prst="rect">
            <a:avLst/>
          </a:prstGeom>
          <a:noFill/>
          <a:ln>
            <a:noFill/>
          </a:ln>
        </p:spPr>
      </p:pic>
      <p:pic>
        <p:nvPicPr>
          <p:cNvPr id="4" name="Picture 3">
            <a:extLst>
              <a:ext uri="{FF2B5EF4-FFF2-40B4-BE49-F238E27FC236}">
                <a16:creationId xmlns:a16="http://schemas.microsoft.com/office/drawing/2014/main" id="{DC4F8116-F758-9EEA-FAF2-75A5F251A8BA}"/>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7490646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20">
                                            <p:txEl>
                                              <p:pRg st="0" end="0"/>
                                            </p:txEl>
                                          </p:spTgt>
                                        </p:tgtEl>
                                        <p:attrNameLst>
                                          <p:attrName>style.visibility</p:attrName>
                                        </p:attrNameLst>
                                      </p:cBhvr>
                                      <p:to>
                                        <p:strVal val="visible"/>
                                      </p:to>
                                    </p:set>
                                    <p:animEffect transition="in" filter="fade">
                                      <p:cBhvr>
                                        <p:cTn id="7" dur="1000"/>
                                        <p:tgtEl>
                                          <p:spTgt spid="420">
                                            <p:txEl>
                                              <p:pRg st="0" end="0"/>
                                            </p:txEl>
                                          </p:spTgt>
                                        </p:tgtEl>
                                      </p:cBhvr>
                                    </p:animEffect>
                                    <p:anim calcmode="lin" valueType="num">
                                      <p:cBhvr>
                                        <p:cTn id="8" dur="1000" fill="hold"/>
                                        <p:tgtEl>
                                          <p:spTgt spid="4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2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4"/>
                                        </p:tgtEl>
                                        <p:attrNameLst>
                                          <p:attrName>style.visibility</p:attrName>
                                        </p:attrNameLst>
                                      </p:cBhvr>
                                      <p:to>
                                        <p:strVal val="visible"/>
                                      </p:to>
                                    </p:set>
                                    <p:animEffect transition="in" filter="fade">
                                      <p:cBhvr>
                                        <p:cTn id="12" dur="1000"/>
                                        <p:tgtEl>
                                          <p:spTgt spid="424"/>
                                        </p:tgtEl>
                                      </p:cBhvr>
                                    </p:animEffect>
                                    <p:anim calcmode="lin" valueType="num">
                                      <p:cBhvr>
                                        <p:cTn id="13" dur="1000" fill="hold"/>
                                        <p:tgtEl>
                                          <p:spTgt spid="424"/>
                                        </p:tgtEl>
                                        <p:attrNameLst>
                                          <p:attrName>ppt_x</p:attrName>
                                        </p:attrNameLst>
                                      </p:cBhvr>
                                      <p:tavLst>
                                        <p:tav tm="0">
                                          <p:val>
                                            <p:strVal val="#ppt_x"/>
                                          </p:val>
                                        </p:tav>
                                        <p:tav tm="100000">
                                          <p:val>
                                            <p:strVal val="#ppt_x"/>
                                          </p:val>
                                        </p:tav>
                                      </p:tavLst>
                                    </p:anim>
                                    <p:anim calcmode="lin" valueType="num">
                                      <p:cBhvr>
                                        <p:cTn id="14" dur="1000" fill="hold"/>
                                        <p:tgtEl>
                                          <p:spTgt spid="4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16810-39A9-48A1-816D-6B4B2C083A93}"/>
              </a:ext>
            </a:extLst>
          </p:cNvPr>
          <p:cNvSpPr>
            <a:spLocks noGrp="1"/>
          </p:cNvSpPr>
          <p:nvPr>
            <p:ph type="title"/>
          </p:nvPr>
        </p:nvSpPr>
        <p:spPr>
          <a:xfrm>
            <a:off x="685800" y="0"/>
            <a:ext cx="7772400" cy="647114"/>
          </a:xfrm>
        </p:spPr>
        <p:txBody>
          <a:bodyPr/>
          <a:lstStyle/>
          <a:p>
            <a:r>
              <a:rPr lang="en-US" sz="2000" b="0" i="0" dirty="0">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El </a:t>
            </a:r>
            <a:r>
              <a:rPr lang="en-US" sz="2000" b="0" i="0" dirty="0" err="1">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Deseo</a:t>
            </a:r>
            <a:r>
              <a:rPr lang="en-US" sz="2000" b="0" i="0" dirty="0">
                <a:solidFill>
                  <a:srgbClr val="0070C0"/>
                </a:solidFill>
                <a:effectLst/>
                <a:latin typeface="Arial" panose="020B0604020202020204" pitchFamily="34" charset="0"/>
                <a:hlinkClick r:id="rId3">
                  <a:extLst>
                    <a:ext uri="{A12FA001-AC4F-418D-AE19-62706E023703}">
                      <ahyp:hlinkClr xmlns:ahyp="http://schemas.microsoft.com/office/drawing/2018/hyperlinkcolor" val="tx"/>
                    </a:ext>
                  </a:extLst>
                </a:hlinkClick>
              </a:rPr>
              <a:t> de un Nino:  </a:t>
            </a:r>
            <a:r>
              <a:rPr lang="en-US" sz="2000" b="0" i="0" dirty="0">
                <a:solidFill>
                  <a:schemeClr val="tx1"/>
                </a:solidFill>
                <a:effectLst/>
                <a:latin typeface="Arial" panose="020B0604020202020204" pitchFamily="34" charset="0"/>
                <a:hlinkClick r:id="rId3">
                  <a:extLst>
                    <a:ext uri="{A12FA001-AC4F-418D-AE19-62706E023703}">
                      <ahyp:hlinkClr xmlns:ahyp="http://schemas.microsoft.com/office/drawing/2018/hyperlinkcolor" val="tx"/>
                    </a:ext>
                  </a:extLst>
                </a:hlinkClick>
              </a:rPr>
              <a:t>https://youtu.be/HpTiXLSyGgM</a:t>
            </a:r>
            <a:endParaRPr lang="en-US" sz="2000" dirty="0">
              <a:solidFill>
                <a:schemeClr val="tx1"/>
              </a:solidFill>
            </a:endParaRPr>
          </a:p>
        </p:txBody>
      </p:sp>
      <p:pic>
        <p:nvPicPr>
          <p:cNvPr id="3" name="Online Media 2" title="Deseos de un niño con letra">
            <a:hlinkClick r:id="" action="ppaction://media"/>
            <a:extLst>
              <a:ext uri="{FF2B5EF4-FFF2-40B4-BE49-F238E27FC236}">
                <a16:creationId xmlns:a16="http://schemas.microsoft.com/office/drawing/2014/main" id="{62B5EDBB-BBAD-4C86-82EF-F19100B838AA}"/>
              </a:ext>
            </a:extLst>
          </p:cNvPr>
          <p:cNvPicPr>
            <a:picLocks noRot="1" noChangeAspect="1"/>
          </p:cNvPicPr>
          <p:nvPr>
            <a:videoFile r:link="rId1"/>
          </p:nvPr>
        </p:nvPicPr>
        <p:blipFill>
          <a:blip r:embed="rId4"/>
          <a:stretch>
            <a:fillRect/>
          </a:stretch>
        </p:blipFill>
        <p:spPr>
          <a:xfrm>
            <a:off x="0" y="801858"/>
            <a:ext cx="9109765" cy="6056142"/>
          </a:xfrm>
          <a:prstGeom prst="rect">
            <a:avLst/>
          </a:prstGeom>
        </p:spPr>
      </p:pic>
    </p:spTree>
    <p:extLst>
      <p:ext uri="{BB962C8B-B14F-4D97-AF65-F5344CB8AC3E}">
        <p14:creationId xmlns:p14="http://schemas.microsoft.com/office/powerpoint/2010/main" val="298867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8"/>
          <p:cNvSpPr txBox="1">
            <a:spLocks noGrp="1"/>
          </p:cNvSpPr>
          <p:nvPr>
            <p:ph type="body" idx="1"/>
          </p:nvPr>
        </p:nvSpPr>
        <p:spPr>
          <a:xfrm>
            <a:off x="0" y="269875"/>
            <a:ext cx="9144000" cy="1365250"/>
          </a:xfrm>
          <a:prstGeom prst="rect">
            <a:avLst/>
          </a:prstGeom>
          <a:noFill/>
          <a:ln>
            <a:noFill/>
          </a:ln>
        </p:spPr>
        <p:txBody>
          <a:bodyPr spcFirstLastPara="1" wrap="square" lIns="91425" tIns="45700" rIns="91425" bIns="45700" anchor="t" anchorCtr="0">
            <a:noAutofit/>
          </a:bodyPr>
          <a:lstStyle/>
          <a:p>
            <a:pPr marL="906462" marR="0" lvl="1" indent="-514350" algn="ctr" rtl="0">
              <a:lnSpc>
                <a:spcPct val="100000"/>
              </a:lnSpc>
              <a:spcBef>
                <a:spcPts val="0"/>
              </a:spcBef>
              <a:spcAft>
                <a:spcPts val="0"/>
              </a:spcAft>
              <a:buClr>
                <a:srgbClr val="0070C0"/>
              </a:buClr>
              <a:buSzPts val="2400"/>
              <a:buFont typeface="+mj-lt"/>
              <a:buAutoNum type="arabicPeriod" startAt="3"/>
            </a:pPr>
            <a:r>
              <a:rPr lang="es-HN" b="0" i="0" u="none" strike="noStrike" cap="none" dirty="0">
                <a:solidFill>
                  <a:srgbClr val="0070C0"/>
                </a:solidFill>
                <a:latin typeface="Arial"/>
                <a:ea typeface="Arial"/>
                <a:cs typeface="Arial"/>
                <a:sym typeface="Arial"/>
              </a:rPr>
              <a:t>Finalmente, el Ángel pide: </a:t>
            </a:r>
          </a:p>
          <a:p>
            <a:pPr marL="392112" marR="0" lvl="1" indent="0" algn="ctr" rtl="0">
              <a:lnSpc>
                <a:spcPct val="100000"/>
              </a:lnSpc>
              <a:spcBef>
                <a:spcPts val="0"/>
              </a:spcBef>
              <a:spcAft>
                <a:spcPts val="0"/>
              </a:spcAft>
              <a:buClr>
                <a:srgbClr val="0070C0"/>
              </a:buClr>
              <a:buSzPts val="2400"/>
              <a:buNone/>
            </a:pPr>
            <a:endParaRPr lang="es-HN" sz="2000" b="0" i="0" u="none" strike="noStrike" cap="none" dirty="0">
              <a:solidFill>
                <a:srgbClr val="7030A0"/>
              </a:solidFill>
              <a:latin typeface="Arial"/>
              <a:ea typeface="Arial"/>
              <a:cs typeface="Arial"/>
              <a:sym typeface="Arial"/>
            </a:endParaRPr>
          </a:p>
          <a:p>
            <a:pPr marL="392112" marR="0" lvl="1" indent="0" algn="ctr" rtl="0">
              <a:lnSpc>
                <a:spcPct val="100000"/>
              </a:lnSpc>
              <a:spcBef>
                <a:spcPts val="0"/>
              </a:spcBef>
              <a:spcAft>
                <a:spcPts val="0"/>
              </a:spcAft>
              <a:buClr>
                <a:srgbClr val="0070C0"/>
              </a:buClr>
              <a:buSzPts val="2400"/>
              <a:buNone/>
            </a:pPr>
            <a:r>
              <a:rPr lang="es-HN" b="0" i="0" u="none" strike="noStrike" cap="none" dirty="0">
                <a:solidFill>
                  <a:srgbClr val="7030A0"/>
                </a:solidFill>
                <a:latin typeface="Arial"/>
                <a:ea typeface="Arial"/>
                <a:cs typeface="Arial"/>
                <a:sym typeface="Arial"/>
              </a:rPr>
              <a:t>Adoración al Santísimo Sacramento</a:t>
            </a:r>
            <a:endParaRPr lang="es-HN" b="0" i="0" u="none" strike="noStrike" cap="none" dirty="0">
              <a:solidFill>
                <a:srgbClr val="0070C0"/>
              </a:solidFill>
              <a:latin typeface="Arial"/>
              <a:ea typeface="Arial"/>
              <a:cs typeface="Arial"/>
              <a:sym typeface="Arial"/>
            </a:endParaRPr>
          </a:p>
          <a:p>
            <a:pPr marL="392112" marR="0" lvl="1" indent="0" algn="l" rtl="0">
              <a:lnSpc>
                <a:spcPct val="100000"/>
              </a:lnSpc>
              <a:spcBef>
                <a:spcPts val="480"/>
              </a:spcBef>
              <a:spcAft>
                <a:spcPts val="0"/>
              </a:spcAft>
              <a:buClr>
                <a:schemeClr val="dk1"/>
              </a:buClr>
              <a:buSzPts val="2400"/>
              <a:buFont typeface="Times New Roman"/>
              <a:buNone/>
            </a:pPr>
            <a:endParaRPr sz="2400" b="0" i="0" u="none" strike="noStrike" cap="none" dirty="0">
              <a:solidFill>
                <a:srgbClr val="0070C0"/>
              </a:solidFill>
              <a:latin typeface="Arial"/>
              <a:ea typeface="Arial"/>
              <a:cs typeface="Arial"/>
              <a:sym typeface="Arial"/>
            </a:endParaRPr>
          </a:p>
          <a:p>
            <a:pPr marL="342900" marR="0" lvl="0" indent="-190500" algn="l" rtl="0">
              <a:spcBef>
                <a:spcPts val="480"/>
              </a:spcBef>
              <a:spcAft>
                <a:spcPts val="0"/>
              </a:spcAft>
              <a:buClr>
                <a:schemeClr val="dk1"/>
              </a:buClr>
              <a:buSzPts val="2400"/>
              <a:buFont typeface="Times New Roman"/>
              <a:buNone/>
            </a:pPr>
            <a:endParaRPr sz="2400" b="0" i="0" u="none" strike="noStrike" cap="none" dirty="0">
              <a:solidFill>
                <a:srgbClr val="0070C0"/>
              </a:solidFill>
              <a:latin typeface="Arial"/>
              <a:ea typeface="Arial"/>
              <a:cs typeface="Arial"/>
              <a:sym typeface="Arial"/>
            </a:endParaRPr>
          </a:p>
        </p:txBody>
      </p:sp>
      <p:pic>
        <p:nvPicPr>
          <p:cNvPr id="173" name="Google Shape;173;p8" descr="Adoración al Santísimo para niños? Se extiende con frutos abundantes y  sorpresa entre los padres - ReL"/>
          <p:cNvPicPr preferRelativeResize="0"/>
          <p:nvPr/>
        </p:nvPicPr>
        <p:blipFill rotWithShape="1">
          <a:blip r:embed="rId3">
            <a:alphaModFix/>
          </a:blip>
          <a:srcRect/>
          <a:stretch/>
        </p:blipFill>
        <p:spPr>
          <a:xfrm>
            <a:off x="969205" y="1758462"/>
            <a:ext cx="4363915" cy="4829663"/>
          </a:xfrm>
          <a:prstGeom prst="rect">
            <a:avLst/>
          </a:prstGeom>
          <a:noFill/>
          <a:ln>
            <a:noFill/>
          </a:ln>
        </p:spPr>
      </p:pic>
      <p:sp>
        <p:nvSpPr>
          <p:cNvPr id="2" name="TextBox 1">
            <a:extLst>
              <a:ext uri="{FF2B5EF4-FFF2-40B4-BE49-F238E27FC236}">
                <a16:creationId xmlns:a16="http://schemas.microsoft.com/office/drawing/2014/main" id="{B157E0B3-010F-49E6-AB9C-5BD5283390C0}"/>
              </a:ext>
            </a:extLst>
          </p:cNvPr>
          <p:cNvSpPr txBox="1"/>
          <p:nvPr/>
        </p:nvSpPr>
        <p:spPr>
          <a:xfrm>
            <a:off x="5824024" y="3007060"/>
            <a:ext cx="2841674" cy="1938992"/>
          </a:xfrm>
          <a:prstGeom prst="rect">
            <a:avLst/>
          </a:prstGeom>
          <a:noFill/>
        </p:spPr>
        <p:txBody>
          <a:bodyPr wrap="square" rtlCol="0">
            <a:spAutoFit/>
          </a:bodyPr>
          <a:lstStyle/>
          <a:p>
            <a:pPr algn="ctr"/>
            <a:r>
              <a:rPr lang="es-UY" sz="3000" b="0" i="0" u="none" strike="noStrike" cap="none" dirty="0">
                <a:solidFill>
                  <a:srgbClr val="0070C0"/>
                </a:solidFill>
                <a:sym typeface="Arial"/>
              </a:rPr>
              <a:t>Jesús en la Eucaristía</a:t>
            </a:r>
            <a:endParaRPr lang="es-UY" sz="3000" dirty="0">
              <a:solidFill>
                <a:srgbClr val="0070C0"/>
              </a:solidFill>
            </a:endParaRPr>
          </a:p>
          <a:p>
            <a:pPr algn="ctr"/>
            <a:r>
              <a:rPr lang="es-UY" sz="3000" dirty="0">
                <a:solidFill>
                  <a:srgbClr val="0070C0"/>
                </a:solidFill>
              </a:rPr>
              <a:t>expuesto en una custodia</a:t>
            </a:r>
            <a:endParaRPr lang="es-UY" sz="3000" dirty="0"/>
          </a:p>
        </p:txBody>
      </p:sp>
      <p:pic>
        <p:nvPicPr>
          <p:cNvPr id="5" name="Picture 4">
            <a:extLst>
              <a:ext uri="{FF2B5EF4-FFF2-40B4-BE49-F238E27FC236}">
                <a16:creationId xmlns:a16="http://schemas.microsoft.com/office/drawing/2014/main" id="{991522DE-C7D6-C38B-A5B6-ED596BFB3263}"/>
              </a:ext>
            </a:extLst>
          </p:cNvPr>
          <p:cNvPicPr>
            <a:picLocks noChangeAspect="1"/>
          </p:cNvPicPr>
          <p:nvPr/>
        </p:nvPicPr>
        <p:blipFill>
          <a:blip r:embed="rId4"/>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9">
                                            <p:txEl>
                                              <p:pRg st="2" end="2"/>
                                            </p:txEl>
                                          </p:spTgt>
                                        </p:tgtEl>
                                        <p:attrNameLst>
                                          <p:attrName>style.visibility</p:attrName>
                                        </p:attrNameLst>
                                      </p:cBhvr>
                                      <p:to>
                                        <p:strVal val="visible"/>
                                      </p:to>
                                    </p:set>
                                    <p:animEffect transition="in" filter="fade">
                                      <p:cBhvr>
                                        <p:cTn id="7" dur="1000"/>
                                        <p:tgtEl>
                                          <p:spTgt spid="169">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73"/>
                                        </p:tgtEl>
                                        <p:attrNameLst>
                                          <p:attrName>style.visibility</p:attrName>
                                        </p:attrNameLst>
                                      </p:cBhvr>
                                      <p:to>
                                        <p:strVal val="visible"/>
                                      </p:to>
                                    </p:set>
                                    <p:animEffect transition="in" filter="fade">
                                      <p:cBhvr>
                                        <p:cTn id="10" dur="1000"/>
                                        <p:tgtEl>
                                          <p:spTgt spid="173"/>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17"/>
          <p:cNvSpPr txBox="1">
            <a:spLocks noGrp="1"/>
          </p:cNvSpPr>
          <p:nvPr>
            <p:ph type="body" idx="1"/>
          </p:nvPr>
        </p:nvSpPr>
        <p:spPr>
          <a:xfrm>
            <a:off x="7937" y="243840"/>
            <a:ext cx="8335963" cy="2091398"/>
          </a:xfrm>
          <a:prstGeom prst="rect">
            <a:avLst/>
          </a:prstGeom>
          <a:noFill/>
          <a:ln>
            <a:noFill/>
          </a:ln>
        </p:spPr>
        <p:txBody>
          <a:bodyPr spcFirstLastPara="1" wrap="square" lIns="91425" tIns="45700" rIns="91425" bIns="45700" anchor="t" anchorCtr="0">
            <a:noAutofit/>
          </a:bodyPr>
          <a:lstStyle/>
          <a:p>
            <a:pPr marL="0" lvl="0" indent="0" algn="ctr">
              <a:spcBef>
                <a:spcPts val="0"/>
              </a:spcBef>
              <a:buClr>
                <a:srgbClr val="0070C0"/>
              </a:buClr>
              <a:buSzPts val="2400"/>
              <a:buNone/>
            </a:pPr>
            <a:r>
              <a:rPr lang="en-US" sz="2800" b="1" dirty="0">
                <a:solidFill>
                  <a:srgbClr val="7030A0"/>
                </a:solidFill>
                <a:latin typeface="Arial"/>
                <a:ea typeface="Arial"/>
                <a:cs typeface="Arial"/>
                <a:sym typeface="Arial"/>
              </a:rPr>
              <a:t>¿</a:t>
            </a:r>
            <a:r>
              <a:rPr lang="en-US" sz="2800" b="1" dirty="0" err="1">
                <a:solidFill>
                  <a:srgbClr val="7030A0"/>
                </a:solidFill>
                <a:latin typeface="Arial"/>
                <a:ea typeface="Arial"/>
                <a:cs typeface="Arial"/>
                <a:sym typeface="Arial"/>
              </a:rPr>
              <a:t>Qué</a:t>
            </a:r>
            <a:r>
              <a:rPr lang="en-US" sz="2800" b="1" dirty="0">
                <a:solidFill>
                  <a:srgbClr val="7030A0"/>
                </a:solidFill>
                <a:latin typeface="Arial"/>
                <a:ea typeface="Arial"/>
                <a:cs typeface="Arial"/>
                <a:sym typeface="Arial"/>
              </a:rPr>
              <a:t> es </a:t>
            </a:r>
            <a:r>
              <a:rPr lang="en-US" sz="2800" b="1" dirty="0" err="1">
                <a:solidFill>
                  <a:srgbClr val="7030A0"/>
                </a:solidFill>
                <a:latin typeface="Arial"/>
                <a:ea typeface="Arial"/>
                <a:cs typeface="Arial"/>
                <a:sym typeface="Arial"/>
              </a:rPr>
              <a:t>Adoración</a:t>
            </a:r>
            <a:r>
              <a:rPr lang="en-US" sz="2800" b="1" dirty="0">
                <a:solidFill>
                  <a:srgbClr val="7030A0"/>
                </a:solidFill>
                <a:latin typeface="Arial"/>
                <a:ea typeface="Arial"/>
                <a:cs typeface="Arial"/>
                <a:sym typeface="Arial"/>
              </a:rPr>
              <a:t> </a:t>
            </a:r>
            <a:r>
              <a:rPr lang="en-US" sz="2800" b="1" i="0" u="none" dirty="0">
                <a:solidFill>
                  <a:srgbClr val="7030A0"/>
                </a:solidFill>
                <a:latin typeface="Arial"/>
                <a:ea typeface="Arial"/>
                <a:cs typeface="Arial"/>
                <a:sym typeface="Arial"/>
              </a:rPr>
              <a:t>al </a:t>
            </a:r>
            <a:r>
              <a:rPr lang="en-US" sz="2800" b="1" i="0" u="none" dirty="0" err="1">
                <a:solidFill>
                  <a:srgbClr val="7030A0"/>
                </a:solidFill>
                <a:latin typeface="Arial"/>
                <a:ea typeface="Arial"/>
                <a:cs typeface="Arial"/>
                <a:sym typeface="Arial"/>
              </a:rPr>
              <a:t>Santísimo</a:t>
            </a:r>
            <a:r>
              <a:rPr lang="en-US" sz="2800" b="1" i="0" u="none" dirty="0">
                <a:solidFill>
                  <a:srgbClr val="7030A0"/>
                </a:solidFill>
                <a:latin typeface="Arial"/>
                <a:ea typeface="Arial"/>
                <a:cs typeface="Arial"/>
                <a:sym typeface="Arial"/>
              </a:rPr>
              <a:t> Sacramento </a:t>
            </a:r>
            <a:endParaRPr sz="2800" b="1" i="0" u="none" dirty="0">
              <a:solidFill>
                <a:srgbClr val="7030A0"/>
              </a:solidFill>
              <a:latin typeface="Arial"/>
              <a:ea typeface="Arial"/>
              <a:cs typeface="Arial"/>
              <a:sym typeface="Arial"/>
            </a:endParaRPr>
          </a:p>
          <a:p>
            <a:pPr marL="392112" marR="0" lvl="1" indent="0" algn="l" rtl="0">
              <a:lnSpc>
                <a:spcPct val="100000"/>
              </a:lnSpc>
              <a:spcBef>
                <a:spcPts val="440"/>
              </a:spcBef>
              <a:spcAft>
                <a:spcPts val="0"/>
              </a:spcAft>
              <a:buClr>
                <a:srgbClr val="0070C0"/>
              </a:buClr>
              <a:buSzPts val="2200"/>
              <a:buFont typeface="Arial"/>
              <a:buNone/>
            </a:pPr>
            <a:endParaRPr lang="en-US" sz="1200" b="0" i="0" u="none" strike="noStrike" cap="none" dirty="0">
              <a:solidFill>
                <a:srgbClr val="0070C0"/>
              </a:solidFill>
              <a:latin typeface="Arial"/>
              <a:ea typeface="Arial"/>
              <a:cs typeface="Arial"/>
              <a:sym typeface="Arial"/>
            </a:endParaRPr>
          </a:p>
          <a:p>
            <a:pPr marL="392112" marR="0" lvl="1" indent="0" algn="ctr" rtl="0">
              <a:lnSpc>
                <a:spcPct val="100000"/>
              </a:lnSpc>
              <a:spcBef>
                <a:spcPts val="440"/>
              </a:spcBef>
              <a:spcAft>
                <a:spcPts val="0"/>
              </a:spcAft>
              <a:buClr>
                <a:srgbClr val="0070C0"/>
              </a:buClr>
              <a:buSzPts val="2200"/>
              <a:buFont typeface="Arial"/>
              <a:buNone/>
            </a:pPr>
            <a:r>
              <a:rPr lang="es-DO" sz="2700" b="0" i="0" u="none" strike="noStrike" cap="none" dirty="0">
                <a:solidFill>
                  <a:srgbClr val="0070C0"/>
                </a:solidFill>
                <a:latin typeface="Arial"/>
                <a:ea typeface="Arial"/>
                <a:cs typeface="Arial"/>
                <a:sym typeface="Arial"/>
              </a:rPr>
              <a:t>Es acercarse a Jesús, presente en la Eucaristía, y dejarle saber que crees en Él y lo amas mucho</a:t>
            </a:r>
            <a:r>
              <a:rPr lang="es-DO" sz="2700" dirty="0">
                <a:solidFill>
                  <a:srgbClr val="0070C0"/>
                </a:solidFill>
                <a:latin typeface="Arial"/>
                <a:ea typeface="Arial"/>
                <a:cs typeface="Arial"/>
                <a:sym typeface="Arial"/>
              </a:rPr>
              <a:t>,</a:t>
            </a:r>
            <a:r>
              <a:rPr lang="es-DO" sz="2700" b="0" i="0" u="none" strike="noStrike" cap="none" dirty="0">
                <a:solidFill>
                  <a:srgbClr val="0070C0"/>
                </a:solidFill>
                <a:latin typeface="Arial"/>
                <a:ea typeface="Arial"/>
                <a:cs typeface="Arial"/>
                <a:sym typeface="Arial"/>
              </a:rPr>
              <a:t> </a:t>
            </a:r>
            <a:endParaRPr lang="es-DO" sz="2700" dirty="0"/>
          </a:p>
        </p:txBody>
      </p:sp>
      <p:pic>
        <p:nvPicPr>
          <p:cNvPr id="285" name="Google Shape;285;p17" descr="Blog Católico Gotitas Espirituales ®: NIÑOS ADORADORES DEL SANTÍSIMO??"/>
          <p:cNvPicPr preferRelativeResize="0"/>
          <p:nvPr/>
        </p:nvPicPr>
        <p:blipFill rotWithShape="1">
          <a:blip r:embed="rId3">
            <a:alphaModFix/>
          </a:blip>
          <a:srcRect/>
          <a:stretch/>
        </p:blipFill>
        <p:spPr>
          <a:xfrm>
            <a:off x="2532184" y="2166426"/>
            <a:ext cx="4173415" cy="4663000"/>
          </a:xfrm>
          <a:prstGeom prst="rect">
            <a:avLst/>
          </a:prstGeom>
          <a:noFill/>
          <a:ln>
            <a:noFill/>
          </a:ln>
        </p:spPr>
      </p:pic>
      <p:sp>
        <p:nvSpPr>
          <p:cNvPr id="286" name="Google Shape;286;p17"/>
          <p:cNvSpPr txBox="1"/>
          <p:nvPr/>
        </p:nvSpPr>
        <p:spPr>
          <a:xfrm>
            <a:off x="304800" y="3118657"/>
            <a:ext cx="1828800" cy="830262"/>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dirty="0">
                <a:solidFill>
                  <a:srgbClr val="FF0D5D"/>
                </a:solidFill>
                <a:latin typeface="Arial"/>
                <a:ea typeface="Arial"/>
                <a:cs typeface="Arial"/>
                <a:sym typeface="Arial"/>
              </a:rPr>
              <a:t>Que </a:t>
            </a:r>
            <a:r>
              <a:rPr lang="en-US" sz="2400" b="0" i="0" u="none" strike="noStrike" cap="none" dirty="0" err="1">
                <a:solidFill>
                  <a:srgbClr val="FF0D5D"/>
                </a:solidFill>
                <a:latin typeface="Arial"/>
                <a:ea typeface="Arial"/>
                <a:cs typeface="Arial"/>
                <a:sym typeface="Arial"/>
              </a:rPr>
              <a:t>Él</a:t>
            </a:r>
            <a:r>
              <a:rPr lang="en-US" sz="2400" b="0" i="0" u="none" strike="noStrike" cap="none" dirty="0">
                <a:solidFill>
                  <a:srgbClr val="FF0D5D"/>
                </a:solidFill>
                <a:latin typeface="Arial"/>
                <a:ea typeface="Arial"/>
                <a:cs typeface="Arial"/>
                <a:sym typeface="Arial"/>
              </a:rPr>
              <a:t> es </a:t>
            </a:r>
            <a:r>
              <a:rPr lang="en-US" sz="2400" b="0" i="0" u="none" strike="noStrike" cap="none" dirty="0" err="1">
                <a:solidFill>
                  <a:srgbClr val="FF0D5D"/>
                </a:solidFill>
                <a:latin typeface="Arial"/>
                <a:ea typeface="Arial"/>
                <a:cs typeface="Arial"/>
                <a:sym typeface="Arial"/>
              </a:rPr>
              <a:t>tu</a:t>
            </a:r>
            <a:r>
              <a:rPr lang="en-US" sz="2400" b="0" i="0" u="none" strike="noStrike" cap="none" dirty="0">
                <a:solidFill>
                  <a:srgbClr val="FF0D5D"/>
                </a:solidFill>
                <a:latin typeface="Arial"/>
                <a:ea typeface="Arial"/>
                <a:cs typeface="Arial"/>
                <a:sym typeface="Arial"/>
              </a:rPr>
              <a:t> Rey, </a:t>
            </a:r>
            <a:endParaRPr dirty="0"/>
          </a:p>
        </p:txBody>
      </p:sp>
      <p:sp>
        <p:nvSpPr>
          <p:cNvPr id="287" name="Google Shape;287;p17"/>
          <p:cNvSpPr txBox="1"/>
          <p:nvPr/>
        </p:nvSpPr>
        <p:spPr>
          <a:xfrm>
            <a:off x="6553200" y="2892056"/>
            <a:ext cx="2286000" cy="1200150"/>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dirty="0">
                <a:solidFill>
                  <a:srgbClr val="FF0D5D"/>
                </a:solidFill>
                <a:latin typeface="Arial"/>
                <a:ea typeface="Arial"/>
                <a:cs typeface="Arial"/>
                <a:sym typeface="Arial"/>
              </a:rPr>
              <a:t>Que sin </a:t>
            </a:r>
            <a:r>
              <a:rPr lang="en-US" sz="2400" b="0" i="0" u="none" strike="noStrike" cap="none" dirty="0" err="1">
                <a:solidFill>
                  <a:srgbClr val="FF0D5D"/>
                </a:solidFill>
                <a:latin typeface="Arial"/>
                <a:ea typeface="Arial"/>
                <a:cs typeface="Arial"/>
                <a:sym typeface="Arial"/>
              </a:rPr>
              <a:t>Él</a:t>
            </a:r>
            <a:r>
              <a:rPr lang="en-US" sz="2400" b="0" i="0" u="none" strike="noStrike" cap="none" dirty="0">
                <a:solidFill>
                  <a:srgbClr val="FF0D5D"/>
                </a:solidFill>
                <a:latin typeface="Arial"/>
                <a:ea typeface="Arial"/>
                <a:cs typeface="Arial"/>
                <a:sym typeface="Arial"/>
              </a:rPr>
              <a:t>, nada </a:t>
            </a:r>
            <a:r>
              <a:rPr lang="en-US" sz="2400" b="0" i="0" u="none" strike="noStrike" cap="none" dirty="0" err="1">
                <a:solidFill>
                  <a:srgbClr val="FF0D5D"/>
                </a:solidFill>
                <a:latin typeface="Arial"/>
                <a:ea typeface="Arial"/>
                <a:cs typeface="Arial"/>
                <a:sym typeface="Arial"/>
              </a:rPr>
              <a:t>puedes</a:t>
            </a:r>
            <a:r>
              <a:rPr lang="en-US" sz="2400" b="0" i="0" u="none" strike="noStrike" cap="none" dirty="0">
                <a:solidFill>
                  <a:srgbClr val="FF0D5D"/>
                </a:solidFill>
                <a:latin typeface="Arial"/>
                <a:ea typeface="Arial"/>
                <a:cs typeface="Arial"/>
                <a:sym typeface="Arial"/>
              </a:rPr>
              <a:t> </a:t>
            </a:r>
            <a:r>
              <a:rPr lang="en-US" sz="2400" b="0" i="0" u="none" strike="noStrike" cap="none" dirty="0" err="1">
                <a:solidFill>
                  <a:srgbClr val="FF0D5D"/>
                </a:solidFill>
                <a:latin typeface="Arial"/>
                <a:ea typeface="Arial"/>
                <a:cs typeface="Arial"/>
                <a:sym typeface="Arial"/>
              </a:rPr>
              <a:t>hacer</a:t>
            </a:r>
            <a:r>
              <a:rPr lang="en-US" sz="2400" b="0" i="0" u="none" strike="noStrike" cap="none" dirty="0">
                <a:solidFill>
                  <a:srgbClr val="FF0D5D"/>
                </a:solidFill>
                <a:latin typeface="Arial"/>
                <a:ea typeface="Arial"/>
                <a:cs typeface="Arial"/>
                <a:sym typeface="Arial"/>
              </a:rPr>
              <a:t>, </a:t>
            </a:r>
            <a:endParaRPr dirty="0"/>
          </a:p>
        </p:txBody>
      </p:sp>
      <p:sp>
        <p:nvSpPr>
          <p:cNvPr id="288" name="Google Shape;288;p17"/>
          <p:cNvSpPr txBox="1"/>
          <p:nvPr/>
        </p:nvSpPr>
        <p:spPr>
          <a:xfrm>
            <a:off x="152400" y="5005387"/>
            <a:ext cx="2133600" cy="830262"/>
          </a:xfrm>
          <a:prstGeom prst="rect">
            <a:avLst/>
          </a:prstGeom>
          <a:noFill/>
          <a:ln>
            <a:noFill/>
          </a:ln>
        </p:spPr>
        <p:txBody>
          <a:bodyPr spcFirstLastPara="1" wrap="square" lIns="91425" tIns="45700" rIns="91425" bIns="45700" anchor="t" anchorCtr="0">
            <a:spAutoFit/>
          </a:bodyPr>
          <a:lstStyle/>
          <a:p>
            <a:pPr marL="392112" marR="0" lvl="1" indent="0" algn="ctr" rtl="0">
              <a:lnSpc>
                <a:spcPct val="100000"/>
              </a:lnSpc>
              <a:spcBef>
                <a:spcPts val="0"/>
              </a:spcBef>
              <a:spcAft>
                <a:spcPts val="0"/>
              </a:spcAft>
              <a:buClr>
                <a:srgbClr val="FF0D5D"/>
              </a:buClr>
              <a:buSzPts val="2400"/>
              <a:buFont typeface="Arial"/>
              <a:buNone/>
            </a:pPr>
            <a:r>
              <a:rPr lang="en-US" sz="2400" b="0" i="0" u="none" strike="noStrike" cap="none" dirty="0">
                <a:solidFill>
                  <a:srgbClr val="FF0D5D"/>
                </a:solidFill>
                <a:latin typeface="Arial"/>
                <a:ea typeface="Arial"/>
                <a:cs typeface="Arial"/>
                <a:sym typeface="Arial"/>
              </a:rPr>
              <a:t>Que </a:t>
            </a:r>
            <a:r>
              <a:rPr lang="en-US" sz="2400" b="0" i="0" u="none" strike="noStrike" cap="none" dirty="0" err="1">
                <a:solidFill>
                  <a:srgbClr val="FF0D5D"/>
                </a:solidFill>
                <a:latin typeface="Arial"/>
                <a:ea typeface="Arial"/>
                <a:cs typeface="Arial"/>
                <a:sym typeface="Arial"/>
              </a:rPr>
              <a:t>Él</a:t>
            </a:r>
            <a:r>
              <a:rPr lang="en-US" sz="2400" b="0" i="0" u="none" strike="noStrike" cap="none" dirty="0">
                <a:solidFill>
                  <a:srgbClr val="FF0D5D"/>
                </a:solidFill>
                <a:latin typeface="Arial"/>
                <a:ea typeface="Arial"/>
                <a:cs typeface="Arial"/>
                <a:sym typeface="Arial"/>
              </a:rPr>
              <a:t> es </a:t>
            </a:r>
            <a:r>
              <a:rPr lang="en-US" sz="2400" b="0" i="0" u="none" strike="noStrike" cap="none" dirty="0" err="1">
                <a:solidFill>
                  <a:srgbClr val="FF0D5D"/>
                </a:solidFill>
                <a:latin typeface="Arial"/>
                <a:ea typeface="Arial"/>
                <a:cs typeface="Arial"/>
                <a:sym typeface="Arial"/>
              </a:rPr>
              <a:t>tu</a:t>
            </a:r>
            <a:r>
              <a:rPr lang="en-US" sz="2400" b="0" i="0" u="none" strike="noStrike" cap="none" dirty="0">
                <a:solidFill>
                  <a:srgbClr val="FF0D5D"/>
                </a:solidFill>
                <a:latin typeface="Arial"/>
                <a:ea typeface="Arial"/>
                <a:cs typeface="Arial"/>
                <a:sym typeface="Arial"/>
              </a:rPr>
              <a:t> </a:t>
            </a:r>
            <a:r>
              <a:rPr lang="en-US" sz="2400" b="0" i="0" u="none" strike="noStrike" cap="none" dirty="0" err="1">
                <a:solidFill>
                  <a:srgbClr val="FF0D5D"/>
                </a:solidFill>
                <a:latin typeface="Arial"/>
                <a:ea typeface="Arial"/>
                <a:cs typeface="Arial"/>
                <a:sym typeface="Arial"/>
              </a:rPr>
              <a:t>felicidad</a:t>
            </a:r>
            <a:r>
              <a:rPr lang="en-US" sz="2400" b="0" i="0" u="none" strike="noStrike" cap="none" dirty="0">
                <a:solidFill>
                  <a:srgbClr val="FF0D5D"/>
                </a:solidFill>
                <a:latin typeface="Arial"/>
                <a:ea typeface="Arial"/>
                <a:cs typeface="Arial"/>
                <a:sym typeface="Arial"/>
              </a:rPr>
              <a:t>, </a:t>
            </a:r>
            <a:endParaRPr dirty="0"/>
          </a:p>
        </p:txBody>
      </p:sp>
      <p:sp>
        <p:nvSpPr>
          <p:cNvPr id="289" name="Google Shape;289;p17"/>
          <p:cNvSpPr txBox="1"/>
          <p:nvPr/>
        </p:nvSpPr>
        <p:spPr>
          <a:xfrm>
            <a:off x="6697662" y="5004693"/>
            <a:ext cx="2532184"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400"/>
              <a:buFont typeface="Arial"/>
              <a:buNone/>
            </a:pPr>
            <a:r>
              <a:rPr lang="en-US" sz="2400" b="0" i="0" u="none" dirty="0">
                <a:solidFill>
                  <a:srgbClr val="FF0D5D"/>
                </a:solidFill>
                <a:latin typeface="Arial"/>
                <a:ea typeface="Arial"/>
                <a:cs typeface="Arial"/>
                <a:sym typeface="Arial"/>
              </a:rPr>
              <a:t>Y ESCUCHARLO!</a:t>
            </a:r>
            <a:endParaRPr dirty="0"/>
          </a:p>
        </p:txBody>
      </p:sp>
      <p:pic>
        <p:nvPicPr>
          <p:cNvPr id="8" name="Picture 7">
            <a:extLst>
              <a:ext uri="{FF2B5EF4-FFF2-40B4-BE49-F238E27FC236}">
                <a16:creationId xmlns:a16="http://schemas.microsoft.com/office/drawing/2014/main" id="{4F111079-7737-BF2A-8D37-FE9F3F2B1EFA}"/>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2191062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1">
                                            <p:txEl>
                                              <p:pRg st="2" end="2"/>
                                            </p:txEl>
                                          </p:spTgt>
                                        </p:tgtEl>
                                        <p:attrNameLst>
                                          <p:attrName>style.visibility</p:attrName>
                                        </p:attrNameLst>
                                      </p:cBhvr>
                                      <p:to>
                                        <p:strVal val="visible"/>
                                      </p:to>
                                    </p:set>
                                    <p:animEffect transition="in" filter="fade">
                                      <p:cBhvr>
                                        <p:cTn id="7" dur="1000"/>
                                        <p:tgtEl>
                                          <p:spTgt spid="281">
                                            <p:txEl>
                                              <p:pRg st="2" end="2"/>
                                            </p:txEl>
                                          </p:spTgt>
                                        </p:tgtEl>
                                      </p:cBhvr>
                                    </p:animEffect>
                                    <p:anim calcmode="lin" valueType="num">
                                      <p:cBhvr>
                                        <p:cTn id="8" dur="1000" fill="hold"/>
                                        <p:tgtEl>
                                          <p:spTgt spid="28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8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86"/>
                                        </p:tgtEl>
                                        <p:attrNameLst>
                                          <p:attrName>style.visibility</p:attrName>
                                        </p:attrNameLst>
                                      </p:cBhvr>
                                      <p:to>
                                        <p:strVal val="visible"/>
                                      </p:to>
                                    </p:set>
                                    <p:animEffect transition="in" filter="fade">
                                      <p:cBhvr>
                                        <p:cTn id="14" dur="1000"/>
                                        <p:tgtEl>
                                          <p:spTgt spid="28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7"/>
                                        </p:tgtEl>
                                        <p:attrNameLst>
                                          <p:attrName>style.visibility</p:attrName>
                                        </p:attrNameLst>
                                      </p:cBhvr>
                                      <p:to>
                                        <p:strVal val="visible"/>
                                      </p:to>
                                    </p:set>
                                    <p:animEffect transition="in" filter="fade">
                                      <p:cBhvr>
                                        <p:cTn id="19" dur="1000"/>
                                        <p:tgtEl>
                                          <p:spTgt spid="28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88"/>
                                        </p:tgtEl>
                                        <p:attrNameLst>
                                          <p:attrName>style.visibility</p:attrName>
                                        </p:attrNameLst>
                                      </p:cBhvr>
                                      <p:to>
                                        <p:strVal val="visible"/>
                                      </p:to>
                                    </p:set>
                                    <p:animEffect transition="in" filter="fade">
                                      <p:cBhvr>
                                        <p:cTn id="24" dur="1000"/>
                                        <p:tgtEl>
                                          <p:spTgt spid="28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89"/>
                                        </p:tgtEl>
                                        <p:attrNameLst>
                                          <p:attrName>style.visibility</p:attrName>
                                        </p:attrNameLst>
                                      </p:cBhvr>
                                      <p:to>
                                        <p:strVal val="visible"/>
                                      </p:to>
                                    </p:set>
                                    <p:animEffect transition="in" filter="fade">
                                      <p:cBhvr>
                                        <p:cTn id="29" dur="10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19"/>
          <p:cNvSpPr txBox="1">
            <a:spLocks noGrp="1"/>
          </p:cNvSpPr>
          <p:nvPr>
            <p:ph type="body" idx="1"/>
          </p:nvPr>
        </p:nvSpPr>
        <p:spPr>
          <a:xfrm>
            <a:off x="0" y="1014872"/>
            <a:ext cx="5943600" cy="4126621"/>
          </a:xfrm>
          <a:prstGeom prst="rect">
            <a:avLst/>
          </a:prstGeom>
          <a:noFill/>
          <a:ln>
            <a:noFill/>
          </a:ln>
        </p:spPr>
        <p:txBody>
          <a:bodyPr spcFirstLastPara="1" wrap="square" lIns="91425" tIns="45700" rIns="91425" bIns="45700" anchor="t" anchorCtr="0">
            <a:noAutofit/>
          </a:bodyPr>
          <a:lstStyle/>
          <a:p>
            <a:pPr marL="392112" marR="0" lvl="1" indent="0" algn="ctr" rtl="0">
              <a:lnSpc>
                <a:spcPct val="100000"/>
              </a:lnSpc>
              <a:spcBef>
                <a:spcPts val="440"/>
              </a:spcBef>
              <a:spcAft>
                <a:spcPts val="0"/>
              </a:spcAft>
              <a:buClr>
                <a:schemeClr val="dk1"/>
              </a:buClr>
              <a:buSzPts val="2200"/>
              <a:buFont typeface="Times New Roman"/>
              <a:buNone/>
            </a:pPr>
            <a:endParaRPr sz="1500" b="0" i="0" u="none" strike="noStrike" cap="none" dirty="0">
              <a:solidFill>
                <a:srgbClr val="FF0000"/>
              </a:solidFill>
              <a:latin typeface="Arial"/>
              <a:ea typeface="Arial"/>
              <a:cs typeface="Arial"/>
              <a:sym typeface="Arial"/>
            </a:endParaRPr>
          </a:p>
          <a:p>
            <a:pPr marL="392112" marR="0" lvl="1" indent="0" algn="ctr" rtl="0">
              <a:lnSpc>
                <a:spcPct val="100000"/>
              </a:lnSpc>
              <a:spcBef>
                <a:spcPts val="440"/>
              </a:spcBef>
              <a:spcAft>
                <a:spcPts val="0"/>
              </a:spcAft>
              <a:buClr>
                <a:srgbClr val="FF0000"/>
              </a:buClr>
              <a:buSzPts val="2200"/>
              <a:buFont typeface="Arial"/>
              <a:buNone/>
            </a:pPr>
            <a:r>
              <a:rPr lang="en-US" sz="2200" b="0" i="0" u="none" strike="noStrike" cap="none" dirty="0">
                <a:solidFill>
                  <a:srgbClr val="FF0000"/>
                </a:solidFill>
                <a:latin typeface="Arial"/>
                <a:ea typeface="Arial"/>
                <a:cs typeface="Arial"/>
                <a:sym typeface="Arial"/>
              </a:rPr>
              <a:t>DIOS MIO </a:t>
            </a:r>
            <a:endParaRPr dirty="0"/>
          </a:p>
          <a:p>
            <a:pPr marL="0" marR="0" lvl="0" indent="0" algn="ctr" rtl="0">
              <a:lnSpc>
                <a:spcPct val="100000"/>
              </a:lnSpc>
              <a:spcBef>
                <a:spcPts val="44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YO CREO, TE ADORO, ESPERO Y TE AMO. </a:t>
            </a:r>
            <a:endParaRPr dirty="0"/>
          </a:p>
          <a:p>
            <a:pPr marL="0" marR="0" lvl="0" indent="0" algn="ctr" rtl="0">
              <a:lnSpc>
                <a:spcPct val="100000"/>
              </a:lnSpc>
              <a:spcBef>
                <a:spcPts val="44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TE PIDO PERDON POR LOS QUE </a:t>
            </a:r>
            <a:endParaRPr dirty="0"/>
          </a:p>
          <a:p>
            <a:pPr marL="0" marR="0" lvl="0" indent="0" algn="ctr" rtl="0">
              <a:lnSpc>
                <a:spcPct val="100000"/>
              </a:lnSpc>
              <a:spcBef>
                <a:spcPts val="44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NO CREEN, NO TE ADORAN, </a:t>
            </a:r>
            <a:endParaRPr dirty="0"/>
          </a:p>
          <a:p>
            <a:pPr marL="0" marR="0" lvl="0" indent="0" algn="ctr" rtl="0">
              <a:lnSpc>
                <a:spcPct val="100000"/>
              </a:lnSpc>
              <a:spcBef>
                <a:spcPts val="440"/>
              </a:spcBef>
              <a:spcAft>
                <a:spcPts val="0"/>
              </a:spcAft>
              <a:buClr>
                <a:srgbClr val="FF0000"/>
              </a:buClr>
              <a:buSzPts val="2200"/>
              <a:buFont typeface="Arial"/>
              <a:buNone/>
            </a:pPr>
            <a:r>
              <a:rPr lang="en-US" sz="2200" b="0" i="0" u="none" dirty="0">
                <a:solidFill>
                  <a:srgbClr val="FF0000"/>
                </a:solidFill>
                <a:latin typeface="Arial"/>
                <a:ea typeface="Arial"/>
                <a:cs typeface="Arial"/>
                <a:sym typeface="Arial"/>
              </a:rPr>
              <a:t>NO ESPERAN Y NO TE AMAN.  (3x)</a:t>
            </a:r>
            <a:endParaRPr dirty="0"/>
          </a:p>
          <a:p>
            <a:pPr marL="0" marR="0" lvl="0" indent="0" algn="ctr" rtl="0">
              <a:lnSpc>
                <a:spcPct val="100000"/>
              </a:lnSpc>
              <a:spcBef>
                <a:spcPts val="440"/>
              </a:spcBef>
              <a:spcAft>
                <a:spcPts val="0"/>
              </a:spcAft>
              <a:buClr>
                <a:schemeClr val="dk1"/>
              </a:buClr>
              <a:buSzPts val="2200"/>
              <a:buFont typeface="Times New Roman"/>
              <a:buNone/>
            </a:pPr>
            <a:endParaRPr sz="1500" b="0" i="0" u="none" dirty="0">
              <a:solidFill>
                <a:srgbClr val="FF0000"/>
              </a:solidFill>
              <a:latin typeface="Arial"/>
              <a:ea typeface="Arial"/>
              <a:cs typeface="Arial"/>
              <a:sym typeface="Arial"/>
            </a:endParaRPr>
          </a:p>
          <a:p>
            <a:pPr marL="0" marR="0" lvl="0" indent="0" algn="ctr" rtl="0">
              <a:lnSpc>
                <a:spcPct val="100000"/>
              </a:lnSpc>
              <a:spcBef>
                <a:spcPts val="440"/>
              </a:spcBef>
              <a:spcAft>
                <a:spcPts val="0"/>
              </a:spcAft>
              <a:buClr>
                <a:srgbClr val="0070C0"/>
              </a:buClr>
              <a:buSzPts val="2200"/>
              <a:buFont typeface="Arial"/>
              <a:buNone/>
            </a:pPr>
            <a:r>
              <a:rPr lang="en-US" sz="2200" b="0" i="0" u="none" dirty="0">
                <a:solidFill>
                  <a:srgbClr val="0070C0"/>
                </a:solidFill>
                <a:latin typeface="Arial"/>
                <a:ea typeface="Arial"/>
                <a:cs typeface="Arial"/>
                <a:sym typeface="Arial"/>
              </a:rPr>
              <a:t>Les </a:t>
            </a:r>
            <a:r>
              <a:rPr lang="en-US" sz="2200" b="0" i="0" u="none" dirty="0" err="1">
                <a:solidFill>
                  <a:srgbClr val="0070C0"/>
                </a:solidFill>
                <a:latin typeface="Arial"/>
                <a:ea typeface="Arial"/>
                <a:cs typeface="Arial"/>
                <a:sym typeface="Arial"/>
              </a:rPr>
              <a:t>pide</a:t>
            </a:r>
            <a:r>
              <a:rPr lang="en-US" sz="2200" b="0" i="0" u="none" dirty="0">
                <a:solidFill>
                  <a:srgbClr val="0070C0"/>
                </a:solidFill>
                <a:latin typeface="Arial"/>
                <a:ea typeface="Arial"/>
                <a:cs typeface="Arial"/>
                <a:sym typeface="Arial"/>
              </a:rPr>
              <a:t> que lo </a:t>
            </a:r>
            <a:r>
              <a:rPr lang="en-US" sz="2200" b="0" i="0" u="none" dirty="0" err="1">
                <a:solidFill>
                  <a:srgbClr val="0070C0"/>
                </a:solidFill>
                <a:latin typeface="Arial"/>
                <a:ea typeface="Arial"/>
                <a:cs typeface="Arial"/>
                <a:sym typeface="Arial"/>
              </a:rPr>
              <a:t>recen</a:t>
            </a:r>
            <a:r>
              <a:rPr lang="en-US" sz="2200" b="0" i="0" u="none" dirty="0">
                <a:solidFill>
                  <a:srgbClr val="0070C0"/>
                </a:solidFill>
                <a:latin typeface="Arial"/>
                <a:ea typeface="Arial"/>
                <a:cs typeface="Arial"/>
                <a:sym typeface="Arial"/>
              </a:rPr>
              <a:t> </a:t>
            </a:r>
            <a:r>
              <a:rPr lang="en-US" sz="2200" b="0" i="0" u="none" dirty="0" err="1">
                <a:solidFill>
                  <a:srgbClr val="0070C0"/>
                </a:solidFill>
                <a:latin typeface="Arial"/>
                <a:ea typeface="Arial"/>
                <a:cs typeface="Arial"/>
                <a:sym typeface="Arial"/>
              </a:rPr>
              <a:t>mucho</a:t>
            </a:r>
            <a:r>
              <a:rPr lang="en-US" sz="2200" b="0" i="0" u="none" dirty="0">
                <a:solidFill>
                  <a:srgbClr val="0070C0"/>
                </a:solidFill>
                <a:latin typeface="Arial"/>
                <a:ea typeface="Arial"/>
                <a:cs typeface="Arial"/>
                <a:sym typeface="Arial"/>
              </a:rPr>
              <a:t> </a:t>
            </a:r>
            <a:r>
              <a:rPr lang="en-US" sz="2200" b="0" i="0" u="none" dirty="0" err="1">
                <a:solidFill>
                  <a:srgbClr val="0070C0"/>
                </a:solidFill>
                <a:latin typeface="Arial"/>
                <a:ea typeface="Arial"/>
                <a:cs typeface="Arial"/>
                <a:sym typeface="Arial"/>
              </a:rPr>
              <a:t>delante</a:t>
            </a:r>
            <a:r>
              <a:rPr lang="en-US" sz="2200" b="0" i="0" u="none" dirty="0">
                <a:solidFill>
                  <a:srgbClr val="0070C0"/>
                </a:solidFill>
                <a:latin typeface="Arial"/>
                <a:ea typeface="Arial"/>
                <a:cs typeface="Arial"/>
                <a:sym typeface="Arial"/>
              </a:rPr>
              <a:t> del </a:t>
            </a:r>
            <a:r>
              <a:rPr lang="en-US" sz="2200" b="0" i="0" u="none" dirty="0" err="1">
                <a:solidFill>
                  <a:srgbClr val="0070C0"/>
                </a:solidFill>
                <a:latin typeface="Arial"/>
                <a:ea typeface="Arial"/>
                <a:cs typeface="Arial"/>
                <a:sym typeface="Arial"/>
              </a:rPr>
              <a:t>Santísimo</a:t>
            </a:r>
            <a:r>
              <a:rPr lang="en-US" sz="2200" b="0" i="0" u="none" dirty="0">
                <a:solidFill>
                  <a:srgbClr val="0070C0"/>
                </a:solidFill>
                <a:latin typeface="Arial"/>
                <a:ea typeface="Arial"/>
                <a:cs typeface="Arial"/>
                <a:sym typeface="Arial"/>
              </a:rPr>
              <a:t> Sacramento.</a:t>
            </a:r>
            <a:endParaRPr dirty="0"/>
          </a:p>
        </p:txBody>
      </p:sp>
      <p:pic>
        <p:nvPicPr>
          <p:cNvPr id="310" name="Google Shape;310;p19" descr="Eucharistic Miracles for Children - Angel of Peace, Fatima, Portugal"/>
          <p:cNvPicPr preferRelativeResize="0"/>
          <p:nvPr/>
        </p:nvPicPr>
        <p:blipFill rotWithShape="1">
          <a:blip r:embed="rId3">
            <a:alphaModFix/>
          </a:blip>
          <a:srcRect/>
          <a:stretch/>
        </p:blipFill>
        <p:spPr>
          <a:xfrm>
            <a:off x="5927188" y="1505492"/>
            <a:ext cx="3048000" cy="4529797"/>
          </a:xfrm>
          <a:prstGeom prst="rect">
            <a:avLst/>
          </a:prstGeom>
          <a:noFill/>
          <a:ln>
            <a:noFill/>
          </a:ln>
        </p:spPr>
      </p:pic>
      <p:pic>
        <p:nvPicPr>
          <p:cNvPr id="2056" name="Picture 8" descr="Santo Jubileo de las 40 horas – Unidad Educativa Fiscomisional Alicia Loza  Meneses">
            <a:extLst>
              <a:ext uri="{FF2B5EF4-FFF2-40B4-BE49-F238E27FC236}">
                <a16:creationId xmlns:a16="http://schemas.microsoft.com/office/drawing/2014/main" id="{CB3B6A85-5D8D-4B30-A723-B302AB3739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801" y="4431323"/>
            <a:ext cx="3306337" cy="23659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03B77A-7BBC-48F7-89C6-267CEAABE5BF}"/>
              </a:ext>
            </a:extLst>
          </p:cNvPr>
          <p:cNvSpPr txBox="1"/>
          <p:nvPr/>
        </p:nvSpPr>
        <p:spPr>
          <a:xfrm>
            <a:off x="483358" y="62300"/>
            <a:ext cx="7246180" cy="954107"/>
          </a:xfrm>
          <a:prstGeom prst="rect">
            <a:avLst/>
          </a:prstGeom>
          <a:noFill/>
        </p:spPr>
        <p:txBody>
          <a:bodyPr wrap="square" rtlCol="0">
            <a:spAutoFit/>
          </a:bodyPr>
          <a:lstStyle/>
          <a:p>
            <a:pPr marL="392112" marR="0" lvl="1" indent="0" algn="ctr" rtl="0">
              <a:lnSpc>
                <a:spcPct val="100000"/>
              </a:lnSpc>
              <a:spcBef>
                <a:spcPts val="440"/>
              </a:spcBef>
              <a:spcAft>
                <a:spcPts val="0"/>
              </a:spcAft>
              <a:buClr>
                <a:srgbClr val="0070C0"/>
              </a:buClr>
              <a:buSzPts val="2200"/>
              <a:buFont typeface="Arial"/>
              <a:buNone/>
            </a:pPr>
            <a:r>
              <a:rPr lang="es-ES" sz="2700" b="0" i="0" u="none" strike="noStrike" cap="none" dirty="0">
                <a:solidFill>
                  <a:srgbClr val="0070C0"/>
                </a:solidFill>
                <a:latin typeface="Arial"/>
                <a:ea typeface="Arial"/>
                <a:cs typeface="Arial"/>
                <a:sym typeface="Arial"/>
              </a:rPr>
              <a:t>El Ángel de la Paz les enseña una oración pidiendo por los pecadores. </a:t>
            </a:r>
            <a:endParaRPr lang="es-ES" sz="2700" b="0" i="0" u="none" strike="noStrike" cap="none" dirty="0">
              <a:solidFill>
                <a:srgbClr val="22228B"/>
              </a:solidFill>
              <a:latin typeface="Arial"/>
              <a:ea typeface="Arial"/>
              <a:cs typeface="Arial"/>
              <a:sym typeface="Arial"/>
            </a:endParaRPr>
          </a:p>
        </p:txBody>
      </p:sp>
      <p:pic>
        <p:nvPicPr>
          <p:cNvPr id="6" name="Picture 5">
            <a:extLst>
              <a:ext uri="{FF2B5EF4-FFF2-40B4-BE49-F238E27FC236}">
                <a16:creationId xmlns:a16="http://schemas.microsoft.com/office/drawing/2014/main" id="{EC28E401-1350-5046-EBF3-83D46A5E3767}"/>
              </a:ext>
            </a:extLst>
          </p:cNvPr>
          <p:cNvPicPr>
            <a:picLocks noChangeAspect="1"/>
          </p:cNvPicPr>
          <p:nvPr/>
        </p:nvPicPr>
        <p:blipFill>
          <a:blip r:embed="rId5"/>
          <a:stretch>
            <a:fillRect/>
          </a:stretch>
        </p:blipFill>
        <p:spPr>
          <a:xfrm>
            <a:off x="8172106" y="0"/>
            <a:ext cx="971894" cy="969470"/>
          </a:xfrm>
          <a:prstGeom prst="rect">
            <a:avLst/>
          </a:prstGeom>
        </p:spPr>
      </p:pic>
    </p:spTree>
    <p:extLst>
      <p:ext uri="{BB962C8B-B14F-4D97-AF65-F5344CB8AC3E}">
        <p14:creationId xmlns:p14="http://schemas.microsoft.com/office/powerpoint/2010/main" val="30735155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6">
                                            <p:txEl>
                                              <p:pRg st="1" end="1"/>
                                            </p:txEl>
                                          </p:spTgt>
                                        </p:tgtEl>
                                        <p:attrNameLst>
                                          <p:attrName>style.visibility</p:attrName>
                                        </p:attrNameLst>
                                      </p:cBhvr>
                                      <p:to>
                                        <p:strVal val="visible"/>
                                      </p:to>
                                    </p:set>
                                    <p:animEffect transition="in" filter="fade">
                                      <p:cBhvr>
                                        <p:cTn id="7" dur="1000"/>
                                        <p:tgtEl>
                                          <p:spTgt spid="306">
                                            <p:txEl>
                                              <p:pRg st="1" end="1"/>
                                            </p:txEl>
                                          </p:spTgt>
                                        </p:tgtEl>
                                      </p:cBhvr>
                                    </p:animEffect>
                                    <p:anim calcmode="lin" valueType="num">
                                      <p:cBhvr>
                                        <p:cTn id="8" dur="1000" fill="hold"/>
                                        <p:tgtEl>
                                          <p:spTgt spid="30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06">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06">
                                            <p:txEl>
                                              <p:pRg st="2" end="2"/>
                                            </p:txEl>
                                          </p:spTgt>
                                        </p:tgtEl>
                                        <p:attrNameLst>
                                          <p:attrName>style.visibility</p:attrName>
                                        </p:attrNameLst>
                                      </p:cBhvr>
                                      <p:to>
                                        <p:strVal val="visible"/>
                                      </p:to>
                                    </p:set>
                                    <p:animEffect transition="in" filter="fade">
                                      <p:cBhvr>
                                        <p:cTn id="12" dur="1000"/>
                                        <p:tgtEl>
                                          <p:spTgt spid="306">
                                            <p:txEl>
                                              <p:pRg st="2" end="2"/>
                                            </p:txEl>
                                          </p:spTgt>
                                        </p:tgtEl>
                                      </p:cBhvr>
                                    </p:animEffect>
                                    <p:anim calcmode="lin" valueType="num">
                                      <p:cBhvr>
                                        <p:cTn id="13" dur="1000" fill="hold"/>
                                        <p:tgtEl>
                                          <p:spTgt spid="306">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06">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6">
                                            <p:txEl>
                                              <p:pRg st="3" end="3"/>
                                            </p:txEl>
                                          </p:spTgt>
                                        </p:tgtEl>
                                        <p:attrNameLst>
                                          <p:attrName>style.visibility</p:attrName>
                                        </p:attrNameLst>
                                      </p:cBhvr>
                                      <p:to>
                                        <p:strVal val="visible"/>
                                      </p:to>
                                    </p:set>
                                    <p:animEffect transition="in" filter="fade">
                                      <p:cBhvr>
                                        <p:cTn id="17" dur="1000"/>
                                        <p:tgtEl>
                                          <p:spTgt spid="306">
                                            <p:txEl>
                                              <p:pRg st="3" end="3"/>
                                            </p:txEl>
                                          </p:spTgt>
                                        </p:tgtEl>
                                      </p:cBhvr>
                                    </p:animEffect>
                                    <p:anim calcmode="lin" valueType="num">
                                      <p:cBhvr>
                                        <p:cTn id="18" dur="1000" fill="hold"/>
                                        <p:tgtEl>
                                          <p:spTgt spid="30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06">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06">
                                            <p:txEl>
                                              <p:pRg st="4" end="4"/>
                                            </p:txEl>
                                          </p:spTgt>
                                        </p:tgtEl>
                                        <p:attrNameLst>
                                          <p:attrName>style.visibility</p:attrName>
                                        </p:attrNameLst>
                                      </p:cBhvr>
                                      <p:to>
                                        <p:strVal val="visible"/>
                                      </p:to>
                                    </p:set>
                                    <p:animEffect transition="in" filter="fade">
                                      <p:cBhvr>
                                        <p:cTn id="22" dur="1000"/>
                                        <p:tgtEl>
                                          <p:spTgt spid="306">
                                            <p:txEl>
                                              <p:pRg st="4" end="4"/>
                                            </p:txEl>
                                          </p:spTgt>
                                        </p:tgtEl>
                                      </p:cBhvr>
                                    </p:animEffect>
                                    <p:anim calcmode="lin" valueType="num">
                                      <p:cBhvr>
                                        <p:cTn id="23" dur="1000" fill="hold"/>
                                        <p:tgtEl>
                                          <p:spTgt spid="306">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06">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06">
                                            <p:txEl>
                                              <p:pRg st="5" end="5"/>
                                            </p:txEl>
                                          </p:spTgt>
                                        </p:tgtEl>
                                        <p:attrNameLst>
                                          <p:attrName>style.visibility</p:attrName>
                                        </p:attrNameLst>
                                      </p:cBhvr>
                                      <p:to>
                                        <p:strVal val="visible"/>
                                      </p:to>
                                    </p:set>
                                    <p:animEffect transition="in" filter="fade">
                                      <p:cBhvr>
                                        <p:cTn id="27" dur="1000"/>
                                        <p:tgtEl>
                                          <p:spTgt spid="306">
                                            <p:txEl>
                                              <p:pRg st="5" end="5"/>
                                            </p:txEl>
                                          </p:spTgt>
                                        </p:tgtEl>
                                      </p:cBhvr>
                                    </p:animEffect>
                                    <p:anim calcmode="lin" valueType="num">
                                      <p:cBhvr>
                                        <p:cTn id="28" dur="1000" fill="hold"/>
                                        <p:tgtEl>
                                          <p:spTgt spid="306">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0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6">
                                            <p:txEl>
                                              <p:pRg st="7" end="7"/>
                                            </p:txEl>
                                          </p:spTgt>
                                        </p:tgtEl>
                                        <p:attrNameLst>
                                          <p:attrName>style.visibility</p:attrName>
                                        </p:attrNameLst>
                                      </p:cBhvr>
                                      <p:to>
                                        <p:strVal val="visible"/>
                                      </p:to>
                                    </p:set>
                                    <p:animEffect transition="in" filter="fade">
                                      <p:cBhvr>
                                        <p:cTn id="34" dur="1000"/>
                                        <p:tgtEl>
                                          <p:spTgt spid="306">
                                            <p:txEl>
                                              <p:pRg st="7" end="7"/>
                                            </p:txEl>
                                          </p:spTgt>
                                        </p:tgtEl>
                                      </p:cBhvr>
                                    </p:animEffect>
                                    <p:anim calcmode="lin" valueType="num">
                                      <p:cBhvr>
                                        <p:cTn id="35" dur="1000" fill="hold"/>
                                        <p:tgtEl>
                                          <p:spTgt spid="306">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06">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056"/>
                                        </p:tgtEl>
                                        <p:attrNameLst>
                                          <p:attrName>style.visibility</p:attrName>
                                        </p:attrNameLst>
                                      </p:cBhvr>
                                      <p:to>
                                        <p:strVal val="visible"/>
                                      </p:to>
                                    </p:set>
                                    <p:animEffect transition="in" filter="fade">
                                      <p:cBhvr>
                                        <p:cTn id="39" dur="1000"/>
                                        <p:tgtEl>
                                          <p:spTgt spid="2056"/>
                                        </p:tgtEl>
                                      </p:cBhvr>
                                    </p:animEffect>
                                    <p:anim calcmode="lin" valueType="num">
                                      <p:cBhvr>
                                        <p:cTn id="40" dur="1000" fill="hold"/>
                                        <p:tgtEl>
                                          <p:spTgt spid="2056"/>
                                        </p:tgtEl>
                                        <p:attrNameLst>
                                          <p:attrName>ppt_x</p:attrName>
                                        </p:attrNameLst>
                                      </p:cBhvr>
                                      <p:tavLst>
                                        <p:tav tm="0">
                                          <p:val>
                                            <p:strVal val="#ppt_x"/>
                                          </p:val>
                                        </p:tav>
                                        <p:tav tm="100000">
                                          <p:val>
                                            <p:strVal val="#ppt_x"/>
                                          </p:val>
                                        </p:tav>
                                      </p:tavLst>
                                    </p:anim>
                                    <p:anim calcmode="lin" valueType="num">
                                      <p:cBhvr>
                                        <p:cTn id="41"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9"/>
          <p:cNvSpPr txBox="1">
            <a:spLocks noGrp="1"/>
          </p:cNvSpPr>
          <p:nvPr>
            <p:ph type="body" idx="1"/>
          </p:nvPr>
        </p:nvSpPr>
        <p:spPr>
          <a:xfrm>
            <a:off x="923925" y="290512"/>
            <a:ext cx="7467600" cy="503237"/>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0070C0"/>
              </a:buClr>
              <a:buSzPts val="3000"/>
              <a:buFont typeface="Arial"/>
              <a:buNone/>
            </a:pPr>
            <a:r>
              <a:rPr lang="es-CU" sz="2800" b="0" i="0" u="none" dirty="0">
                <a:solidFill>
                  <a:srgbClr val="0070C0"/>
                </a:solidFill>
                <a:latin typeface="Arial"/>
                <a:ea typeface="Arial"/>
                <a:cs typeface="Arial"/>
                <a:sym typeface="Arial"/>
              </a:rPr>
              <a:t>Después, la Virgen María se les aparece. </a:t>
            </a:r>
            <a:endParaRPr lang="es-CU" sz="2800" dirty="0"/>
          </a:p>
          <a:p>
            <a:pPr marL="342900" marR="0" lvl="0" indent="-342900" algn="l" rtl="0">
              <a:lnSpc>
                <a:spcPct val="100000"/>
              </a:lnSpc>
              <a:spcBef>
                <a:spcPts val="280"/>
              </a:spcBef>
              <a:spcAft>
                <a:spcPts val="0"/>
              </a:spcAft>
              <a:buClr>
                <a:schemeClr val="dk1"/>
              </a:buClr>
              <a:buSzPts val="1400"/>
              <a:buFont typeface="Times New Roman"/>
              <a:buNone/>
            </a:pPr>
            <a:endParaRPr lang="es-CU" sz="1400" b="0" i="0" u="none" dirty="0">
              <a:solidFill>
                <a:srgbClr val="0070C0"/>
              </a:solidFill>
              <a:latin typeface="Arial"/>
              <a:ea typeface="Arial"/>
              <a:cs typeface="Arial"/>
              <a:sym typeface="Arial"/>
            </a:endParaRPr>
          </a:p>
          <a:p>
            <a:pPr marL="342900" marR="0" lvl="0" indent="-342900" algn="l" rtl="0">
              <a:lnSpc>
                <a:spcPct val="100000"/>
              </a:lnSpc>
              <a:spcBef>
                <a:spcPts val="560"/>
              </a:spcBef>
              <a:spcAft>
                <a:spcPts val="0"/>
              </a:spcAft>
              <a:buClr>
                <a:schemeClr val="dk1"/>
              </a:buClr>
              <a:buSzPts val="2800"/>
              <a:buFont typeface="Times New Roman"/>
              <a:buNone/>
            </a:pPr>
            <a:endParaRPr sz="2800" b="0" i="0" u="none" dirty="0">
              <a:solidFill>
                <a:schemeClr val="dk1"/>
              </a:solidFill>
              <a:latin typeface="Tahoma"/>
              <a:ea typeface="Tahoma"/>
              <a:cs typeface="Tahoma"/>
              <a:sym typeface="Tahoma"/>
            </a:endParaRPr>
          </a:p>
          <a:p>
            <a:pPr marL="342900" marR="0" lvl="0" indent="-165100" algn="l" rtl="0">
              <a:spcBef>
                <a:spcPts val="560"/>
              </a:spcBef>
              <a:spcAft>
                <a:spcPts val="0"/>
              </a:spcAft>
              <a:buClr>
                <a:schemeClr val="dk1"/>
              </a:buClr>
              <a:buSzPts val="2800"/>
              <a:buFont typeface="Times New Roman"/>
              <a:buNone/>
            </a:pPr>
            <a:endParaRPr sz="2800" b="0" i="0" u="none" dirty="0">
              <a:solidFill>
                <a:schemeClr val="dk1"/>
              </a:solidFill>
              <a:latin typeface="Tahoma"/>
              <a:ea typeface="Tahoma"/>
              <a:cs typeface="Tahoma"/>
              <a:sym typeface="Tahoma"/>
            </a:endParaRPr>
          </a:p>
        </p:txBody>
      </p:sp>
      <p:sp>
        <p:nvSpPr>
          <p:cNvPr id="182" name="Google Shape;182;p9"/>
          <p:cNvSpPr/>
          <p:nvPr/>
        </p:nvSpPr>
        <p:spPr>
          <a:xfrm>
            <a:off x="1755775" y="2429668"/>
            <a:ext cx="803275" cy="608012"/>
          </a:xfrm>
          <a:custGeom>
            <a:avLst/>
            <a:gdLst/>
            <a:ahLst/>
            <a:cxnLst/>
            <a:rect l="l" t="t" r="r" b="b"/>
            <a:pathLst>
              <a:path w="803070" h="608349" extrusionOk="0">
                <a:moveTo>
                  <a:pt x="401535" y="152087"/>
                </a:moveTo>
                <a:cubicBezTo>
                  <a:pt x="568841" y="-202783"/>
                  <a:pt x="1221336" y="152087"/>
                  <a:pt x="401535" y="608349"/>
                </a:cubicBezTo>
                <a:cubicBezTo>
                  <a:pt x="-418266" y="152087"/>
                  <a:pt x="234229" y="-202783"/>
                  <a:pt x="401535" y="152087"/>
                </a:cubicBezTo>
                <a:close/>
              </a:path>
            </a:pathLst>
          </a:custGeom>
          <a:solidFill>
            <a:srgbClr val="FF0D5D"/>
          </a:solidFill>
          <a:ln w="12700" cap="flat" cmpd="sng">
            <a:solidFill>
              <a:srgbClr val="232395"/>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85" name="Google Shape;185;p9"/>
          <p:cNvPicPr preferRelativeResize="0"/>
          <p:nvPr/>
        </p:nvPicPr>
        <p:blipFill rotWithShape="1">
          <a:blip r:embed="rId3">
            <a:alphaModFix/>
          </a:blip>
          <a:srcRect/>
          <a:stretch/>
        </p:blipFill>
        <p:spPr>
          <a:xfrm>
            <a:off x="5050305" y="2030643"/>
            <a:ext cx="3819058" cy="4770877"/>
          </a:xfrm>
          <a:prstGeom prst="rect">
            <a:avLst/>
          </a:prstGeom>
          <a:noFill/>
          <a:ln>
            <a:noFill/>
          </a:ln>
        </p:spPr>
      </p:pic>
      <p:sp>
        <p:nvSpPr>
          <p:cNvPr id="186" name="Google Shape;186;p9"/>
          <p:cNvSpPr/>
          <p:nvPr/>
        </p:nvSpPr>
        <p:spPr>
          <a:xfrm>
            <a:off x="5162843" y="2163762"/>
            <a:ext cx="1969477" cy="1620447"/>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187" name="Google Shape;187;p9" descr="Un chiste muy clasico #chiste #LoMejorDeTodoInternet | Niño orando,  Imágenes cristianas, Imagenes de niños orando"/>
          <p:cNvPicPr preferRelativeResize="0"/>
          <p:nvPr/>
        </p:nvPicPr>
        <p:blipFill rotWithShape="1">
          <a:blip r:embed="rId4">
            <a:alphaModFix/>
          </a:blip>
          <a:srcRect/>
          <a:stretch/>
        </p:blipFill>
        <p:spPr>
          <a:xfrm>
            <a:off x="445623" y="3246315"/>
            <a:ext cx="3648075" cy="3555206"/>
          </a:xfrm>
          <a:prstGeom prst="rect">
            <a:avLst/>
          </a:prstGeom>
          <a:noFill/>
          <a:ln>
            <a:noFill/>
          </a:ln>
        </p:spPr>
      </p:pic>
      <p:sp>
        <p:nvSpPr>
          <p:cNvPr id="188" name="Google Shape;188;p9"/>
          <p:cNvSpPr txBox="1"/>
          <p:nvPr/>
        </p:nvSpPr>
        <p:spPr>
          <a:xfrm>
            <a:off x="923925" y="929481"/>
            <a:ext cx="7535862"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2800" b="0" i="0" u="none" dirty="0">
                <a:solidFill>
                  <a:srgbClr val="FF0D5D"/>
                </a:solidFill>
                <a:sym typeface="Arial"/>
              </a:rPr>
              <a:t>¿</a:t>
            </a:r>
            <a:r>
              <a:rPr lang="en-US" sz="2800" b="0" i="0" u="none" dirty="0" err="1">
                <a:solidFill>
                  <a:srgbClr val="FF0D5D"/>
                </a:solidFill>
                <a:sym typeface="Arial"/>
              </a:rPr>
              <a:t>Qué</a:t>
            </a:r>
            <a:r>
              <a:rPr lang="en-US" sz="2800" b="0" i="0" u="none" dirty="0">
                <a:solidFill>
                  <a:srgbClr val="FF0D5D"/>
                </a:solidFill>
                <a:sym typeface="Arial"/>
              </a:rPr>
              <a:t> les </a:t>
            </a:r>
            <a:r>
              <a:rPr lang="en-US" sz="2800" b="0" i="0" u="none" dirty="0" err="1">
                <a:solidFill>
                  <a:srgbClr val="FF0D5D"/>
                </a:solidFill>
                <a:sym typeface="Arial"/>
              </a:rPr>
              <a:t>pide</a:t>
            </a:r>
            <a:r>
              <a:rPr lang="en-US" sz="2800" b="0" i="0" u="none" dirty="0">
                <a:solidFill>
                  <a:srgbClr val="FF0D5D"/>
                </a:solidFill>
                <a:sym typeface="Arial"/>
              </a:rPr>
              <a:t> la Madre del Cielo?</a:t>
            </a:r>
            <a:endParaRPr sz="2800" dirty="0"/>
          </a:p>
        </p:txBody>
      </p:sp>
      <p:sp>
        <p:nvSpPr>
          <p:cNvPr id="189" name="Google Shape;189;p9"/>
          <p:cNvSpPr txBox="1"/>
          <p:nvPr/>
        </p:nvSpPr>
        <p:spPr>
          <a:xfrm>
            <a:off x="274638" y="1626273"/>
            <a:ext cx="3277772" cy="1384954"/>
          </a:xfrm>
          <a:prstGeom prst="rect">
            <a:avLst/>
          </a:prstGeom>
          <a:noFill/>
          <a:ln>
            <a:noFill/>
          </a:ln>
        </p:spPr>
        <p:txBody>
          <a:bodyPr spcFirstLastPara="1" wrap="square" lIns="91425" tIns="45700" rIns="91425" bIns="45700" anchor="t" anchorCtr="0">
            <a:spAutoFit/>
          </a:bodyPr>
          <a:lstStyle/>
          <a:p>
            <a:pPr marL="849312" marR="0" lvl="1" indent="-457199" algn="l" rtl="0">
              <a:lnSpc>
                <a:spcPct val="150000"/>
              </a:lnSpc>
              <a:spcBef>
                <a:spcPts val="0"/>
              </a:spcBef>
              <a:spcAft>
                <a:spcPts val="0"/>
              </a:spcAft>
              <a:buClr>
                <a:srgbClr val="0070C0"/>
              </a:buClr>
              <a:buSzPts val="3000"/>
              <a:buFont typeface="Times New Roman"/>
              <a:buAutoNum type="arabicPeriod"/>
            </a:pPr>
            <a:r>
              <a:rPr lang="en-US" sz="2800" b="0" i="0" u="none" strike="noStrike" cap="none" dirty="0" err="1">
                <a:solidFill>
                  <a:srgbClr val="0070C0"/>
                </a:solidFill>
                <a:sym typeface="Arial"/>
              </a:rPr>
              <a:t>Oración</a:t>
            </a:r>
            <a:r>
              <a:rPr lang="en-US" sz="2800" b="0" i="0" u="none" strike="noStrike" cap="none" dirty="0">
                <a:solidFill>
                  <a:srgbClr val="0070C0"/>
                </a:solidFill>
                <a:sym typeface="Arial"/>
              </a:rPr>
              <a:t> con </a:t>
            </a:r>
            <a:r>
              <a:rPr lang="en-US" sz="2800" b="0" i="0" u="none" strike="noStrike" cap="none" dirty="0" err="1">
                <a:solidFill>
                  <a:srgbClr val="0070C0"/>
                </a:solidFill>
                <a:sym typeface="Arial"/>
              </a:rPr>
              <a:t>el</a:t>
            </a:r>
            <a:endParaRPr sz="2800" dirty="0"/>
          </a:p>
        </p:txBody>
      </p:sp>
      <p:pic>
        <p:nvPicPr>
          <p:cNvPr id="9" name="Picture 8">
            <a:extLst>
              <a:ext uri="{FF2B5EF4-FFF2-40B4-BE49-F238E27FC236}">
                <a16:creationId xmlns:a16="http://schemas.microsoft.com/office/drawing/2014/main" id="{30963378-CB34-CD47-742A-EB5B4CE56398}"/>
              </a:ext>
            </a:extLst>
          </p:cNvPr>
          <p:cNvPicPr>
            <a:picLocks noChangeAspect="1"/>
          </p:cNvPicPr>
          <p:nvPr/>
        </p:nvPicPr>
        <p:blipFill>
          <a:blip r:embed="rId5"/>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fade">
                                      <p:cBhvr>
                                        <p:cTn id="12" dur="1000"/>
                                        <p:tgtEl>
                                          <p:spTgt spid="189"/>
                                        </p:tgtEl>
                                      </p:cBhvr>
                                    </p:animEffect>
                                  </p:childTnLst>
                                </p:cTn>
                              </p:par>
                              <p:par>
                                <p:cTn id="13" presetID="10" presetClass="entr" presetSubtype="0" fill="hold" nodeType="withEffect">
                                  <p:stCondLst>
                                    <p:cond delay="0"/>
                                  </p:stCondLst>
                                  <p:childTnLst>
                                    <p:set>
                                      <p:cBhvr>
                                        <p:cTn id="14" dur="1" fill="hold">
                                          <p:stCondLst>
                                            <p:cond delay="0"/>
                                          </p:stCondLst>
                                        </p:cTn>
                                        <p:tgtEl>
                                          <p:spTgt spid="182"/>
                                        </p:tgtEl>
                                        <p:attrNameLst>
                                          <p:attrName>style.visibility</p:attrName>
                                        </p:attrNameLst>
                                      </p:cBhvr>
                                      <p:to>
                                        <p:strVal val="visible"/>
                                      </p:to>
                                    </p:set>
                                    <p:animEffect transition="in" filter="fade">
                                      <p:cBhvr>
                                        <p:cTn id="15" dur="1000"/>
                                        <p:tgtEl>
                                          <p:spTgt spid="182"/>
                                        </p:tgtEl>
                                      </p:cBhvr>
                                    </p:animEffect>
                                  </p:childTnLst>
                                </p:cTn>
                              </p:par>
                              <p:par>
                                <p:cTn id="16" presetID="10" presetClass="entr" presetSubtype="0" fill="hold" nodeType="withEffect">
                                  <p:stCondLst>
                                    <p:cond delay="0"/>
                                  </p:stCondLst>
                                  <p:childTnLst>
                                    <p:set>
                                      <p:cBhvr>
                                        <p:cTn id="17" dur="1" fill="hold">
                                          <p:stCondLst>
                                            <p:cond delay="0"/>
                                          </p:stCondLst>
                                        </p:cTn>
                                        <p:tgtEl>
                                          <p:spTgt spid="187"/>
                                        </p:tgtEl>
                                        <p:attrNameLst>
                                          <p:attrName>style.visibility</p:attrName>
                                        </p:attrNameLst>
                                      </p:cBhvr>
                                      <p:to>
                                        <p:strVal val="visible"/>
                                      </p:to>
                                    </p:set>
                                    <p:animEffect transition="in" filter="fade">
                                      <p:cBhvr>
                                        <p:cTn id="18" dur="1000"/>
                                        <p:tgtEl>
                                          <p:spTgt spid="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6" name="Google Shape;386;p26"/>
          <p:cNvSpPr txBox="1">
            <a:spLocks noGrp="1"/>
          </p:cNvSpPr>
          <p:nvPr>
            <p:ph type="body" idx="1"/>
          </p:nvPr>
        </p:nvSpPr>
        <p:spPr>
          <a:xfrm>
            <a:off x="1264589" y="303043"/>
            <a:ext cx="6171786" cy="1354698"/>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640"/>
              </a:spcBef>
              <a:spcAft>
                <a:spcPts val="0"/>
              </a:spcAft>
              <a:buClr>
                <a:srgbClr val="FF0D5D"/>
              </a:buClr>
              <a:buSzPts val="2800"/>
              <a:buFont typeface="Arial"/>
              <a:buNone/>
            </a:pPr>
            <a:r>
              <a:rPr lang="en-US" b="1" i="0" u="none" dirty="0">
                <a:solidFill>
                  <a:srgbClr val="FF0D5D"/>
                </a:solidFill>
                <a:latin typeface="Arial"/>
                <a:ea typeface="Arial"/>
                <a:cs typeface="Arial"/>
                <a:sym typeface="Arial"/>
              </a:rPr>
              <a:t>¿</a:t>
            </a:r>
            <a:r>
              <a:rPr lang="en-US" b="1" i="0" u="none" dirty="0" err="1">
                <a:solidFill>
                  <a:srgbClr val="FF0D5D"/>
                </a:solidFill>
                <a:latin typeface="Arial"/>
                <a:ea typeface="Arial"/>
                <a:cs typeface="Arial"/>
                <a:sym typeface="Arial"/>
              </a:rPr>
              <a:t>Qué</a:t>
            </a:r>
            <a:r>
              <a:rPr lang="en-US" b="1" i="0" u="none" dirty="0">
                <a:solidFill>
                  <a:srgbClr val="FF0D5D"/>
                </a:solidFill>
                <a:latin typeface="Arial"/>
                <a:ea typeface="Arial"/>
                <a:cs typeface="Arial"/>
                <a:sym typeface="Arial"/>
              </a:rPr>
              <a:t> es </a:t>
            </a:r>
            <a:r>
              <a:rPr lang="en-US" b="1" i="0" u="none" dirty="0" err="1">
                <a:solidFill>
                  <a:srgbClr val="FF0D5D"/>
                </a:solidFill>
                <a:latin typeface="Arial"/>
                <a:ea typeface="Arial"/>
                <a:cs typeface="Arial"/>
                <a:sym typeface="Arial"/>
              </a:rPr>
              <a:t>Orar</a:t>
            </a:r>
            <a:r>
              <a:rPr lang="en-US" b="1" i="0" u="none" dirty="0">
                <a:solidFill>
                  <a:srgbClr val="FF0D5D"/>
                </a:solidFill>
                <a:latin typeface="Arial"/>
                <a:ea typeface="Arial"/>
                <a:cs typeface="Arial"/>
                <a:sym typeface="Arial"/>
              </a:rPr>
              <a:t> con </a:t>
            </a:r>
            <a:r>
              <a:rPr lang="en-US" b="1" i="0" u="none" dirty="0" err="1">
                <a:solidFill>
                  <a:srgbClr val="FF0D5D"/>
                </a:solidFill>
                <a:latin typeface="Arial"/>
                <a:ea typeface="Arial"/>
                <a:cs typeface="Arial"/>
                <a:sym typeface="Arial"/>
              </a:rPr>
              <a:t>el</a:t>
            </a:r>
            <a:r>
              <a:rPr lang="en-US" b="1" i="0" u="none" dirty="0">
                <a:solidFill>
                  <a:srgbClr val="FF0D5D"/>
                </a:solidFill>
                <a:latin typeface="Arial"/>
                <a:ea typeface="Arial"/>
                <a:cs typeface="Arial"/>
                <a:sym typeface="Arial"/>
              </a:rPr>
              <a:t> Corazón?</a:t>
            </a:r>
            <a:r>
              <a:rPr lang="en-US" sz="3600" b="1" i="0" u="none" dirty="0">
                <a:solidFill>
                  <a:srgbClr val="FF0D5D"/>
                </a:solidFill>
                <a:latin typeface="Arial"/>
                <a:ea typeface="Arial"/>
                <a:cs typeface="Arial"/>
                <a:sym typeface="Arial"/>
              </a:rPr>
              <a:t>	</a:t>
            </a:r>
            <a:endParaRPr sz="3600" dirty="0"/>
          </a:p>
        </p:txBody>
      </p:sp>
      <p:sp>
        <p:nvSpPr>
          <p:cNvPr id="389" name="Google Shape;389;p26"/>
          <p:cNvSpPr txBox="1"/>
          <p:nvPr/>
        </p:nvSpPr>
        <p:spPr>
          <a:xfrm>
            <a:off x="1" y="2143193"/>
            <a:ext cx="4706205"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2800" b="1" i="0" u="none" dirty="0" err="1">
                <a:solidFill>
                  <a:srgbClr val="0070C0"/>
                </a:solidFill>
                <a:sym typeface="Arial"/>
              </a:rPr>
              <a:t>Significa</a:t>
            </a:r>
            <a:r>
              <a:rPr lang="en-US" sz="2800" b="1" i="0" u="none" dirty="0">
                <a:solidFill>
                  <a:srgbClr val="0070C0"/>
                </a:solidFill>
                <a:sym typeface="Arial"/>
              </a:rPr>
              <a:t> que </a:t>
            </a:r>
            <a:r>
              <a:rPr lang="en-US" sz="2800" b="1" i="0" u="none" dirty="0" err="1">
                <a:solidFill>
                  <a:srgbClr val="0070C0"/>
                </a:solidFill>
                <a:sym typeface="Arial"/>
              </a:rPr>
              <a:t>cuando</a:t>
            </a:r>
            <a:r>
              <a:rPr lang="en-US" sz="2800" b="1" i="0" u="none" dirty="0">
                <a:solidFill>
                  <a:srgbClr val="0070C0"/>
                </a:solidFill>
                <a:sym typeface="Arial"/>
              </a:rPr>
              <a:t> </a:t>
            </a:r>
            <a:r>
              <a:rPr lang="en-US" sz="2800" b="1" i="0" u="none" dirty="0" err="1">
                <a:solidFill>
                  <a:srgbClr val="0070C0"/>
                </a:solidFill>
                <a:sym typeface="Arial"/>
              </a:rPr>
              <a:t>oramos</a:t>
            </a:r>
            <a:r>
              <a:rPr lang="en-US" sz="2800" b="1" i="0" u="none" dirty="0">
                <a:solidFill>
                  <a:srgbClr val="0070C0"/>
                </a:solidFill>
                <a:sym typeface="Arial"/>
              </a:rPr>
              <a:t>, lo </a:t>
            </a:r>
            <a:r>
              <a:rPr lang="en-US" sz="2800" b="1" i="0" u="none" dirty="0" err="1">
                <a:solidFill>
                  <a:srgbClr val="0070C0"/>
                </a:solidFill>
                <a:sym typeface="Arial"/>
              </a:rPr>
              <a:t>hacemos</a:t>
            </a:r>
            <a:r>
              <a:rPr lang="en-US" sz="2800" b="1" i="0" u="none" dirty="0">
                <a:solidFill>
                  <a:srgbClr val="0070C0"/>
                </a:solidFill>
                <a:sym typeface="Arial"/>
              </a:rPr>
              <a:t> con </a:t>
            </a:r>
            <a:r>
              <a:rPr lang="en-US" sz="2800" b="1" i="0" u="none" dirty="0" err="1">
                <a:solidFill>
                  <a:srgbClr val="0070C0"/>
                </a:solidFill>
                <a:sym typeface="Arial"/>
              </a:rPr>
              <a:t>toda</a:t>
            </a:r>
            <a:r>
              <a:rPr lang="en-US" sz="2800" b="1" i="0" u="none" dirty="0">
                <a:solidFill>
                  <a:srgbClr val="0070C0"/>
                </a:solidFill>
                <a:sym typeface="Arial"/>
              </a:rPr>
              <a:t> </a:t>
            </a:r>
            <a:r>
              <a:rPr lang="en-US" sz="2800" b="1" i="0" u="none" dirty="0" err="1">
                <a:solidFill>
                  <a:srgbClr val="0070C0"/>
                </a:solidFill>
                <a:sym typeface="Arial"/>
              </a:rPr>
              <a:t>nuestra</a:t>
            </a:r>
            <a:r>
              <a:rPr lang="en-US" sz="2800" b="1" i="0" u="none" dirty="0">
                <a:solidFill>
                  <a:srgbClr val="0070C0"/>
                </a:solidFill>
                <a:sym typeface="Arial"/>
              </a:rPr>
              <a:t> </a:t>
            </a:r>
            <a:r>
              <a:rPr lang="en-US" sz="2800" b="1" i="0" u="none" dirty="0" err="1">
                <a:solidFill>
                  <a:srgbClr val="0070C0"/>
                </a:solidFill>
                <a:sym typeface="Arial"/>
              </a:rPr>
              <a:t>atención</a:t>
            </a:r>
            <a:r>
              <a:rPr lang="en-US" sz="2800" b="1" i="0" u="none" dirty="0">
                <a:solidFill>
                  <a:srgbClr val="0070C0"/>
                </a:solidFill>
                <a:sym typeface="Arial"/>
              </a:rPr>
              <a:t>, </a:t>
            </a:r>
            <a:r>
              <a:rPr lang="en-US" sz="2800" b="1" i="0" u="none" dirty="0" err="1">
                <a:solidFill>
                  <a:srgbClr val="0070C0"/>
                </a:solidFill>
                <a:sym typeface="Arial"/>
              </a:rPr>
              <a:t>cariño</a:t>
            </a:r>
            <a:r>
              <a:rPr lang="en-US" sz="2800" b="1" i="0" u="none" dirty="0">
                <a:solidFill>
                  <a:srgbClr val="0070C0"/>
                </a:solidFill>
                <a:sym typeface="Arial"/>
              </a:rPr>
              <a:t> y amor.</a:t>
            </a:r>
            <a:endParaRPr sz="2800" dirty="0"/>
          </a:p>
        </p:txBody>
      </p:sp>
      <p:pic>
        <p:nvPicPr>
          <p:cNvPr id="390" name="Google Shape;390;p26" descr="Rincón de Dios: Orar con un corazón de niño - María Jose Monti"/>
          <p:cNvPicPr preferRelativeResize="0"/>
          <p:nvPr/>
        </p:nvPicPr>
        <p:blipFill rotWithShape="1">
          <a:blip r:embed="rId3">
            <a:alphaModFix/>
          </a:blip>
          <a:srcRect/>
          <a:stretch/>
        </p:blipFill>
        <p:spPr>
          <a:xfrm>
            <a:off x="4793519" y="1657741"/>
            <a:ext cx="4136584" cy="2482532"/>
          </a:xfrm>
          <a:prstGeom prst="rect">
            <a:avLst/>
          </a:prstGeom>
          <a:noFill/>
          <a:ln>
            <a:noFill/>
          </a:ln>
        </p:spPr>
      </p:pic>
      <p:sp>
        <p:nvSpPr>
          <p:cNvPr id="391" name="Google Shape;391;p26"/>
          <p:cNvSpPr txBox="1"/>
          <p:nvPr/>
        </p:nvSpPr>
        <p:spPr>
          <a:xfrm>
            <a:off x="87314" y="4444486"/>
            <a:ext cx="4618892" cy="18158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2800" b="1" i="0" u="none" dirty="0">
                <a:solidFill>
                  <a:srgbClr val="0070C0"/>
                </a:solidFill>
                <a:sym typeface="Arial"/>
              </a:rPr>
              <a:t>Si </a:t>
            </a:r>
            <a:r>
              <a:rPr lang="en-US" sz="2800" b="1" i="0" u="none" dirty="0" err="1">
                <a:solidFill>
                  <a:srgbClr val="0070C0"/>
                </a:solidFill>
                <a:sym typeface="Arial"/>
              </a:rPr>
              <a:t>pensamos</a:t>
            </a:r>
            <a:r>
              <a:rPr lang="en-US" sz="2800" b="1" i="0" u="none" dirty="0">
                <a:solidFill>
                  <a:srgbClr val="0070C0"/>
                </a:solidFill>
                <a:sym typeface="Arial"/>
              </a:rPr>
              <a:t> </a:t>
            </a:r>
            <a:r>
              <a:rPr lang="en-US" sz="2800" b="1" i="0" u="none" dirty="0" err="1">
                <a:solidFill>
                  <a:srgbClr val="0070C0"/>
                </a:solidFill>
                <a:sym typeface="Arial"/>
              </a:rPr>
              <a:t>en</a:t>
            </a:r>
            <a:r>
              <a:rPr lang="en-US" sz="2800" b="1" i="0" u="none" dirty="0">
                <a:solidFill>
                  <a:srgbClr val="0070C0"/>
                </a:solidFill>
                <a:sym typeface="Arial"/>
              </a:rPr>
              <a:t> </a:t>
            </a:r>
            <a:r>
              <a:rPr lang="en-US" sz="2800" b="1" i="0" u="none" dirty="0" err="1">
                <a:solidFill>
                  <a:srgbClr val="0070C0"/>
                </a:solidFill>
                <a:sym typeface="Arial"/>
              </a:rPr>
              <a:t>otras</a:t>
            </a:r>
            <a:r>
              <a:rPr lang="en-US" sz="2800" b="1" i="0" u="none" dirty="0">
                <a:solidFill>
                  <a:srgbClr val="0070C0"/>
                </a:solidFill>
                <a:sym typeface="Arial"/>
              </a:rPr>
              <a:t> </a:t>
            </a:r>
            <a:r>
              <a:rPr lang="en-US" sz="2800" b="1" i="0" u="none" dirty="0" err="1">
                <a:solidFill>
                  <a:srgbClr val="0070C0"/>
                </a:solidFill>
                <a:sym typeface="Arial"/>
              </a:rPr>
              <a:t>cosas</a:t>
            </a:r>
            <a:r>
              <a:rPr lang="en-US" sz="2800" b="1" i="0" u="none" dirty="0">
                <a:solidFill>
                  <a:srgbClr val="0070C0"/>
                </a:solidFill>
                <a:sym typeface="Arial"/>
              </a:rPr>
              <a:t>, </a:t>
            </a:r>
            <a:r>
              <a:rPr lang="en-US" sz="2800" b="1" i="0" u="none" dirty="0" err="1">
                <a:solidFill>
                  <a:srgbClr val="0070C0"/>
                </a:solidFill>
                <a:sym typeface="Arial"/>
              </a:rPr>
              <a:t>nuestras</a:t>
            </a:r>
            <a:r>
              <a:rPr lang="en-US" sz="2800" b="1" i="0" u="none" dirty="0">
                <a:solidFill>
                  <a:srgbClr val="0070C0"/>
                </a:solidFill>
                <a:sym typeface="Arial"/>
              </a:rPr>
              <a:t> palabras a Dios no </a:t>
            </a:r>
            <a:r>
              <a:rPr lang="en-US" sz="2800" b="1" i="0" u="none" dirty="0" err="1">
                <a:solidFill>
                  <a:srgbClr val="0070C0"/>
                </a:solidFill>
                <a:sym typeface="Arial"/>
              </a:rPr>
              <a:t>tienen</a:t>
            </a:r>
            <a:r>
              <a:rPr lang="en-US" sz="2800" b="1" i="0" u="none" dirty="0">
                <a:solidFill>
                  <a:srgbClr val="0070C0"/>
                </a:solidFill>
                <a:sym typeface="Arial"/>
              </a:rPr>
              <a:t> </a:t>
            </a:r>
            <a:r>
              <a:rPr lang="en-US" sz="2800" b="1" i="0" u="none" dirty="0" err="1">
                <a:solidFill>
                  <a:srgbClr val="0070C0"/>
                </a:solidFill>
                <a:sym typeface="Arial"/>
              </a:rPr>
              <a:t>sentido</a:t>
            </a:r>
            <a:r>
              <a:rPr lang="en-US" sz="2800" b="1" i="0" u="none" dirty="0">
                <a:solidFill>
                  <a:srgbClr val="0070C0"/>
                </a:solidFill>
                <a:sym typeface="Arial"/>
              </a:rPr>
              <a:t> y </a:t>
            </a:r>
            <a:r>
              <a:rPr lang="en-US" sz="2800" b="1" i="0" u="none" dirty="0" err="1">
                <a:solidFill>
                  <a:srgbClr val="0070C0"/>
                </a:solidFill>
                <a:sym typeface="Arial"/>
              </a:rPr>
              <a:t>Él</a:t>
            </a:r>
            <a:r>
              <a:rPr lang="en-US" sz="2800" b="1" i="0" u="none" dirty="0">
                <a:solidFill>
                  <a:srgbClr val="0070C0"/>
                </a:solidFill>
                <a:sym typeface="Arial"/>
              </a:rPr>
              <a:t> se pone triste.</a:t>
            </a:r>
            <a:endParaRPr sz="2800" dirty="0"/>
          </a:p>
        </p:txBody>
      </p:sp>
      <p:pic>
        <p:nvPicPr>
          <p:cNvPr id="392" name="Google Shape;392;p26" descr="Niños distraidos: imágenes, fotos de stock libres de derechos |  Depositphotos"/>
          <p:cNvPicPr preferRelativeResize="0"/>
          <p:nvPr/>
        </p:nvPicPr>
        <p:blipFill rotWithShape="1">
          <a:blip r:embed="rId4">
            <a:alphaModFix/>
          </a:blip>
          <a:srcRect/>
          <a:stretch/>
        </p:blipFill>
        <p:spPr>
          <a:xfrm>
            <a:off x="4832791" y="4287346"/>
            <a:ext cx="4136584" cy="2451981"/>
          </a:xfrm>
          <a:prstGeom prst="rect">
            <a:avLst/>
          </a:prstGeom>
          <a:noFill/>
          <a:ln>
            <a:noFill/>
          </a:ln>
        </p:spPr>
      </p:pic>
      <p:pic>
        <p:nvPicPr>
          <p:cNvPr id="7" name="Picture 6">
            <a:extLst>
              <a:ext uri="{FF2B5EF4-FFF2-40B4-BE49-F238E27FC236}">
                <a16:creationId xmlns:a16="http://schemas.microsoft.com/office/drawing/2014/main" id="{1171228A-30C9-8D91-9CC3-DC5618B09289}"/>
              </a:ext>
            </a:extLst>
          </p:cNvPr>
          <p:cNvPicPr>
            <a:picLocks noChangeAspect="1"/>
          </p:cNvPicPr>
          <p:nvPr/>
        </p:nvPicPr>
        <p:blipFill>
          <a:blip r:embed="rId5"/>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6">
                                            <p:txEl>
                                              <p:pRg st="0" end="0"/>
                                            </p:txEl>
                                          </p:spTgt>
                                        </p:tgtEl>
                                        <p:attrNameLst>
                                          <p:attrName>style.visibility</p:attrName>
                                        </p:attrNameLst>
                                      </p:cBhvr>
                                      <p:to>
                                        <p:strVal val="visible"/>
                                      </p:to>
                                    </p:set>
                                    <p:animEffect transition="in" filter="fade">
                                      <p:cBhvr>
                                        <p:cTn id="7" dur="1000"/>
                                        <p:tgtEl>
                                          <p:spTgt spid="386">
                                            <p:txEl>
                                              <p:pRg st="0" end="0"/>
                                            </p:txEl>
                                          </p:spTgt>
                                        </p:tgtEl>
                                      </p:cBhvr>
                                    </p:animEffect>
                                    <p:anim calcmode="lin" valueType="num">
                                      <p:cBhvr>
                                        <p:cTn id="8" dur="1000" fill="hold"/>
                                        <p:tgtEl>
                                          <p:spTgt spid="38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8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89"/>
                                        </p:tgtEl>
                                        <p:attrNameLst>
                                          <p:attrName>style.visibility</p:attrName>
                                        </p:attrNameLst>
                                      </p:cBhvr>
                                      <p:to>
                                        <p:strVal val="visible"/>
                                      </p:to>
                                    </p:set>
                                    <p:animEffect transition="in" filter="fade">
                                      <p:cBhvr>
                                        <p:cTn id="14" dur="1000"/>
                                        <p:tgtEl>
                                          <p:spTgt spid="389"/>
                                        </p:tgtEl>
                                      </p:cBhvr>
                                    </p:animEffect>
                                  </p:childTnLst>
                                </p:cTn>
                              </p:par>
                              <p:par>
                                <p:cTn id="15" presetID="10" presetClass="entr" presetSubtype="0" fill="hold" nodeType="withEffect">
                                  <p:stCondLst>
                                    <p:cond delay="0"/>
                                  </p:stCondLst>
                                  <p:childTnLst>
                                    <p:set>
                                      <p:cBhvr>
                                        <p:cTn id="16" dur="1" fill="hold">
                                          <p:stCondLst>
                                            <p:cond delay="0"/>
                                          </p:stCondLst>
                                        </p:cTn>
                                        <p:tgtEl>
                                          <p:spTgt spid="390"/>
                                        </p:tgtEl>
                                        <p:attrNameLst>
                                          <p:attrName>style.visibility</p:attrName>
                                        </p:attrNameLst>
                                      </p:cBhvr>
                                      <p:to>
                                        <p:strVal val="visible"/>
                                      </p:to>
                                    </p:set>
                                    <p:animEffect transition="in" filter="fade">
                                      <p:cBhvr>
                                        <p:cTn id="17" dur="1000"/>
                                        <p:tgtEl>
                                          <p:spTgt spid="3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91"/>
                                        </p:tgtEl>
                                        <p:attrNameLst>
                                          <p:attrName>style.visibility</p:attrName>
                                        </p:attrNameLst>
                                      </p:cBhvr>
                                      <p:to>
                                        <p:strVal val="visible"/>
                                      </p:to>
                                    </p:set>
                                    <p:animEffect transition="in" filter="fade">
                                      <p:cBhvr>
                                        <p:cTn id="22" dur="1000"/>
                                        <p:tgtEl>
                                          <p:spTgt spid="391"/>
                                        </p:tgtEl>
                                      </p:cBhvr>
                                    </p:animEffect>
                                  </p:childTnLst>
                                </p:cTn>
                              </p:par>
                              <p:par>
                                <p:cTn id="23" presetID="10" presetClass="entr" presetSubtype="0" fill="hold" nodeType="withEffect">
                                  <p:stCondLst>
                                    <p:cond delay="0"/>
                                  </p:stCondLst>
                                  <p:childTnLst>
                                    <p:set>
                                      <p:cBhvr>
                                        <p:cTn id="24" dur="1" fill="hold">
                                          <p:stCondLst>
                                            <p:cond delay="0"/>
                                          </p:stCondLst>
                                        </p:cTn>
                                        <p:tgtEl>
                                          <p:spTgt spid="392"/>
                                        </p:tgtEl>
                                        <p:attrNameLst>
                                          <p:attrName>style.visibility</p:attrName>
                                        </p:attrNameLst>
                                      </p:cBhvr>
                                      <p:to>
                                        <p:strVal val="visible"/>
                                      </p:to>
                                    </p:set>
                                    <p:animEffect transition="in" filter="fade">
                                      <p:cBhvr>
                                        <p:cTn id="25" dur="1000"/>
                                        <p:tgtEl>
                                          <p:spTgt spid="3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7" name="Google Shape;317;p20"/>
          <p:cNvSpPr txBox="1">
            <a:spLocks noGrp="1"/>
          </p:cNvSpPr>
          <p:nvPr>
            <p:ph type="body" idx="1"/>
          </p:nvPr>
        </p:nvSpPr>
        <p:spPr>
          <a:xfrm>
            <a:off x="109537" y="64197"/>
            <a:ext cx="7515225" cy="880366"/>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0070C0"/>
              </a:buClr>
              <a:buSzPts val="2800"/>
              <a:buFont typeface="Arial"/>
              <a:buNone/>
            </a:pPr>
            <a:r>
              <a:rPr lang="es-UY" sz="2800" b="1" i="0" u="none" dirty="0">
                <a:solidFill>
                  <a:srgbClr val="0070C0"/>
                </a:solidFill>
                <a:latin typeface="Arial"/>
                <a:ea typeface="Arial"/>
                <a:cs typeface="Arial"/>
                <a:sym typeface="Arial"/>
              </a:rPr>
              <a:t>La Virgen de Fátima pide </a:t>
            </a:r>
          </a:p>
          <a:p>
            <a:pPr marL="342900" marR="0" lvl="0" indent="-342900" algn="ctr" rtl="0">
              <a:lnSpc>
                <a:spcPct val="100000"/>
              </a:lnSpc>
              <a:spcBef>
                <a:spcPts val="0"/>
              </a:spcBef>
              <a:spcAft>
                <a:spcPts val="0"/>
              </a:spcAft>
              <a:buClr>
                <a:srgbClr val="0070C0"/>
              </a:buClr>
              <a:buSzPts val="2800"/>
              <a:buFont typeface="Arial"/>
              <a:buNone/>
            </a:pPr>
            <a:r>
              <a:rPr lang="es-UY" sz="2800" b="1" i="0" u="none" dirty="0">
                <a:solidFill>
                  <a:srgbClr val="0070C0"/>
                </a:solidFill>
                <a:latin typeface="Arial"/>
                <a:ea typeface="Arial"/>
                <a:cs typeface="Arial"/>
                <a:sym typeface="Arial"/>
              </a:rPr>
              <a:t>una oración especial:</a:t>
            </a:r>
            <a:endParaRPr lang="es-UY" sz="2800" dirty="0"/>
          </a:p>
        </p:txBody>
      </p:sp>
      <p:sp>
        <p:nvSpPr>
          <p:cNvPr id="320" name="Google Shape;320;p20"/>
          <p:cNvSpPr txBox="1"/>
          <p:nvPr/>
        </p:nvSpPr>
        <p:spPr>
          <a:xfrm>
            <a:off x="219075" y="1308295"/>
            <a:ext cx="4657725" cy="1816100"/>
          </a:xfrm>
          <a:prstGeom prst="rect">
            <a:avLst/>
          </a:prstGeom>
          <a:noFill/>
          <a:ln>
            <a:noFill/>
          </a:ln>
        </p:spPr>
        <p:txBody>
          <a:bodyPr spcFirstLastPara="1" wrap="square" lIns="91425" tIns="45700" rIns="91425" bIns="45700" anchor="t" anchorCtr="0">
            <a:spAutoFit/>
          </a:bodyPr>
          <a:lstStyle/>
          <a:p>
            <a:pPr marL="342900" marR="0" lvl="0" indent="-342900" algn="ctr" rtl="0">
              <a:lnSpc>
                <a:spcPct val="100000"/>
              </a:lnSpc>
              <a:spcBef>
                <a:spcPts val="0"/>
              </a:spcBef>
              <a:spcAft>
                <a:spcPts val="0"/>
              </a:spcAft>
              <a:buClr>
                <a:srgbClr val="FF0D5D"/>
              </a:buClr>
              <a:buSzPts val="2800"/>
              <a:buFont typeface="Arial"/>
              <a:buNone/>
            </a:pPr>
            <a:r>
              <a:rPr lang="en-US" sz="2800" b="1" i="0" u="none" dirty="0">
                <a:solidFill>
                  <a:srgbClr val="FF0D5D"/>
                </a:solidFill>
                <a:latin typeface="Arial"/>
                <a:ea typeface="Arial"/>
                <a:cs typeface="Arial"/>
                <a:sym typeface="Arial"/>
              </a:rPr>
              <a:t>“</a:t>
            </a:r>
            <a:r>
              <a:rPr lang="en-US" sz="2800" b="1" i="0" u="none" dirty="0" err="1">
                <a:solidFill>
                  <a:srgbClr val="FF0D5D"/>
                </a:solidFill>
                <a:latin typeface="Arial"/>
                <a:ea typeface="Arial"/>
                <a:cs typeface="Arial"/>
                <a:sym typeface="Arial"/>
              </a:rPr>
              <a:t>Recen</a:t>
            </a:r>
            <a:r>
              <a:rPr lang="en-US" sz="2800" b="1" i="0" u="none" dirty="0">
                <a:solidFill>
                  <a:srgbClr val="FF0D5D"/>
                </a:solidFill>
                <a:latin typeface="Arial"/>
                <a:ea typeface="Arial"/>
                <a:cs typeface="Arial"/>
                <a:sym typeface="Arial"/>
              </a:rPr>
              <a:t> </a:t>
            </a:r>
            <a:r>
              <a:rPr lang="en-US" sz="2800" b="1" i="0" u="none" dirty="0" err="1">
                <a:solidFill>
                  <a:srgbClr val="FF0D5D"/>
                </a:solidFill>
                <a:latin typeface="Arial"/>
                <a:ea typeface="Arial"/>
                <a:cs typeface="Arial"/>
                <a:sym typeface="Arial"/>
              </a:rPr>
              <a:t>el</a:t>
            </a:r>
            <a:r>
              <a:rPr lang="en-US" sz="2800" b="1" i="0" u="none" dirty="0">
                <a:solidFill>
                  <a:srgbClr val="FF0D5D"/>
                </a:solidFill>
                <a:latin typeface="Arial"/>
                <a:ea typeface="Arial"/>
                <a:cs typeface="Arial"/>
                <a:sym typeface="Arial"/>
              </a:rPr>
              <a:t> Rosario </a:t>
            </a:r>
            <a:r>
              <a:rPr lang="en-US" sz="2800" b="1" i="0" u="none" dirty="0" err="1">
                <a:solidFill>
                  <a:srgbClr val="FF0D5D"/>
                </a:solidFill>
                <a:latin typeface="Arial"/>
                <a:ea typeface="Arial"/>
                <a:cs typeface="Arial"/>
                <a:sym typeface="Arial"/>
              </a:rPr>
              <a:t>todos</a:t>
            </a:r>
            <a:r>
              <a:rPr lang="en-US" sz="2800" b="1" i="0" u="none" dirty="0">
                <a:solidFill>
                  <a:srgbClr val="FF0D5D"/>
                </a:solidFill>
                <a:latin typeface="Arial"/>
                <a:ea typeface="Arial"/>
                <a:cs typeface="Arial"/>
                <a:sym typeface="Arial"/>
              </a:rPr>
              <a:t> los días para </a:t>
            </a:r>
            <a:r>
              <a:rPr lang="en-US" sz="2800" b="1" i="0" u="none" dirty="0" err="1">
                <a:solidFill>
                  <a:srgbClr val="FF0D5D"/>
                </a:solidFill>
                <a:latin typeface="Arial"/>
                <a:ea typeface="Arial"/>
                <a:cs typeface="Arial"/>
                <a:sym typeface="Arial"/>
              </a:rPr>
              <a:t>alcanzar</a:t>
            </a:r>
            <a:r>
              <a:rPr lang="en-US" sz="2800" b="1" i="0" u="none" dirty="0">
                <a:solidFill>
                  <a:srgbClr val="FF0D5D"/>
                </a:solidFill>
                <a:latin typeface="Arial"/>
                <a:ea typeface="Arial"/>
                <a:cs typeface="Arial"/>
                <a:sym typeface="Arial"/>
              </a:rPr>
              <a:t> la </a:t>
            </a:r>
            <a:r>
              <a:rPr lang="en-US" sz="2800" b="1" i="0" u="none" dirty="0" err="1">
                <a:solidFill>
                  <a:srgbClr val="FF0D5D"/>
                </a:solidFill>
                <a:latin typeface="Arial"/>
                <a:ea typeface="Arial"/>
                <a:cs typeface="Arial"/>
                <a:sym typeface="Arial"/>
              </a:rPr>
              <a:t>paz</a:t>
            </a:r>
            <a:r>
              <a:rPr lang="en-US" sz="2800" b="1" i="0" u="none" dirty="0">
                <a:solidFill>
                  <a:srgbClr val="FF0D5D"/>
                </a:solidFill>
                <a:latin typeface="Arial"/>
                <a:ea typeface="Arial"/>
                <a:cs typeface="Arial"/>
                <a:sym typeface="Arial"/>
              </a:rPr>
              <a:t> del </a:t>
            </a:r>
            <a:r>
              <a:rPr lang="en-US" sz="2800" b="1" i="0" u="none" dirty="0" err="1">
                <a:solidFill>
                  <a:srgbClr val="FF0D5D"/>
                </a:solidFill>
                <a:latin typeface="Arial"/>
                <a:ea typeface="Arial"/>
                <a:cs typeface="Arial"/>
                <a:sym typeface="Arial"/>
              </a:rPr>
              <a:t>mundo</a:t>
            </a:r>
            <a:r>
              <a:rPr lang="en-US" sz="2800" b="1" i="0" u="none" dirty="0">
                <a:solidFill>
                  <a:srgbClr val="FF0D5D"/>
                </a:solidFill>
                <a:latin typeface="Arial"/>
                <a:ea typeface="Arial"/>
                <a:cs typeface="Arial"/>
                <a:sym typeface="Arial"/>
              </a:rPr>
              <a:t> y </a:t>
            </a:r>
            <a:r>
              <a:rPr lang="en-US" sz="2800" b="1" i="0" u="none" dirty="0" err="1">
                <a:solidFill>
                  <a:srgbClr val="FF0D5D"/>
                </a:solidFill>
                <a:latin typeface="Arial"/>
                <a:ea typeface="Arial"/>
                <a:cs typeface="Arial"/>
                <a:sym typeface="Arial"/>
              </a:rPr>
              <a:t>el</a:t>
            </a:r>
            <a:r>
              <a:rPr lang="en-US" sz="2800" b="1" i="0" u="none" dirty="0">
                <a:solidFill>
                  <a:srgbClr val="FF0D5D"/>
                </a:solidFill>
                <a:latin typeface="Arial"/>
                <a:ea typeface="Arial"/>
                <a:cs typeface="Arial"/>
                <a:sym typeface="Arial"/>
              </a:rPr>
              <a:t> fin de la </a:t>
            </a:r>
            <a:r>
              <a:rPr lang="en-US" sz="2800" b="1" i="0" u="none" dirty="0" err="1">
                <a:solidFill>
                  <a:srgbClr val="FF0D5D"/>
                </a:solidFill>
                <a:latin typeface="Arial"/>
                <a:ea typeface="Arial"/>
                <a:cs typeface="Arial"/>
                <a:sym typeface="Arial"/>
              </a:rPr>
              <a:t>guerra</a:t>
            </a:r>
            <a:r>
              <a:rPr lang="en-US" sz="2800" b="1" i="0" u="none" dirty="0">
                <a:solidFill>
                  <a:srgbClr val="FF0D5D"/>
                </a:solidFill>
                <a:latin typeface="Arial"/>
                <a:ea typeface="Arial"/>
                <a:cs typeface="Arial"/>
                <a:sym typeface="Arial"/>
              </a:rPr>
              <a:t>”.</a:t>
            </a:r>
            <a:endParaRPr dirty="0"/>
          </a:p>
        </p:txBody>
      </p:sp>
      <p:pic>
        <p:nvPicPr>
          <p:cNvPr id="321" name="Google Shape;321;p20" descr="Rosario | Rezar el rosario, Rosario para niños, Rosarios"/>
          <p:cNvPicPr preferRelativeResize="0"/>
          <p:nvPr/>
        </p:nvPicPr>
        <p:blipFill rotWithShape="1">
          <a:blip r:embed="rId3">
            <a:alphaModFix/>
          </a:blip>
          <a:srcRect/>
          <a:stretch/>
        </p:blipFill>
        <p:spPr>
          <a:xfrm>
            <a:off x="5181600" y="1222570"/>
            <a:ext cx="3829050" cy="5389367"/>
          </a:xfrm>
          <a:prstGeom prst="rect">
            <a:avLst/>
          </a:prstGeom>
          <a:noFill/>
          <a:ln>
            <a:noFill/>
          </a:ln>
        </p:spPr>
      </p:pic>
      <p:sp>
        <p:nvSpPr>
          <p:cNvPr id="322" name="Google Shape;322;p20"/>
          <p:cNvSpPr txBox="1"/>
          <p:nvPr/>
        </p:nvSpPr>
        <p:spPr>
          <a:xfrm>
            <a:off x="219075" y="3488127"/>
            <a:ext cx="4657725" cy="1384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Arial"/>
              <a:buNone/>
            </a:pPr>
            <a:r>
              <a:rPr lang="en-US" sz="2800" b="1" i="0" u="none" dirty="0">
                <a:solidFill>
                  <a:srgbClr val="0070C0"/>
                </a:solidFill>
                <a:latin typeface="Arial"/>
                <a:ea typeface="Arial"/>
                <a:cs typeface="Arial"/>
                <a:sym typeface="Arial"/>
              </a:rPr>
              <a:t>¡EL ROSARIO PUEDE TERMINAR GUERRAS Y TRAER PAZ AL MUNDO!</a:t>
            </a:r>
            <a:endParaRPr dirty="0"/>
          </a:p>
        </p:txBody>
      </p:sp>
      <p:sp>
        <p:nvSpPr>
          <p:cNvPr id="323" name="Google Shape;323;p20"/>
          <p:cNvSpPr txBox="1"/>
          <p:nvPr/>
        </p:nvSpPr>
        <p:spPr>
          <a:xfrm>
            <a:off x="114300" y="5236159"/>
            <a:ext cx="4914900"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C000"/>
              </a:buClr>
              <a:buSzPts val="2800"/>
              <a:buFont typeface="Arial"/>
              <a:buNone/>
            </a:pPr>
            <a:r>
              <a:rPr lang="en-US" sz="2800" b="1" i="0" u="none" dirty="0">
                <a:solidFill>
                  <a:srgbClr val="FFC000"/>
                </a:solidFill>
                <a:latin typeface="Arial"/>
                <a:ea typeface="Arial"/>
                <a:cs typeface="Arial"/>
                <a:sym typeface="Arial"/>
              </a:rPr>
              <a:t>¡</a:t>
            </a:r>
            <a:r>
              <a:rPr lang="en-US" sz="2800" b="1" i="0" u="none" dirty="0" err="1">
                <a:solidFill>
                  <a:srgbClr val="FFC000"/>
                </a:solidFill>
                <a:latin typeface="Arial"/>
                <a:ea typeface="Arial"/>
                <a:cs typeface="Arial"/>
                <a:sym typeface="Arial"/>
              </a:rPr>
              <a:t>Somos</a:t>
            </a:r>
            <a:r>
              <a:rPr lang="en-US" sz="2800" b="1" i="0" u="none" dirty="0">
                <a:solidFill>
                  <a:srgbClr val="FFC000"/>
                </a:solidFill>
                <a:latin typeface="Arial"/>
                <a:ea typeface="Arial"/>
                <a:cs typeface="Arial"/>
                <a:sym typeface="Arial"/>
              </a:rPr>
              <a:t> </a:t>
            </a:r>
            <a:r>
              <a:rPr lang="en-US" sz="2800" b="1" i="0" u="none" dirty="0" err="1">
                <a:solidFill>
                  <a:srgbClr val="FFC000"/>
                </a:solidFill>
                <a:latin typeface="Arial"/>
                <a:ea typeface="Arial"/>
                <a:cs typeface="Arial"/>
                <a:sym typeface="Arial"/>
              </a:rPr>
              <a:t>niños</a:t>
            </a:r>
            <a:r>
              <a:rPr lang="en-US" sz="2800" b="1" i="0" u="none" dirty="0">
                <a:solidFill>
                  <a:srgbClr val="FFC000"/>
                </a:solidFill>
                <a:latin typeface="Arial"/>
                <a:ea typeface="Arial"/>
                <a:cs typeface="Arial"/>
                <a:sym typeface="Arial"/>
              </a:rPr>
              <a:t> </a:t>
            </a:r>
            <a:r>
              <a:rPr lang="en-US" sz="2800" b="1" i="0" u="none" dirty="0" err="1">
                <a:solidFill>
                  <a:srgbClr val="FFC000"/>
                </a:solidFill>
                <a:latin typeface="Arial"/>
                <a:ea typeface="Arial"/>
                <a:cs typeface="Arial"/>
                <a:sym typeface="Arial"/>
              </a:rPr>
              <a:t>pero</a:t>
            </a:r>
            <a:r>
              <a:rPr lang="en-US" sz="2800" b="1" i="0" u="none" dirty="0">
                <a:solidFill>
                  <a:srgbClr val="FFC000"/>
                </a:solidFill>
                <a:latin typeface="Arial"/>
                <a:ea typeface="Arial"/>
                <a:cs typeface="Arial"/>
                <a:sym typeface="Arial"/>
              </a:rPr>
              <a:t> </a:t>
            </a:r>
            <a:r>
              <a:rPr lang="en-US" sz="2800" b="1" i="0" u="none" dirty="0" err="1">
                <a:solidFill>
                  <a:srgbClr val="FFC000"/>
                </a:solidFill>
                <a:latin typeface="Arial"/>
                <a:ea typeface="Arial"/>
                <a:cs typeface="Arial"/>
                <a:sym typeface="Arial"/>
              </a:rPr>
              <a:t>podemos</a:t>
            </a:r>
            <a:r>
              <a:rPr lang="en-US" sz="2800" b="1" i="0" u="none" dirty="0">
                <a:solidFill>
                  <a:srgbClr val="FFC000"/>
                </a:solidFill>
                <a:latin typeface="Arial"/>
                <a:ea typeface="Arial"/>
                <a:cs typeface="Arial"/>
                <a:sym typeface="Arial"/>
              </a:rPr>
              <a:t> </a:t>
            </a:r>
            <a:r>
              <a:rPr lang="en-US" sz="2800" b="1" i="0" u="none" dirty="0" err="1">
                <a:solidFill>
                  <a:srgbClr val="FFC000"/>
                </a:solidFill>
                <a:latin typeface="Arial"/>
                <a:ea typeface="Arial"/>
                <a:cs typeface="Arial"/>
                <a:sym typeface="Arial"/>
              </a:rPr>
              <a:t>ayudar</a:t>
            </a:r>
            <a:r>
              <a:rPr lang="en-US" sz="2800" b="1" i="0" u="none" dirty="0">
                <a:solidFill>
                  <a:srgbClr val="FFC000"/>
                </a:solidFill>
                <a:latin typeface="Arial"/>
                <a:ea typeface="Arial"/>
                <a:cs typeface="Arial"/>
                <a:sym typeface="Arial"/>
              </a:rPr>
              <a:t> a </a:t>
            </a:r>
          </a:p>
          <a:p>
            <a:pPr marL="0" marR="0" lvl="0" indent="0" algn="ctr" rtl="0">
              <a:lnSpc>
                <a:spcPct val="100000"/>
              </a:lnSpc>
              <a:spcBef>
                <a:spcPts val="0"/>
              </a:spcBef>
              <a:spcAft>
                <a:spcPts val="0"/>
              </a:spcAft>
              <a:buClr>
                <a:srgbClr val="FFC000"/>
              </a:buClr>
              <a:buSzPts val="2800"/>
              <a:buFont typeface="Arial"/>
              <a:buNone/>
            </a:pPr>
            <a:r>
              <a:rPr lang="en-US" sz="2800" b="1" i="0" u="none" dirty="0" err="1">
                <a:solidFill>
                  <a:srgbClr val="FFC000"/>
                </a:solidFill>
                <a:latin typeface="Arial"/>
                <a:ea typeface="Arial"/>
                <a:cs typeface="Arial"/>
                <a:sym typeface="Arial"/>
              </a:rPr>
              <a:t>traer</a:t>
            </a:r>
            <a:r>
              <a:rPr lang="en-US" sz="2800" b="1" i="0" u="none" dirty="0">
                <a:solidFill>
                  <a:srgbClr val="FFC000"/>
                </a:solidFill>
                <a:latin typeface="Arial"/>
                <a:ea typeface="Arial"/>
                <a:cs typeface="Arial"/>
                <a:sym typeface="Arial"/>
              </a:rPr>
              <a:t> </a:t>
            </a:r>
            <a:r>
              <a:rPr lang="en-US" sz="2800" b="1" i="0" u="none" dirty="0" err="1">
                <a:solidFill>
                  <a:srgbClr val="FFC000"/>
                </a:solidFill>
                <a:latin typeface="Arial"/>
                <a:ea typeface="Arial"/>
                <a:cs typeface="Arial"/>
                <a:sym typeface="Arial"/>
              </a:rPr>
              <a:t>paz</a:t>
            </a:r>
            <a:r>
              <a:rPr lang="en-US" sz="2800" b="1" i="0" u="none" dirty="0">
                <a:solidFill>
                  <a:srgbClr val="FFC000"/>
                </a:solidFill>
                <a:latin typeface="Arial"/>
                <a:ea typeface="Arial"/>
                <a:cs typeface="Arial"/>
                <a:sym typeface="Arial"/>
              </a:rPr>
              <a:t> al </a:t>
            </a:r>
            <a:r>
              <a:rPr lang="en-US" sz="2800" b="1" i="0" u="none" dirty="0" err="1">
                <a:solidFill>
                  <a:srgbClr val="FFC000"/>
                </a:solidFill>
                <a:latin typeface="Arial"/>
                <a:ea typeface="Arial"/>
                <a:cs typeface="Arial"/>
                <a:sym typeface="Arial"/>
              </a:rPr>
              <a:t>mundo</a:t>
            </a:r>
            <a:r>
              <a:rPr lang="en-US" sz="2800" b="1" i="0" u="none" dirty="0">
                <a:solidFill>
                  <a:srgbClr val="FFC000"/>
                </a:solidFill>
                <a:latin typeface="Arial"/>
                <a:ea typeface="Arial"/>
                <a:cs typeface="Arial"/>
                <a:sym typeface="Arial"/>
              </a:rPr>
              <a:t>!</a:t>
            </a:r>
            <a:endParaRPr dirty="0"/>
          </a:p>
        </p:txBody>
      </p:sp>
      <p:pic>
        <p:nvPicPr>
          <p:cNvPr id="7" name="Picture 6">
            <a:extLst>
              <a:ext uri="{FF2B5EF4-FFF2-40B4-BE49-F238E27FC236}">
                <a16:creationId xmlns:a16="http://schemas.microsoft.com/office/drawing/2014/main" id="{BA42E320-60D9-1796-42FE-2F6464200CFA}"/>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26734404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par>
                                <p:cTn id="8" presetID="10" presetClass="entr" presetSubtype="0" fill="hold" nodeType="withEffect">
                                  <p:stCondLst>
                                    <p:cond delay="0"/>
                                  </p:stCondLst>
                                  <p:childTnLst>
                                    <p:set>
                                      <p:cBhvr>
                                        <p:cTn id="9" dur="1" fill="hold">
                                          <p:stCondLst>
                                            <p:cond delay="0"/>
                                          </p:stCondLst>
                                        </p:cTn>
                                        <p:tgtEl>
                                          <p:spTgt spid="321"/>
                                        </p:tgtEl>
                                        <p:attrNameLst>
                                          <p:attrName>style.visibility</p:attrName>
                                        </p:attrNameLst>
                                      </p:cBhvr>
                                      <p:to>
                                        <p:strVal val="visible"/>
                                      </p:to>
                                    </p:set>
                                    <p:animEffect transition="in" filter="fade">
                                      <p:cBhvr>
                                        <p:cTn id="10" dur="1000"/>
                                        <p:tgtEl>
                                          <p:spTgt spid="3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22"/>
                                        </p:tgtEl>
                                        <p:attrNameLst>
                                          <p:attrName>style.visibility</p:attrName>
                                        </p:attrNameLst>
                                      </p:cBhvr>
                                      <p:to>
                                        <p:strVal val="visible"/>
                                      </p:to>
                                    </p:set>
                                    <p:animEffect transition="in" filter="fade">
                                      <p:cBhvr>
                                        <p:cTn id="15" dur="1000"/>
                                        <p:tgtEl>
                                          <p:spTgt spid="322"/>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323"/>
                                        </p:tgtEl>
                                        <p:attrNameLst>
                                          <p:attrName>style.visibility</p:attrName>
                                        </p:attrNameLst>
                                      </p:cBhvr>
                                      <p:to>
                                        <p:strVal val="visible"/>
                                      </p:to>
                                    </p:set>
                                    <p:anim calcmode="lin" valueType="num">
                                      <p:cBhvr additive="base">
                                        <p:cTn id="20" dur="500"/>
                                        <p:tgtEl>
                                          <p:spTgt spid="323"/>
                                        </p:tgtEl>
                                        <p:attrNameLst>
                                          <p:attrName>ppt_w</p:attrName>
                                        </p:attrNameLst>
                                      </p:cBhvr>
                                      <p:tavLst>
                                        <p:tav tm="0">
                                          <p:val>
                                            <p:strVal val="0"/>
                                          </p:val>
                                        </p:tav>
                                        <p:tav tm="100000">
                                          <p:val>
                                            <p:strVal val="#ppt_w"/>
                                          </p:val>
                                        </p:tav>
                                      </p:tavLst>
                                    </p:anim>
                                    <p:anim calcmode="lin" valueType="num">
                                      <p:cBhvr additive="base">
                                        <p:cTn id="21" dur="500"/>
                                        <p:tgtEl>
                                          <p:spTgt spid="32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30" name="Google Shape;330;p21"/>
          <p:cNvSpPr txBox="1">
            <a:spLocks noGrp="1"/>
          </p:cNvSpPr>
          <p:nvPr>
            <p:ph type="body" idx="1"/>
          </p:nvPr>
        </p:nvSpPr>
        <p:spPr>
          <a:xfrm>
            <a:off x="699915" y="95468"/>
            <a:ext cx="7058026"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2800" b="1" i="0" u="none" dirty="0">
                <a:solidFill>
                  <a:srgbClr val="FF0D5D"/>
                </a:solidFill>
                <a:latin typeface="Arial"/>
                <a:ea typeface="Arial"/>
                <a:cs typeface="Arial"/>
                <a:sym typeface="Arial"/>
              </a:rPr>
              <a:t>¿Por </a:t>
            </a:r>
            <a:r>
              <a:rPr lang="en-US" sz="2800" b="1" i="0" u="none" dirty="0" err="1">
                <a:solidFill>
                  <a:srgbClr val="FF0D5D"/>
                </a:solidFill>
                <a:latin typeface="Arial"/>
                <a:ea typeface="Arial"/>
                <a:cs typeface="Arial"/>
                <a:sym typeface="Arial"/>
              </a:rPr>
              <a:t>qué</a:t>
            </a:r>
            <a:r>
              <a:rPr lang="en-US" sz="2800" b="1" i="0" u="none" dirty="0">
                <a:solidFill>
                  <a:srgbClr val="FF0D5D"/>
                </a:solidFill>
                <a:latin typeface="Arial"/>
                <a:ea typeface="Arial"/>
                <a:cs typeface="Arial"/>
                <a:sym typeface="Arial"/>
              </a:rPr>
              <a:t> es tan </a:t>
            </a:r>
            <a:r>
              <a:rPr lang="en-US" sz="2800" b="1" i="0" u="none" dirty="0" err="1">
                <a:solidFill>
                  <a:srgbClr val="FF0D5D"/>
                </a:solidFill>
                <a:latin typeface="Arial"/>
                <a:ea typeface="Arial"/>
                <a:cs typeface="Arial"/>
                <a:sym typeface="Arial"/>
              </a:rPr>
              <a:t>poderoso</a:t>
            </a:r>
            <a:r>
              <a:rPr lang="en-US" sz="2800" b="1" i="0" u="none" dirty="0">
                <a:solidFill>
                  <a:srgbClr val="FF0D5D"/>
                </a:solidFill>
                <a:latin typeface="Arial"/>
                <a:ea typeface="Arial"/>
                <a:cs typeface="Arial"/>
                <a:sym typeface="Arial"/>
              </a:rPr>
              <a:t> </a:t>
            </a:r>
            <a:r>
              <a:rPr lang="en-US" sz="2800" b="1" i="0" u="none" dirty="0" err="1">
                <a:solidFill>
                  <a:srgbClr val="FF0D5D"/>
                </a:solidFill>
                <a:latin typeface="Arial"/>
                <a:ea typeface="Arial"/>
                <a:cs typeface="Arial"/>
                <a:sym typeface="Arial"/>
              </a:rPr>
              <a:t>el</a:t>
            </a:r>
            <a:r>
              <a:rPr lang="en-US" sz="2800" b="1" i="0" u="none" dirty="0">
                <a:solidFill>
                  <a:srgbClr val="FF0D5D"/>
                </a:solidFill>
                <a:latin typeface="Arial"/>
                <a:ea typeface="Arial"/>
                <a:cs typeface="Arial"/>
                <a:sym typeface="Arial"/>
              </a:rPr>
              <a:t> Rosario?</a:t>
            </a:r>
            <a:endParaRPr sz="2800" b="1" i="0" u="none" dirty="0">
              <a:solidFill>
                <a:srgbClr val="FF0D5D"/>
              </a:solidFill>
              <a:latin typeface="Arial"/>
              <a:ea typeface="Arial"/>
              <a:cs typeface="Arial"/>
              <a:sym typeface="Arial"/>
            </a:endParaRPr>
          </a:p>
          <a:p>
            <a:pPr marL="342900" marR="0" lvl="0" indent="-120650" algn="l" rtl="0">
              <a:spcBef>
                <a:spcPts val="700"/>
              </a:spcBef>
              <a:spcAft>
                <a:spcPts val="0"/>
              </a:spcAft>
              <a:buClr>
                <a:schemeClr val="dk1"/>
              </a:buClr>
              <a:buSzPts val="3500"/>
              <a:buFont typeface="Times New Roman"/>
              <a:buNone/>
            </a:pPr>
            <a:endParaRPr sz="3500" b="1" i="0" u="none" dirty="0">
              <a:solidFill>
                <a:srgbClr val="FF0D5D"/>
              </a:solidFill>
              <a:latin typeface="Arial"/>
              <a:ea typeface="Arial"/>
              <a:cs typeface="Arial"/>
              <a:sym typeface="Arial"/>
            </a:endParaRPr>
          </a:p>
        </p:txBody>
      </p:sp>
      <p:sp>
        <p:nvSpPr>
          <p:cNvPr id="333" name="Google Shape;333;p21"/>
          <p:cNvSpPr txBox="1"/>
          <p:nvPr/>
        </p:nvSpPr>
        <p:spPr>
          <a:xfrm>
            <a:off x="285750" y="607328"/>
            <a:ext cx="8086725"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200"/>
              <a:buFont typeface="Arial"/>
              <a:buNone/>
            </a:pPr>
            <a:r>
              <a:rPr lang="en-US" sz="2400" b="1" i="0" u="none" dirty="0" err="1">
                <a:solidFill>
                  <a:srgbClr val="0070C0"/>
                </a:solidFill>
                <a:sym typeface="Arial"/>
              </a:rPr>
              <a:t>En</a:t>
            </a:r>
            <a:r>
              <a:rPr lang="en-US" sz="2400" b="1" i="0" u="none" dirty="0">
                <a:solidFill>
                  <a:srgbClr val="0070C0"/>
                </a:solidFill>
                <a:sym typeface="Arial"/>
              </a:rPr>
              <a:t> </a:t>
            </a:r>
            <a:r>
              <a:rPr lang="en-US" sz="2400" b="1" i="0" u="none" dirty="0" err="1">
                <a:solidFill>
                  <a:srgbClr val="0070C0"/>
                </a:solidFill>
                <a:sym typeface="Arial"/>
              </a:rPr>
              <a:t>el</a:t>
            </a:r>
            <a:r>
              <a:rPr lang="en-US" sz="2400" b="1" i="0" u="none" dirty="0">
                <a:solidFill>
                  <a:srgbClr val="0070C0"/>
                </a:solidFill>
                <a:sym typeface="Arial"/>
              </a:rPr>
              <a:t> Rosario, </a:t>
            </a:r>
            <a:r>
              <a:rPr lang="en-US" sz="2400" b="1" i="0" u="none" dirty="0" err="1">
                <a:solidFill>
                  <a:srgbClr val="0070C0"/>
                </a:solidFill>
                <a:sym typeface="Arial"/>
              </a:rPr>
              <a:t>meditamos</a:t>
            </a:r>
            <a:r>
              <a:rPr lang="en-US" sz="2400" b="1" i="0" u="none" dirty="0">
                <a:solidFill>
                  <a:srgbClr val="0070C0"/>
                </a:solidFill>
                <a:sym typeface="Arial"/>
              </a:rPr>
              <a:t> </a:t>
            </a:r>
            <a:r>
              <a:rPr lang="en-US" sz="2400" b="1" i="0" u="none" dirty="0" err="1">
                <a:solidFill>
                  <a:srgbClr val="0070C0"/>
                </a:solidFill>
                <a:sym typeface="Arial"/>
              </a:rPr>
              <a:t>sobre</a:t>
            </a:r>
            <a:r>
              <a:rPr lang="en-US" sz="2400" b="1" i="0" u="none" dirty="0">
                <a:solidFill>
                  <a:srgbClr val="0070C0"/>
                </a:solidFill>
                <a:sym typeface="Arial"/>
              </a:rPr>
              <a:t> los </a:t>
            </a:r>
            <a:r>
              <a:rPr lang="en-US" sz="2400" b="1" i="0" u="none" dirty="0" err="1">
                <a:solidFill>
                  <a:srgbClr val="0070C0"/>
                </a:solidFill>
                <a:sym typeface="Arial"/>
              </a:rPr>
              <a:t>eventos</a:t>
            </a:r>
            <a:r>
              <a:rPr lang="en-US" sz="2400" b="1" i="0" u="none" dirty="0">
                <a:solidFill>
                  <a:srgbClr val="0070C0"/>
                </a:solidFill>
                <a:sym typeface="Arial"/>
              </a:rPr>
              <a:t> </a:t>
            </a:r>
            <a:r>
              <a:rPr lang="en-US" sz="2400" b="1" i="0" u="none" dirty="0" err="1">
                <a:solidFill>
                  <a:srgbClr val="0070C0"/>
                </a:solidFill>
                <a:sym typeface="Arial"/>
              </a:rPr>
              <a:t>más</a:t>
            </a:r>
            <a:r>
              <a:rPr lang="en-US" sz="2400" b="1" i="0" u="none" dirty="0">
                <a:solidFill>
                  <a:srgbClr val="0070C0"/>
                </a:solidFill>
                <a:sym typeface="Arial"/>
              </a:rPr>
              <a:t> </a:t>
            </a:r>
            <a:r>
              <a:rPr lang="en-US" sz="2400" b="1" i="0" u="none" dirty="0" err="1">
                <a:solidFill>
                  <a:srgbClr val="0070C0"/>
                </a:solidFill>
                <a:sym typeface="Arial"/>
              </a:rPr>
              <a:t>importantes</a:t>
            </a:r>
            <a:r>
              <a:rPr lang="en-US" sz="2400" b="1" i="0" u="none" dirty="0">
                <a:solidFill>
                  <a:srgbClr val="0070C0"/>
                </a:solidFill>
                <a:sym typeface="Arial"/>
              </a:rPr>
              <a:t> de la </a:t>
            </a:r>
            <a:r>
              <a:rPr lang="en-US" sz="2400" b="1" i="0" u="none" dirty="0" err="1">
                <a:solidFill>
                  <a:srgbClr val="0070C0"/>
                </a:solidFill>
                <a:sym typeface="Arial"/>
              </a:rPr>
              <a:t>vida</a:t>
            </a:r>
            <a:r>
              <a:rPr lang="en-US" sz="2400" b="1" i="0" u="none" dirty="0">
                <a:solidFill>
                  <a:srgbClr val="0070C0"/>
                </a:solidFill>
                <a:sym typeface="Arial"/>
              </a:rPr>
              <a:t> de Jesús, y </a:t>
            </a:r>
            <a:r>
              <a:rPr lang="en-US" sz="2400" b="1" i="0" u="none" dirty="0" err="1">
                <a:solidFill>
                  <a:srgbClr val="0070C0"/>
                </a:solidFill>
                <a:sym typeface="Arial"/>
              </a:rPr>
              <a:t>así</a:t>
            </a:r>
            <a:r>
              <a:rPr lang="en-US" sz="2400" b="1" i="0" u="none" dirty="0">
                <a:solidFill>
                  <a:srgbClr val="0070C0"/>
                </a:solidFill>
                <a:sym typeface="Arial"/>
              </a:rPr>
              <a:t> </a:t>
            </a:r>
          </a:p>
          <a:p>
            <a:pPr marL="0" marR="0" lvl="0" indent="0" algn="ctr" rtl="0">
              <a:lnSpc>
                <a:spcPct val="100000"/>
              </a:lnSpc>
              <a:spcBef>
                <a:spcPts val="0"/>
              </a:spcBef>
              <a:spcAft>
                <a:spcPts val="0"/>
              </a:spcAft>
              <a:buClr>
                <a:srgbClr val="0070C0"/>
              </a:buClr>
              <a:buSzPts val="2200"/>
              <a:buFont typeface="Arial"/>
              <a:buNone/>
            </a:pPr>
            <a:r>
              <a:rPr lang="en-US" sz="2400" b="1" i="0" u="none" dirty="0" err="1">
                <a:solidFill>
                  <a:srgbClr val="0070C0"/>
                </a:solidFill>
                <a:sym typeface="Arial"/>
              </a:rPr>
              <a:t>nos</a:t>
            </a:r>
            <a:r>
              <a:rPr lang="en-US" sz="2400" b="1" i="0" u="none" dirty="0">
                <a:solidFill>
                  <a:srgbClr val="0070C0"/>
                </a:solidFill>
                <a:sym typeface="Arial"/>
              </a:rPr>
              <a:t> </a:t>
            </a:r>
            <a:r>
              <a:rPr lang="en-US" sz="2400" b="1" i="0" u="none" dirty="0" err="1">
                <a:solidFill>
                  <a:srgbClr val="0070C0"/>
                </a:solidFill>
                <a:sym typeface="Arial"/>
              </a:rPr>
              <a:t>acercamos</a:t>
            </a:r>
            <a:r>
              <a:rPr lang="en-US" sz="2400" b="1" i="0" u="none" dirty="0">
                <a:solidFill>
                  <a:srgbClr val="0070C0"/>
                </a:solidFill>
                <a:sym typeface="Arial"/>
              </a:rPr>
              <a:t> a </a:t>
            </a:r>
            <a:r>
              <a:rPr lang="en-US" sz="2400" b="1" i="0" u="none" dirty="0" err="1">
                <a:solidFill>
                  <a:srgbClr val="0070C0"/>
                </a:solidFill>
                <a:sym typeface="Arial"/>
              </a:rPr>
              <a:t>Él</a:t>
            </a:r>
            <a:r>
              <a:rPr lang="en-US" sz="2400" b="1" i="0" u="none" dirty="0">
                <a:solidFill>
                  <a:srgbClr val="0070C0"/>
                </a:solidFill>
                <a:sym typeface="Arial"/>
              </a:rPr>
              <a:t> y </a:t>
            </a:r>
            <a:r>
              <a:rPr lang="en-US" sz="2400" b="1" i="0" u="none" dirty="0" err="1">
                <a:solidFill>
                  <a:srgbClr val="0070C0"/>
                </a:solidFill>
                <a:sym typeface="Arial"/>
              </a:rPr>
              <a:t>crecemos</a:t>
            </a:r>
            <a:r>
              <a:rPr lang="en-US" sz="2400" b="1" i="0" u="none" dirty="0">
                <a:solidFill>
                  <a:srgbClr val="0070C0"/>
                </a:solidFill>
                <a:sym typeface="Arial"/>
              </a:rPr>
              <a:t> </a:t>
            </a:r>
            <a:r>
              <a:rPr lang="en-US" sz="2400" b="1" i="0" u="none" dirty="0" err="1">
                <a:solidFill>
                  <a:srgbClr val="0070C0"/>
                </a:solidFill>
                <a:sym typeface="Arial"/>
              </a:rPr>
              <a:t>en</a:t>
            </a:r>
            <a:r>
              <a:rPr lang="en-US" sz="2400" b="1" i="0" u="none" dirty="0">
                <a:solidFill>
                  <a:srgbClr val="0070C0"/>
                </a:solidFill>
                <a:sym typeface="Arial"/>
              </a:rPr>
              <a:t> </a:t>
            </a:r>
            <a:r>
              <a:rPr lang="en-US" sz="2400" b="1" i="0" u="none" dirty="0" err="1">
                <a:solidFill>
                  <a:srgbClr val="0070C0"/>
                </a:solidFill>
                <a:sym typeface="Arial"/>
              </a:rPr>
              <a:t>fe</a:t>
            </a:r>
            <a:r>
              <a:rPr lang="en-US" sz="2400" b="1" i="0" u="none" dirty="0">
                <a:solidFill>
                  <a:srgbClr val="0070C0"/>
                </a:solidFill>
                <a:sym typeface="Arial"/>
              </a:rPr>
              <a:t> y amor.</a:t>
            </a:r>
            <a:endParaRPr sz="2400" dirty="0"/>
          </a:p>
        </p:txBody>
      </p:sp>
      <p:pic>
        <p:nvPicPr>
          <p:cNvPr id="334" name="Google Shape;334;p21" descr="22 ideas de Rosario para niños | rosario para niños, rosarios, misterios  del rosario"/>
          <p:cNvPicPr preferRelativeResize="0"/>
          <p:nvPr/>
        </p:nvPicPr>
        <p:blipFill rotWithShape="1">
          <a:blip r:embed="rId3">
            <a:alphaModFix/>
          </a:blip>
          <a:srcRect/>
          <a:stretch/>
        </p:blipFill>
        <p:spPr>
          <a:xfrm>
            <a:off x="0" y="1948293"/>
            <a:ext cx="9144000" cy="4989082"/>
          </a:xfrm>
          <a:prstGeom prst="rect">
            <a:avLst/>
          </a:prstGeom>
          <a:noFill/>
          <a:ln>
            <a:noFill/>
          </a:ln>
        </p:spPr>
      </p:pic>
      <p:pic>
        <p:nvPicPr>
          <p:cNvPr id="5" name="Picture 4">
            <a:extLst>
              <a:ext uri="{FF2B5EF4-FFF2-40B4-BE49-F238E27FC236}">
                <a16:creationId xmlns:a16="http://schemas.microsoft.com/office/drawing/2014/main" id="{7AFB8E29-4A5A-6038-0A0F-A445DE5AB76E}"/>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3116728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3"/>
                                        </p:tgtEl>
                                        <p:attrNameLst>
                                          <p:attrName>style.visibility</p:attrName>
                                        </p:attrNameLst>
                                      </p:cBhvr>
                                      <p:to>
                                        <p:strVal val="visible"/>
                                      </p:to>
                                    </p:set>
                                    <p:animEffect transition="in" filter="fade">
                                      <p:cBhvr>
                                        <p:cTn id="7" dur="1000"/>
                                        <p:tgtEl>
                                          <p:spTgt spid="333"/>
                                        </p:tgtEl>
                                      </p:cBhvr>
                                    </p:animEffect>
                                  </p:childTnLst>
                                </p:cTn>
                              </p:par>
                              <p:par>
                                <p:cTn id="8" presetID="10" presetClass="entr" presetSubtype="0" fill="hold" nodeType="withEffect">
                                  <p:stCondLst>
                                    <p:cond delay="0"/>
                                  </p:stCondLst>
                                  <p:childTnLst>
                                    <p:set>
                                      <p:cBhvr>
                                        <p:cTn id="9" dur="1" fill="hold">
                                          <p:stCondLst>
                                            <p:cond delay="0"/>
                                          </p:stCondLst>
                                        </p:cTn>
                                        <p:tgtEl>
                                          <p:spTgt spid="334"/>
                                        </p:tgtEl>
                                        <p:attrNameLst>
                                          <p:attrName>style.visibility</p:attrName>
                                        </p:attrNameLst>
                                      </p:cBhvr>
                                      <p:to>
                                        <p:strVal val="visible"/>
                                      </p:to>
                                    </p:set>
                                    <p:animEffect transition="in" filter="fade">
                                      <p:cBhvr>
                                        <p:cTn id="10" dur="1000"/>
                                        <p:tgtEl>
                                          <p:spTgt spid="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pic>
        <p:nvPicPr>
          <p:cNvPr id="343" name="Google Shape;343;p22"/>
          <p:cNvPicPr preferRelativeResize="0"/>
          <p:nvPr/>
        </p:nvPicPr>
        <p:blipFill rotWithShape="1">
          <a:blip r:embed="rId3">
            <a:alphaModFix/>
          </a:blip>
          <a:srcRect/>
          <a:stretch/>
        </p:blipFill>
        <p:spPr>
          <a:xfrm>
            <a:off x="196850" y="829994"/>
            <a:ext cx="5040312" cy="5948631"/>
          </a:xfrm>
          <a:prstGeom prst="rect">
            <a:avLst/>
          </a:prstGeom>
          <a:noFill/>
          <a:ln>
            <a:noFill/>
          </a:ln>
        </p:spPr>
      </p:pic>
      <p:sp>
        <p:nvSpPr>
          <p:cNvPr id="344" name="Google Shape;344;p22"/>
          <p:cNvSpPr txBox="1"/>
          <p:nvPr/>
        </p:nvSpPr>
        <p:spPr>
          <a:xfrm>
            <a:off x="5359791" y="2096169"/>
            <a:ext cx="3587359" cy="341627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600"/>
              <a:buFont typeface="Arial"/>
              <a:buNone/>
            </a:pPr>
            <a:r>
              <a:rPr lang="en-US" sz="3600" b="1" i="0" u="none" dirty="0">
                <a:solidFill>
                  <a:srgbClr val="FF0D5D"/>
                </a:solidFill>
                <a:latin typeface="Arial"/>
                <a:ea typeface="Arial"/>
                <a:cs typeface="Arial"/>
                <a:sym typeface="Arial"/>
              </a:rPr>
              <a:t>¡La Virgen María </a:t>
            </a:r>
            <a:r>
              <a:rPr lang="en-US" sz="3600" b="1" i="0" u="none" dirty="0" err="1">
                <a:solidFill>
                  <a:srgbClr val="FF0D5D"/>
                </a:solidFill>
                <a:latin typeface="Arial"/>
                <a:ea typeface="Arial"/>
                <a:cs typeface="Arial"/>
                <a:sym typeface="Arial"/>
              </a:rPr>
              <a:t>siempre</a:t>
            </a:r>
            <a:r>
              <a:rPr lang="en-US" sz="3600" b="1" i="0" u="none" dirty="0">
                <a:solidFill>
                  <a:srgbClr val="FF0D5D"/>
                </a:solidFill>
                <a:latin typeface="Arial"/>
                <a:ea typeface="Arial"/>
                <a:cs typeface="Arial"/>
                <a:sym typeface="Arial"/>
              </a:rPr>
              <a:t> </a:t>
            </a:r>
            <a:r>
              <a:rPr lang="en-US" sz="3600" b="1" i="0" u="none" dirty="0" err="1">
                <a:solidFill>
                  <a:srgbClr val="FF0D5D"/>
                </a:solidFill>
                <a:latin typeface="Arial"/>
                <a:ea typeface="Arial"/>
                <a:cs typeface="Arial"/>
                <a:sym typeface="Arial"/>
              </a:rPr>
              <a:t>nos</a:t>
            </a:r>
            <a:r>
              <a:rPr lang="en-US" sz="3600" b="1" i="0" u="none" dirty="0">
                <a:solidFill>
                  <a:srgbClr val="FF0D5D"/>
                </a:solidFill>
                <a:latin typeface="Arial"/>
                <a:ea typeface="Arial"/>
                <a:cs typeface="Arial"/>
                <a:sym typeface="Arial"/>
              </a:rPr>
              <a:t> </a:t>
            </a:r>
            <a:r>
              <a:rPr lang="en-US" sz="3600" b="1" i="0" u="none" dirty="0" err="1">
                <a:solidFill>
                  <a:srgbClr val="FF0D5D"/>
                </a:solidFill>
                <a:latin typeface="Arial"/>
                <a:ea typeface="Arial"/>
                <a:cs typeface="Arial"/>
                <a:sym typeface="Arial"/>
              </a:rPr>
              <a:t>lleva</a:t>
            </a:r>
            <a:r>
              <a:rPr lang="en-US" sz="3600" b="1" i="0" u="none" dirty="0">
                <a:solidFill>
                  <a:srgbClr val="FF0D5D"/>
                </a:solidFill>
                <a:latin typeface="Arial"/>
                <a:ea typeface="Arial"/>
                <a:cs typeface="Arial"/>
                <a:sym typeface="Arial"/>
              </a:rPr>
              <a:t> a Jesús, </a:t>
            </a:r>
          </a:p>
          <a:p>
            <a:pPr marL="0" marR="0" lvl="0" indent="0" algn="ctr" rtl="0">
              <a:lnSpc>
                <a:spcPct val="100000"/>
              </a:lnSpc>
              <a:spcBef>
                <a:spcPts val="0"/>
              </a:spcBef>
              <a:spcAft>
                <a:spcPts val="0"/>
              </a:spcAft>
              <a:buClr>
                <a:srgbClr val="FF0D5D"/>
              </a:buClr>
              <a:buSzPts val="3600"/>
              <a:buFont typeface="Arial"/>
              <a:buNone/>
            </a:pPr>
            <a:r>
              <a:rPr lang="en-US" sz="3600" b="1" i="0" u="none" dirty="0" err="1">
                <a:solidFill>
                  <a:srgbClr val="FF0D5D"/>
                </a:solidFill>
                <a:latin typeface="Arial"/>
                <a:ea typeface="Arial"/>
                <a:cs typeface="Arial"/>
                <a:sym typeface="Arial"/>
              </a:rPr>
              <a:t>Nuestro</a:t>
            </a:r>
            <a:r>
              <a:rPr lang="en-US" sz="3600" b="1" i="0" u="none" dirty="0">
                <a:solidFill>
                  <a:srgbClr val="FF0D5D"/>
                </a:solidFill>
                <a:latin typeface="Arial"/>
                <a:ea typeface="Arial"/>
                <a:cs typeface="Arial"/>
                <a:sym typeface="Arial"/>
              </a:rPr>
              <a:t> Dios, </a:t>
            </a:r>
            <a:r>
              <a:rPr lang="en-US" sz="3600" b="1" i="0" u="none" dirty="0" err="1">
                <a:solidFill>
                  <a:srgbClr val="FF0D5D"/>
                </a:solidFill>
                <a:latin typeface="Arial"/>
                <a:ea typeface="Arial"/>
                <a:cs typeface="Arial"/>
                <a:sym typeface="Arial"/>
              </a:rPr>
              <a:t>Todopoderoso</a:t>
            </a:r>
            <a:r>
              <a:rPr lang="en-US" sz="3600" b="1" i="0" u="none" dirty="0">
                <a:solidFill>
                  <a:srgbClr val="FF0D5D"/>
                </a:solidFill>
                <a:latin typeface="Arial"/>
                <a:ea typeface="Arial"/>
                <a:cs typeface="Arial"/>
                <a:sym typeface="Arial"/>
              </a:rPr>
              <a:t>!</a:t>
            </a:r>
            <a:endParaRPr dirty="0"/>
          </a:p>
        </p:txBody>
      </p:sp>
      <p:sp>
        <p:nvSpPr>
          <p:cNvPr id="345" name="Google Shape;345;p22"/>
          <p:cNvSpPr txBox="1">
            <a:spLocks noGrp="1"/>
          </p:cNvSpPr>
          <p:nvPr>
            <p:ph type="body" idx="1"/>
          </p:nvPr>
        </p:nvSpPr>
        <p:spPr>
          <a:xfrm>
            <a:off x="142875" y="79375"/>
            <a:ext cx="8858250"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3000" b="1" i="0" u="none" dirty="0">
                <a:solidFill>
                  <a:srgbClr val="0070C0"/>
                </a:solidFill>
                <a:latin typeface="Arial"/>
                <a:ea typeface="Arial"/>
                <a:cs typeface="Arial"/>
                <a:sym typeface="Arial"/>
              </a:rPr>
              <a:t>Es </a:t>
            </a:r>
            <a:r>
              <a:rPr lang="en-US" sz="3000" b="1" i="0" u="none" dirty="0" err="1">
                <a:solidFill>
                  <a:srgbClr val="0070C0"/>
                </a:solidFill>
                <a:latin typeface="Arial"/>
                <a:ea typeface="Arial"/>
                <a:cs typeface="Arial"/>
                <a:sym typeface="Arial"/>
              </a:rPr>
              <a:t>Poderoso</a:t>
            </a:r>
            <a:r>
              <a:rPr lang="en-US" sz="3000" b="1" i="0" u="none" dirty="0">
                <a:solidFill>
                  <a:srgbClr val="0070C0"/>
                </a:solidFill>
                <a:latin typeface="Arial"/>
                <a:ea typeface="Arial"/>
                <a:cs typeface="Arial"/>
                <a:sym typeface="Arial"/>
              </a:rPr>
              <a:t> </a:t>
            </a:r>
            <a:r>
              <a:rPr lang="en-US" sz="3000" b="1" i="0" u="none" dirty="0" err="1">
                <a:solidFill>
                  <a:srgbClr val="0070C0"/>
                </a:solidFill>
                <a:latin typeface="Arial"/>
                <a:ea typeface="Arial"/>
                <a:cs typeface="Arial"/>
                <a:sym typeface="Arial"/>
              </a:rPr>
              <a:t>el</a:t>
            </a:r>
            <a:r>
              <a:rPr lang="en-US" sz="3000" b="1" i="0" u="none" dirty="0">
                <a:solidFill>
                  <a:srgbClr val="0070C0"/>
                </a:solidFill>
                <a:latin typeface="Arial"/>
                <a:ea typeface="Arial"/>
                <a:cs typeface="Arial"/>
                <a:sym typeface="Arial"/>
              </a:rPr>
              <a:t> Rosario </a:t>
            </a:r>
            <a:r>
              <a:rPr lang="en-US" sz="3000" b="1" i="0" u="none" dirty="0" err="1">
                <a:solidFill>
                  <a:srgbClr val="0070C0"/>
                </a:solidFill>
                <a:latin typeface="Arial"/>
                <a:ea typeface="Arial"/>
                <a:cs typeface="Arial"/>
                <a:sym typeface="Arial"/>
              </a:rPr>
              <a:t>porque</a:t>
            </a:r>
            <a:r>
              <a:rPr lang="en-US" sz="3000" b="1" i="0" u="none" dirty="0">
                <a:solidFill>
                  <a:srgbClr val="0070C0"/>
                </a:solidFill>
                <a:latin typeface="Arial"/>
                <a:ea typeface="Arial"/>
                <a:cs typeface="Arial"/>
                <a:sym typeface="Arial"/>
              </a:rPr>
              <a:t>…</a:t>
            </a:r>
            <a:endParaRPr sz="3000" b="1" i="0" u="none" dirty="0">
              <a:solidFill>
                <a:srgbClr val="0070C0"/>
              </a:solidFill>
              <a:latin typeface="Arial"/>
              <a:ea typeface="Arial"/>
              <a:cs typeface="Arial"/>
              <a:sym typeface="Arial"/>
            </a:endParaRPr>
          </a:p>
          <a:p>
            <a:pPr marL="342900" marR="0" lvl="0" indent="-120650" algn="l" rtl="0">
              <a:spcBef>
                <a:spcPts val="700"/>
              </a:spcBef>
              <a:spcAft>
                <a:spcPts val="0"/>
              </a:spcAft>
              <a:buClr>
                <a:schemeClr val="dk1"/>
              </a:buClr>
              <a:buSzPts val="3500"/>
              <a:buFont typeface="Times New Roman"/>
              <a:buNone/>
            </a:pPr>
            <a:endParaRPr sz="3500" b="1" i="0" u="none" dirty="0">
              <a:solidFill>
                <a:srgbClr val="FF0D5D"/>
              </a:solidFill>
              <a:latin typeface="Arial"/>
              <a:ea typeface="Arial"/>
              <a:cs typeface="Arial"/>
              <a:sym typeface="Arial"/>
            </a:endParaRPr>
          </a:p>
        </p:txBody>
      </p:sp>
      <p:pic>
        <p:nvPicPr>
          <p:cNvPr id="5" name="Picture 4">
            <a:extLst>
              <a:ext uri="{FF2B5EF4-FFF2-40B4-BE49-F238E27FC236}">
                <a16:creationId xmlns:a16="http://schemas.microsoft.com/office/drawing/2014/main" id="{39122CE4-2353-AC9A-0397-AFDFEFCADE66}"/>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3634064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p:cTn id="7" dur="1000"/>
                                        <p:tgtEl>
                                          <p:spTgt spid="3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2" name="Google Shape;352;p23"/>
          <p:cNvSpPr txBox="1">
            <a:spLocks noGrp="1"/>
          </p:cNvSpPr>
          <p:nvPr>
            <p:ph type="body" idx="1"/>
          </p:nvPr>
        </p:nvSpPr>
        <p:spPr>
          <a:xfrm>
            <a:off x="152400" y="76200"/>
            <a:ext cx="8858250" cy="533400"/>
          </a:xfrm>
          <a:prstGeom prst="rect">
            <a:avLst/>
          </a:prstGeom>
          <a:noFill/>
          <a:ln>
            <a:noFill/>
          </a:ln>
        </p:spPr>
        <p:txBody>
          <a:bodyPr spcFirstLastPara="1" wrap="square" lIns="91425" tIns="45700" rIns="91425" bIns="45700" anchor="t" anchorCtr="0">
            <a:normAutofit/>
          </a:bodyPr>
          <a:lstStyle/>
          <a:p>
            <a:pPr marL="342900" marR="0" lvl="0" indent="-342900" algn="ctr" rtl="0">
              <a:lnSpc>
                <a:spcPct val="80000"/>
              </a:lnSpc>
              <a:spcBef>
                <a:spcPts val="0"/>
              </a:spcBef>
              <a:spcAft>
                <a:spcPts val="0"/>
              </a:spcAft>
              <a:buClr>
                <a:srgbClr val="FF0D5D"/>
              </a:buClr>
              <a:buSzPts val="3500"/>
              <a:buFont typeface="Arial"/>
              <a:buNone/>
            </a:pPr>
            <a:r>
              <a:rPr lang="en-US" sz="3000" b="1" i="0" u="none" dirty="0">
                <a:solidFill>
                  <a:srgbClr val="FF0D5D"/>
                </a:solidFill>
                <a:latin typeface="Arial"/>
                <a:ea typeface="Arial"/>
                <a:cs typeface="Arial"/>
                <a:sym typeface="Arial"/>
              </a:rPr>
              <a:t>Es </a:t>
            </a:r>
            <a:r>
              <a:rPr lang="en-US" sz="3000" b="1" i="0" u="none" dirty="0" err="1">
                <a:solidFill>
                  <a:srgbClr val="FF0D5D"/>
                </a:solidFill>
                <a:latin typeface="Arial"/>
                <a:ea typeface="Arial"/>
                <a:cs typeface="Arial"/>
                <a:sym typeface="Arial"/>
              </a:rPr>
              <a:t>Poderoso</a:t>
            </a:r>
            <a:r>
              <a:rPr lang="en-US" sz="3000" b="1" i="0" u="none" dirty="0">
                <a:solidFill>
                  <a:srgbClr val="FF0D5D"/>
                </a:solidFill>
                <a:latin typeface="Arial"/>
                <a:ea typeface="Arial"/>
                <a:cs typeface="Arial"/>
                <a:sym typeface="Arial"/>
              </a:rPr>
              <a:t> </a:t>
            </a:r>
            <a:r>
              <a:rPr lang="en-US" sz="3000" b="1" i="0" u="none" dirty="0" err="1">
                <a:solidFill>
                  <a:srgbClr val="FF0D5D"/>
                </a:solidFill>
                <a:latin typeface="Arial"/>
                <a:ea typeface="Arial"/>
                <a:cs typeface="Arial"/>
                <a:sym typeface="Arial"/>
              </a:rPr>
              <a:t>el</a:t>
            </a:r>
            <a:r>
              <a:rPr lang="en-US" sz="3000" b="1" i="0" u="none" dirty="0">
                <a:solidFill>
                  <a:srgbClr val="FF0D5D"/>
                </a:solidFill>
                <a:latin typeface="Arial"/>
                <a:ea typeface="Arial"/>
                <a:cs typeface="Arial"/>
                <a:sym typeface="Arial"/>
              </a:rPr>
              <a:t> Rosario</a:t>
            </a:r>
            <a:r>
              <a:rPr lang="en-US" sz="3000" b="1" dirty="0">
                <a:solidFill>
                  <a:srgbClr val="FF0D5D"/>
                </a:solidFill>
                <a:latin typeface="Arial"/>
                <a:ea typeface="Arial"/>
                <a:cs typeface="Arial"/>
                <a:sym typeface="Arial"/>
              </a:rPr>
              <a:t> </a:t>
            </a:r>
            <a:r>
              <a:rPr lang="en-US" sz="3000" b="1" dirty="0" err="1">
                <a:solidFill>
                  <a:srgbClr val="FF0D5D"/>
                </a:solidFill>
                <a:latin typeface="Arial"/>
                <a:ea typeface="Arial"/>
                <a:cs typeface="Arial"/>
                <a:sym typeface="Arial"/>
              </a:rPr>
              <a:t>porque</a:t>
            </a:r>
            <a:r>
              <a:rPr lang="en-US" sz="3000" b="1" dirty="0">
                <a:solidFill>
                  <a:srgbClr val="FF0D5D"/>
                </a:solidFill>
                <a:latin typeface="Arial"/>
                <a:ea typeface="Arial"/>
                <a:cs typeface="Arial"/>
                <a:sym typeface="Arial"/>
              </a:rPr>
              <a:t>…</a:t>
            </a:r>
            <a:endParaRPr sz="3000" b="1" i="0" u="none" dirty="0">
              <a:solidFill>
                <a:srgbClr val="FF0D5D"/>
              </a:solidFill>
              <a:latin typeface="Arial"/>
              <a:ea typeface="Arial"/>
              <a:cs typeface="Arial"/>
              <a:sym typeface="Arial"/>
            </a:endParaRPr>
          </a:p>
          <a:p>
            <a:pPr marL="342900" marR="0" lvl="0" indent="-120650" algn="l" rtl="0">
              <a:spcBef>
                <a:spcPts val="700"/>
              </a:spcBef>
              <a:spcAft>
                <a:spcPts val="0"/>
              </a:spcAft>
              <a:buClr>
                <a:schemeClr val="dk1"/>
              </a:buClr>
              <a:buSzPts val="3500"/>
              <a:buFont typeface="Times New Roman"/>
              <a:buNone/>
            </a:pPr>
            <a:endParaRPr sz="3500" b="1" i="0" u="none" dirty="0">
              <a:solidFill>
                <a:srgbClr val="FF0D5D"/>
              </a:solidFill>
              <a:latin typeface="Arial"/>
              <a:ea typeface="Arial"/>
              <a:cs typeface="Arial"/>
              <a:sym typeface="Arial"/>
            </a:endParaRPr>
          </a:p>
        </p:txBody>
      </p:sp>
      <p:sp>
        <p:nvSpPr>
          <p:cNvPr id="355" name="Google Shape;355;p23"/>
          <p:cNvSpPr txBox="1"/>
          <p:nvPr/>
        </p:nvSpPr>
        <p:spPr>
          <a:xfrm>
            <a:off x="6922917" y="1483018"/>
            <a:ext cx="2200275" cy="31384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2200"/>
              <a:buFont typeface="Arial"/>
              <a:buNone/>
            </a:pPr>
            <a:r>
              <a:rPr lang="en-US" sz="2200" b="1" i="0" u="none" dirty="0" err="1">
                <a:solidFill>
                  <a:srgbClr val="FF0D5D"/>
                </a:solidFill>
                <a:latin typeface="Arial"/>
                <a:ea typeface="Arial"/>
                <a:cs typeface="Arial"/>
                <a:sym typeface="Arial"/>
              </a:rPr>
              <a:t>En</a:t>
            </a:r>
            <a:r>
              <a:rPr lang="en-US" sz="2200" b="1" i="0" u="none" dirty="0">
                <a:solidFill>
                  <a:srgbClr val="FF0D5D"/>
                </a:solidFill>
                <a:latin typeface="Arial"/>
                <a:ea typeface="Arial"/>
                <a:cs typeface="Arial"/>
                <a:sym typeface="Arial"/>
              </a:rPr>
              <a:t> </a:t>
            </a:r>
            <a:r>
              <a:rPr lang="en-US" sz="2200" b="1" i="0" u="none" dirty="0" err="1">
                <a:solidFill>
                  <a:srgbClr val="FF0D5D"/>
                </a:solidFill>
                <a:latin typeface="Arial"/>
                <a:ea typeface="Arial"/>
                <a:cs typeface="Arial"/>
                <a:sym typeface="Arial"/>
              </a:rPr>
              <a:t>el</a:t>
            </a:r>
            <a:r>
              <a:rPr lang="en-US" sz="2200" b="1" i="0" u="none" dirty="0">
                <a:solidFill>
                  <a:srgbClr val="FF0D5D"/>
                </a:solidFill>
                <a:latin typeface="Arial"/>
                <a:ea typeface="Arial"/>
                <a:cs typeface="Arial"/>
                <a:sym typeface="Arial"/>
              </a:rPr>
              <a:t> Rosario, Nuestra Madre del Cielo </a:t>
            </a:r>
            <a:r>
              <a:rPr lang="en-US" sz="2200" b="1" i="0" u="none" dirty="0" err="1">
                <a:solidFill>
                  <a:srgbClr val="FF0D5D"/>
                </a:solidFill>
                <a:latin typeface="Arial"/>
                <a:ea typeface="Arial"/>
                <a:cs typeface="Arial"/>
                <a:sym typeface="Arial"/>
              </a:rPr>
              <a:t>ora</a:t>
            </a:r>
            <a:r>
              <a:rPr lang="en-US" sz="2200" b="1" i="0" u="none" dirty="0">
                <a:solidFill>
                  <a:srgbClr val="FF0D5D"/>
                </a:solidFill>
                <a:latin typeface="Arial"/>
                <a:ea typeface="Arial"/>
                <a:cs typeface="Arial"/>
                <a:sym typeface="Arial"/>
              </a:rPr>
              <a:t> con </a:t>
            </a:r>
            <a:r>
              <a:rPr lang="en-US" sz="2200" b="1" i="0" u="none" dirty="0" err="1">
                <a:solidFill>
                  <a:srgbClr val="FF0D5D"/>
                </a:solidFill>
                <a:latin typeface="Arial"/>
                <a:ea typeface="Arial"/>
                <a:cs typeface="Arial"/>
                <a:sym typeface="Arial"/>
              </a:rPr>
              <a:t>nosotros</a:t>
            </a:r>
            <a:r>
              <a:rPr lang="en-US" sz="2200" b="1" i="0" u="none" dirty="0">
                <a:solidFill>
                  <a:srgbClr val="FF0D5D"/>
                </a:solidFill>
                <a:latin typeface="Arial"/>
                <a:ea typeface="Arial"/>
                <a:cs typeface="Arial"/>
                <a:sym typeface="Arial"/>
              </a:rPr>
              <a:t>. </a:t>
            </a:r>
            <a:endParaRPr dirty="0"/>
          </a:p>
          <a:p>
            <a:pPr marL="0" marR="0" lvl="0" indent="0" algn="ctr" rtl="0">
              <a:lnSpc>
                <a:spcPct val="100000"/>
              </a:lnSpc>
              <a:spcBef>
                <a:spcPts val="0"/>
              </a:spcBef>
              <a:spcAft>
                <a:spcPts val="0"/>
              </a:spcAft>
              <a:buClr>
                <a:schemeClr val="dk1"/>
              </a:buClr>
              <a:buSzPts val="2200"/>
              <a:buFont typeface="Times New Roman"/>
              <a:buNone/>
            </a:pPr>
            <a:endParaRPr sz="2200" b="1" i="0" u="none" dirty="0">
              <a:solidFill>
                <a:srgbClr val="FF0D5D"/>
              </a:solidFill>
              <a:latin typeface="Arial"/>
              <a:ea typeface="Arial"/>
              <a:cs typeface="Arial"/>
              <a:sym typeface="Arial"/>
            </a:endParaRPr>
          </a:p>
          <a:p>
            <a:pPr marL="0" marR="0" lvl="0" indent="0" algn="ctr" rtl="0">
              <a:lnSpc>
                <a:spcPct val="100000"/>
              </a:lnSpc>
              <a:spcBef>
                <a:spcPts val="0"/>
              </a:spcBef>
              <a:spcAft>
                <a:spcPts val="0"/>
              </a:spcAft>
              <a:buClr>
                <a:srgbClr val="FF0D5D"/>
              </a:buClr>
              <a:buSzPts val="2200"/>
              <a:buFont typeface="Arial"/>
              <a:buNone/>
            </a:pPr>
            <a:r>
              <a:rPr lang="en-US" sz="2200" b="1" i="0" u="none" dirty="0">
                <a:solidFill>
                  <a:srgbClr val="FF0D5D"/>
                </a:solidFill>
                <a:latin typeface="Arial"/>
                <a:ea typeface="Arial"/>
                <a:cs typeface="Arial"/>
                <a:sym typeface="Arial"/>
              </a:rPr>
              <a:t>Jesús ama </a:t>
            </a:r>
            <a:r>
              <a:rPr lang="en-US" sz="2200" b="1" i="0" u="none" dirty="0" err="1">
                <a:solidFill>
                  <a:srgbClr val="FF0D5D"/>
                </a:solidFill>
                <a:latin typeface="Arial"/>
                <a:ea typeface="Arial"/>
                <a:cs typeface="Arial"/>
                <a:sym typeface="Arial"/>
              </a:rPr>
              <a:t>mucho</a:t>
            </a:r>
            <a:r>
              <a:rPr lang="en-US" sz="2200" b="1" i="0" u="none" dirty="0">
                <a:solidFill>
                  <a:srgbClr val="FF0D5D"/>
                </a:solidFill>
                <a:latin typeface="Arial"/>
                <a:ea typeface="Arial"/>
                <a:cs typeface="Arial"/>
                <a:sym typeface="Arial"/>
              </a:rPr>
              <a:t> a </a:t>
            </a:r>
            <a:r>
              <a:rPr lang="en-US" sz="2200" b="1" i="0" u="none" dirty="0" err="1">
                <a:solidFill>
                  <a:srgbClr val="FF0D5D"/>
                </a:solidFill>
                <a:latin typeface="Arial"/>
                <a:ea typeface="Arial"/>
                <a:cs typeface="Arial"/>
                <a:sym typeface="Arial"/>
              </a:rPr>
              <a:t>su</a:t>
            </a:r>
            <a:r>
              <a:rPr lang="en-US" sz="2200" b="1" i="0" u="none" dirty="0">
                <a:solidFill>
                  <a:srgbClr val="FF0D5D"/>
                </a:solidFill>
                <a:latin typeface="Arial"/>
                <a:ea typeface="Arial"/>
                <a:cs typeface="Arial"/>
                <a:sym typeface="Arial"/>
              </a:rPr>
              <a:t> Madre y </a:t>
            </a:r>
            <a:r>
              <a:rPr lang="en-US" sz="2200" b="1" i="0" u="none" dirty="0" err="1">
                <a:solidFill>
                  <a:srgbClr val="FF0D5D"/>
                </a:solidFill>
                <a:latin typeface="Arial"/>
                <a:ea typeface="Arial"/>
                <a:cs typeface="Arial"/>
                <a:sym typeface="Arial"/>
              </a:rPr>
              <a:t>siempre</a:t>
            </a:r>
            <a:r>
              <a:rPr lang="en-US" sz="2200" b="1" i="0" u="none" dirty="0">
                <a:solidFill>
                  <a:srgbClr val="FF0D5D"/>
                </a:solidFill>
                <a:latin typeface="Arial"/>
                <a:ea typeface="Arial"/>
                <a:cs typeface="Arial"/>
                <a:sym typeface="Arial"/>
              </a:rPr>
              <a:t> la </a:t>
            </a:r>
            <a:r>
              <a:rPr lang="en-US" sz="2200" b="1" i="0" u="none" dirty="0" err="1">
                <a:solidFill>
                  <a:srgbClr val="FF0D5D"/>
                </a:solidFill>
                <a:latin typeface="Arial"/>
                <a:ea typeface="Arial"/>
                <a:cs typeface="Arial"/>
                <a:sym typeface="Arial"/>
              </a:rPr>
              <a:t>complace</a:t>
            </a:r>
            <a:r>
              <a:rPr lang="en-US" sz="2200" b="1" i="0" u="none" dirty="0">
                <a:solidFill>
                  <a:srgbClr val="FF0D5D"/>
                </a:solidFill>
                <a:latin typeface="Arial"/>
                <a:ea typeface="Arial"/>
                <a:cs typeface="Arial"/>
                <a:sym typeface="Arial"/>
              </a:rPr>
              <a:t>.</a:t>
            </a:r>
            <a:endParaRPr dirty="0"/>
          </a:p>
        </p:txBody>
      </p:sp>
      <p:pic>
        <p:nvPicPr>
          <p:cNvPr id="356" name="Google Shape;356;p23"/>
          <p:cNvPicPr preferRelativeResize="0"/>
          <p:nvPr/>
        </p:nvPicPr>
        <p:blipFill rotWithShape="1">
          <a:blip r:embed="rId3">
            <a:alphaModFix/>
          </a:blip>
          <a:srcRect/>
          <a:stretch/>
        </p:blipFill>
        <p:spPr>
          <a:xfrm>
            <a:off x="152399" y="759655"/>
            <a:ext cx="6657975" cy="6022145"/>
          </a:xfrm>
          <a:prstGeom prst="rect">
            <a:avLst/>
          </a:prstGeom>
          <a:noFill/>
          <a:ln>
            <a:noFill/>
          </a:ln>
        </p:spPr>
      </p:pic>
      <p:pic>
        <p:nvPicPr>
          <p:cNvPr id="5" name="Picture 4">
            <a:extLst>
              <a:ext uri="{FF2B5EF4-FFF2-40B4-BE49-F238E27FC236}">
                <a16:creationId xmlns:a16="http://schemas.microsoft.com/office/drawing/2014/main" id="{085346B1-1CE9-6752-746D-92AFA04AE9E5}"/>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244030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3" name="Google Shape;363;p24"/>
          <p:cNvSpPr txBox="1">
            <a:spLocks noGrp="1"/>
          </p:cNvSpPr>
          <p:nvPr>
            <p:ph type="body" idx="1"/>
          </p:nvPr>
        </p:nvSpPr>
        <p:spPr>
          <a:xfrm>
            <a:off x="675250" y="111125"/>
            <a:ext cx="7240025" cy="609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0D5D"/>
              </a:buClr>
              <a:buSzPts val="2800"/>
              <a:buFont typeface="Arial"/>
              <a:buNone/>
            </a:pPr>
            <a:r>
              <a:rPr lang="en-US" sz="2800" b="1" i="0" u="none" dirty="0">
                <a:solidFill>
                  <a:srgbClr val="0070C0"/>
                </a:solidFill>
                <a:latin typeface="Arial"/>
                <a:ea typeface="Arial"/>
                <a:cs typeface="Arial"/>
                <a:sym typeface="Arial"/>
              </a:rPr>
              <a:t>La Virgen </a:t>
            </a:r>
            <a:r>
              <a:rPr lang="en-US" sz="2800" b="1" i="0" u="none" dirty="0" err="1">
                <a:solidFill>
                  <a:srgbClr val="0070C0"/>
                </a:solidFill>
                <a:latin typeface="Arial"/>
                <a:ea typeface="Arial"/>
                <a:cs typeface="Arial"/>
                <a:sym typeface="Arial"/>
              </a:rPr>
              <a:t>agrega</a:t>
            </a:r>
            <a:r>
              <a:rPr lang="en-US" sz="2800" b="1" i="0" u="none" dirty="0">
                <a:solidFill>
                  <a:srgbClr val="0070C0"/>
                </a:solidFill>
                <a:latin typeface="Arial"/>
                <a:ea typeface="Arial"/>
                <a:cs typeface="Arial"/>
                <a:sym typeface="Arial"/>
              </a:rPr>
              <a:t> una </a:t>
            </a:r>
            <a:r>
              <a:rPr lang="en-US" sz="2800" b="1" i="0" u="none" dirty="0" err="1">
                <a:solidFill>
                  <a:srgbClr val="0070C0"/>
                </a:solidFill>
                <a:latin typeface="Arial"/>
                <a:ea typeface="Arial"/>
                <a:cs typeface="Arial"/>
                <a:sym typeface="Arial"/>
              </a:rPr>
              <a:t>oración</a:t>
            </a:r>
            <a:r>
              <a:rPr lang="en-US" sz="2800" b="1" i="0" u="none" dirty="0">
                <a:solidFill>
                  <a:srgbClr val="0070C0"/>
                </a:solidFill>
                <a:latin typeface="Arial"/>
                <a:ea typeface="Arial"/>
                <a:cs typeface="Arial"/>
                <a:sym typeface="Arial"/>
              </a:rPr>
              <a:t> al Rosario.</a:t>
            </a:r>
            <a:endParaRPr sz="2800" dirty="0">
              <a:solidFill>
                <a:srgbClr val="0070C0"/>
              </a:solidFill>
            </a:endParaRPr>
          </a:p>
        </p:txBody>
      </p:sp>
      <p:sp>
        <p:nvSpPr>
          <p:cNvPr id="366" name="Google Shape;366;p24"/>
          <p:cNvSpPr txBox="1"/>
          <p:nvPr/>
        </p:nvSpPr>
        <p:spPr>
          <a:xfrm>
            <a:off x="-1" y="1082222"/>
            <a:ext cx="5153025" cy="8302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400"/>
              <a:buFont typeface="Arial"/>
              <a:buNone/>
            </a:pPr>
            <a:r>
              <a:rPr lang="en-US" sz="2400" b="1" i="0" u="none" dirty="0">
                <a:solidFill>
                  <a:srgbClr val="0070C0"/>
                </a:solidFill>
                <a:latin typeface="Arial"/>
                <a:ea typeface="Arial"/>
                <a:cs typeface="Arial"/>
                <a:sym typeface="Arial"/>
              </a:rPr>
              <a:t>“</a:t>
            </a:r>
            <a:r>
              <a:rPr lang="en-US" sz="2400" b="1" i="0" u="none" dirty="0" err="1">
                <a:solidFill>
                  <a:srgbClr val="0070C0"/>
                </a:solidFill>
                <a:latin typeface="Arial"/>
                <a:ea typeface="Arial"/>
                <a:cs typeface="Arial"/>
                <a:sym typeface="Arial"/>
              </a:rPr>
              <a:t>Cuando</a:t>
            </a:r>
            <a:r>
              <a:rPr lang="en-US" sz="2400" b="1" i="0" u="none" dirty="0">
                <a:solidFill>
                  <a:srgbClr val="0070C0"/>
                </a:solidFill>
                <a:latin typeface="Arial"/>
                <a:ea typeface="Arial"/>
                <a:cs typeface="Arial"/>
                <a:sym typeface="Arial"/>
              </a:rPr>
              <a:t> </a:t>
            </a:r>
            <a:r>
              <a:rPr lang="en-US" sz="2400" b="1" i="0" u="none" dirty="0" err="1">
                <a:solidFill>
                  <a:srgbClr val="0070C0"/>
                </a:solidFill>
                <a:latin typeface="Arial"/>
                <a:ea typeface="Arial"/>
                <a:cs typeface="Arial"/>
                <a:sym typeface="Arial"/>
              </a:rPr>
              <a:t>recen</a:t>
            </a:r>
            <a:r>
              <a:rPr lang="en-US" sz="2400" b="1" i="0" u="none" dirty="0">
                <a:solidFill>
                  <a:srgbClr val="0070C0"/>
                </a:solidFill>
                <a:latin typeface="Arial"/>
                <a:ea typeface="Arial"/>
                <a:cs typeface="Arial"/>
                <a:sym typeface="Arial"/>
              </a:rPr>
              <a:t> </a:t>
            </a:r>
            <a:r>
              <a:rPr lang="en-US" sz="2400" b="1" i="0" u="none" dirty="0" err="1">
                <a:solidFill>
                  <a:srgbClr val="0070C0"/>
                </a:solidFill>
                <a:latin typeface="Arial"/>
                <a:ea typeface="Arial"/>
                <a:cs typeface="Arial"/>
                <a:sym typeface="Arial"/>
              </a:rPr>
              <a:t>el</a:t>
            </a:r>
            <a:r>
              <a:rPr lang="en-US" sz="2400" b="1" i="0" u="none" dirty="0">
                <a:solidFill>
                  <a:srgbClr val="0070C0"/>
                </a:solidFill>
                <a:latin typeface="Arial"/>
                <a:ea typeface="Arial"/>
                <a:cs typeface="Arial"/>
                <a:sym typeface="Arial"/>
              </a:rPr>
              <a:t> Rosario, </a:t>
            </a:r>
            <a:r>
              <a:rPr lang="en-US" sz="2400" b="1" i="0" u="none" dirty="0" err="1">
                <a:solidFill>
                  <a:srgbClr val="0070C0"/>
                </a:solidFill>
                <a:latin typeface="Arial"/>
                <a:ea typeface="Arial"/>
                <a:cs typeface="Arial"/>
                <a:sym typeface="Arial"/>
              </a:rPr>
              <a:t>digan</a:t>
            </a:r>
            <a:r>
              <a:rPr lang="en-US" sz="2400" b="1" i="0" u="none" dirty="0">
                <a:solidFill>
                  <a:srgbClr val="0070C0"/>
                </a:solidFill>
                <a:latin typeface="Arial"/>
                <a:ea typeface="Arial"/>
                <a:cs typeface="Arial"/>
                <a:sym typeface="Arial"/>
              </a:rPr>
              <a:t> </a:t>
            </a:r>
            <a:r>
              <a:rPr lang="en-US" sz="2400" b="1" i="0" u="none" dirty="0" err="1">
                <a:solidFill>
                  <a:srgbClr val="0070C0"/>
                </a:solidFill>
                <a:latin typeface="Arial"/>
                <a:ea typeface="Arial"/>
                <a:cs typeface="Arial"/>
                <a:sym typeface="Arial"/>
              </a:rPr>
              <a:t>después</a:t>
            </a:r>
            <a:r>
              <a:rPr lang="en-US" sz="2400" b="1" i="0" u="none" dirty="0">
                <a:solidFill>
                  <a:srgbClr val="0070C0"/>
                </a:solidFill>
                <a:latin typeface="Arial"/>
                <a:ea typeface="Arial"/>
                <a:cs typeface="Arial"/>
                <a:sym typeface="Arial"/>
              </a:rPr>
              <a:t> de </a:t>
            </a:r>
            <a:r>
              <a:rPr lang="en-US" sz="2400" b="1" i="0" u="none" dirty="0" err="1">
                <a:solidFill>
                  <a:srgbClr val="0070C0"/>
                </a:solidFill>
                <a:latin typeface="Arial"/>
                <a:ea typeface="Arial"/>
                <a:cs typeface="Arial"/>
                <a:sym typeface="Arial"/>
              </a:rPr>
              <a:t>cada</a:t>
            </a:r>
            <a:r>
              <a:rPr lang="en-US" sz="2400" b="1" i="0" u="none" dirty="0">
                <a:solidFill>
                  <a:srgbClr val="0070C0"/>
                </a:solidFill>
                <a:latin typeface="Arial"/>
                <a:ea typeface="Arial"/>
                <a:cs typeface="Arial"/>
                <a:sym typeface="Arial"/>
              </a:rPr>
              <a:t> </a:t>
            </a:r>
            <a:r>
              <a:rPr lang="en-US" sz="2400" b="1" i="0" u="none" dirty="0" err="1">
                <a:solidFill>
                  <a:srgbClr val="0070C0"/>
                </a:solidFill>
                <a:latin typeface="Arial"/>
                <a:ea typeface="Arial"/>
                <a:cs typeface="Arial"/>
                <a:sym typeface="Arial"/>
              </a:rPr>
              <a:t>misterio</a:t>
            </a:r>
            <a:r>
              <a:rPr lang="en-US" sz="2400" b="1" i="0" u="none" dirty="0">
                <a:solidFill>
                  <a:srgbClr val="0070C0"/>
                </a:solidFill>
                <a:latin typeface="Arial"/>
                <a:ea typeface="Arial"/>
                <a:cs typeface="Arial"/>
                <a:sym typeface="Arial"/>
              </a:rPr>
              <a:t>: </a:t>
            </a:r>
            <a:endParaRPr dirty="0"/>
          </a:p>
        </p:txBody>
      </p:sp>
      <p:sp>
        <p:nvSpPr>
          <p:cNvPr id="367" name="Google Shape;367;p24"/>
          <p:cNvSpPr txBox="1"/>
          <p:nvPr/>
        </p:nvSpPr>
        <p:spPr>
          <a:xfrm>
            <a:off x="0" y="2125539"/>
            <a:ext cx="5153025" cy="33242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3000" b="1" i="0" u="none" dirty="0">
                <a:solidFill>
                  <a:srgbClr val="FF0D5D"/>
                </a:solidFill>
                <a:latin typeface="Arial"/>
                <a:ea typeface="Arial"/>
                <a:cs typeface="Arial"/>
                <a:sym typeface="Arial"/>
              </a:rPr>
              <a:t>“Jesús </a:t>
            </a:r>
            <a:r>
              <a:rPr lang="en-US" sz="3000" b="1" i="0" u="none" dirty="0" err="1">
                <a:solidFill>
                  <a:srgbClr val="FF0D5D"/>
                </a:solidFill>
                <a:latin typeface="Arial"/>
                <a:ea typeface="Arial"/>
                <a:cs typeface="Arial"/>
                <a:sym typeface="Arial"/>
              </a:rPr>
              <a:t>mío</a:t>
            </a:r>
            <a:r>
              <a:rPr lang="en-US" sz="3000" b="1" i="0" u="none" dirty="0">
                <a:solidFill>
                  <a:srgbClr val="FF0D5D"/>
                </a:solidFill>
                <a:latin typeface="Arial"/>
                <a:ea typeface="Arial"/>
                <a:cs typeface="Arial"/>
                <a:sym typeface="Arial"/>
              </a:rPr>
              <a:t>, </a:t>
            </a:r>
            <a:endParaRPr dirty="0"/>
          </a:p>
          <a:p>
            <a:pPr marL="0" marR="0" lvl="0" indent="0" algn="ctr" rtl="0">
              <a:lnSpc>
                <a:spcPct val="100000"/>
              </a:lnSpc>
              <a:spcBef>
                <a:spcPts val="0"/>
              </a:spcBef>
              <a:spcAft>
                <a:spcPts val="0"/>
              </a:spcAft>
              <a:buClr>
                <a:srgbClr val="FF0D5D"/>
              </a:buClr>
              <a:buSzPts val="3000"/>
              <a:buFont typeface="Arial"/>
              <a:buNone/>
            </a:pPr>
            <a:r>
              <a:rPr lang="en-US" sz="3000" b="1" i="0" u="none" dirty="0" err="1">
                <a:solidFill>
                  <a:srgbClr val="FF0D5D"/>
                </a:solidFill>
                <a:latin typeface="Arial"/>
                <a:ea typeface="Arial"/>
                <a:cs typeface="Arial"/>
                <a:sym typeface="Arial"/>
              </a:rPr>
              <a:t>perdona</a:t>
            </a:r>
            <a:r>
              <a:rPr lang="en-US" sz="3000" b="1" i="0" u="none" dirty="0">
                <a:solidFill>
                  <a:srgbClr val="FF0D5D"/>
                </a:solidFill>
                <a:latin typeface="Arial"/>
                <a:ea typeface="Arial"/>
                <a:cs typeface="Arial"/>
                <a:sym typeface="Arial"/>
              </a:rPr>
              <a:t> </a:t>
            </a:r>
            <a:r>
              <a:rPr lang="en-US" sz="3000" b="1" i="0" u="none" dirty="0" err="1">
                <a:solidFill>
                  <a:srgbClr val="FF0D5D"/>
                </a:solidFill>
                <a:latin typeface="Arial"/>
                <a:ea typeface="Arial"/>
                <a:cs typeface="Arial"/>
                <a:sym typeface="Arial"/>
              </a:rPr>
              <a:t>nuestros</a:t>
            </a:r>
            <a:r>
              <a:rPr lang="en-US" sz="3000" b="1" i="0" u="none" dirty="0">
                <a:solidFill>
                  <a:srgbClr val="FF0D5D"/>
                </a:solidFill>
                <a:latin typeface="Arial"/>
                <a:ea typeface="Arial"/>
                <a:cs typeface="Arial"/>
                <a:sym typeface="Arial"/>
              </a:rPr>
              <a:t> </a:t>
            </a:r>
            <a:r>
              <a:rPr lang="en-US" sz="3000" b="1" i="0" u="none" dirty="0" err="1">
                <a:solidFill>
                  <a:srgbClr val="FF0D5D"/>
                </a:solidFill>
                <a:latin typeface="Arial"/>
                <a:ea typeface="Arial"/>
                <a:cs typeface="Arial"/>
                <a:sym typeface="Arial"/>
              </a:rPr>
              <a:t>pecados</a:t>
            </a:r>
            <a:r>
              <a:rPr lang="en-US" sz="3000" b="1" i="0" u="none" dirty="0">
                <a:solidFill>
                  <a:srgbClr val="FF0D5D"/>
                </a:solidFill>
                <a:latin typeface="Arial"/>
                <a:ea typeface="Arial"/>
                <a:cs typeface="Arial"/>
                <a:sym typeface="Arial"/>
              </a:rPr>
              <a:t>, </a:t>
            </a:r>
            <a:r>
              <a:rPr lang="en-US" sz="3000" b="1" i="0" u="none" dirty="0" err="1">
                <a:solidFill>
                  <a:srgbClr val="FF0D5D"/>
                </a:solidFill>
                <a:latin typeface="Arial"/>
                <a:ea typeface="Arial"/>
                <a:cs typeface="Arial"/>
                <a:sym typeface="Arial"/>
              </a:rPr>
              <a:t>líbranos</a:t>
            </a:r>
            <a:r>
              <a:rPr lang="en-US" sz="3000" b="1" i="0" u="none" dirty="0">
                <a:solidFill>
                  <a:srgbClr val="FF0D5D"/>
                </a:solidFill>
                <a:latin typeface="Arial"/>
                <a:ea typeface="Arial"/>
                <a:cs typeface="Arial"/>
                <a:sym typeface="Arial"/>
              </a:rPr>
              <a:t> del </a:t>
            </a:r>
            <a:r>
              <a:rPr lang="en-US" sz="3000" b="1" i="0" u="none" dirty="0" err="1">
                <a:solidFill>
                  <a:srgbClr val="FF0D5D"/>
                </a:solidFill>
                <a:latin typeface="Arial"/>
                <a:ea typeface="Arial"/>
                <a:cs typeface="Arial"/>
                <a:sym typeface="Arial"/>
              </a:rPr>
              <a:t>fuego</a:t>
            </a:r>
            <a:r>
              <a:rPr lang="en-US" sz="3000" b="1" i="0" u="none" dirty="0">
                <a:solidFill>
                  <a:srgbClr val="FF0D5D"/>
                </a:solidFill>
                <a:latin typeface="Arial"/>
                <a:ea typeface="Arial"/>
                <a:cs typeface="Arial"/>
                <a:sym typeface="Arial"/>
              </a:rPr>
              <a:t> del </a:t>
            </a:r>
            <a:r>
              <a:rPr lang="en-US" sz="3000" b="1" i="0" u="none" dirty="0" err="1">
                <a:solidFill>
                  <a:srgbClr val="FF0D5D"/>
                </a:solidFill>
                <a:latin typeface="Arial"/>
                <a:ea typeface="Arial"/>
                <a:cs typeface="Arial"/>
                <a:sym typeface="Arial"/>
              </a:rPr>
              <a:t>infierno</a:t>
            </a:r>
            <a:r>
              <a:rPr lang="en-US" sz="3000" b="1" i="0" u="none" dirty="0">
                <a:solidFill>
                  <a:srgbClr val="FF0D5D"/>
                </a:solidFill>
                <a:latin typeface="Arial"/>
                <a:ea typeface="Arial"/>
                <a:cs typeface="Arial"/>
                <a:sym typeface="Arial"/>
              </a:rPr>
              <a:t>, </a:t>
            </a:r>
            <a:r>
              <a:rPr lang="en-US" sz="3000" b="1" i="0" u="none" dirty="0" err="1">
                <a:solidFill>
                  <a:srgbClr val="FF0D5D"/>
                </a:solidFill>
                <a:latin typeface="Arial"/>
                <a:ea typeface="Arial"/>
                <a:cs typeface="Arial"/>
                <a:sym typeface="Arial"/>
              </a:rPr>
              <a:t>lleva</a:t>
            </a:r>
            <a:r>
              <a:rPr lang="en-US" sz="3000" b="1" i="0" u="none" dirty="0">
                <a:solidFill>
                  <a:srgbClr val="FF0D5D"/>
                </a:solidFill>
                <a:latin typeface="Arial"/>
                <a:ea typeface="Arial"/>
                <a:cs typeface="Arial"/>
                <a:sym typeface="Arial"/>
              </a:rPr>
              <a:t> </a:t>
            </a:r>
            <a:r>
              <a:rPr lang="en-US" sz="3000" b="1" i="0" u="none" dirty="0" err="1">
                <a:solidFill>
                  <a:srgbClr val="FF0D5D"/>
                </a:solidFill>
                <a:latin typeface="Arial"/>
                <a:ea typeface="Arial"/>
                <a:cs typeface="Arial"/>
                <a:sym typeface="Arial"/>
              </a:rPr>
              <a:t>todas</a:t>
            </a:r>
            <a:r>
              <a:rPr lang="en-US" sz="3000" b="1" i="0" u="none" dirty="0">
                <a:solidFill>
                  <a:srgbClr val="FF0D5D"/>
                </a:solidFill>
                <a:latin typeface="Arial"/>
                <a:ea typeface="Arial"/>
                <a:cs typeface="Arial"/>
                <a:sym typeface="Arial"/>
              </a:rPr>
              <a:t> las almas al </a:t>
            </a:r>
            <a:r>
              <a:rPr lang="en-US" sz="3000" b="1" i="0" u="none" dirty="0" err="1">
                <a:solidFill>
                  <a:srgbClr val="FF0D5D"/>
                </a:solidFill>
                <a:latin typeface="Arial"/>
                <a:ea typeface="Arial"/>
                <a:cs typeface="Arial"/>
                <a:sym typeface="Arial"/>
              </a:rPr>
              <a:t>cielo</a:t>
            </a:r>
            <a:r>
              <a:rPr lang="en-US" sz="3000" b="1" i="0" u="none" dirty="0">
                <a:solidFill>
                  <a:srgbClr val="FF0D5D"/>
                </a:solidFill>
                <a:latin typeface="Arial"/>
                <a:ea typeface="Arial"/>
                <a:cs typeface="Arial"/>
                <a:sym typeface="Arial"/>
              </a:rPr>
              <a:t>, </a:t>
            </a:r>
            <a:r>
              <a:rPr lang="en-US" sz="3000" b="1" i="0" u="none" dirty="0" err="1">
                <a:solidFill>
                  <a:srgbClr val="FF0D5D"/>
                </a:solidFill>
                <a:latin typeface="Arial"/>
                <a:ea typeface="Arial"/>
                <a:cs typeface="Arial"/>
                <a:sym typeface="Arial"/>
              </a:rPr>
              <a:t>especialmente</a:t>
            </a:r>
            <a:r>
              <a:rPr lang="en-US" sz="3000" b="1" i="0" u="none" dirty="0">
                <a:solidFill>
                  <a:srgbClr val="FF0D5D"/>
                </a:solidFill>
                <a:latin typeface="Arial"/>
                <a:ea typeface="Arial"/>
                <a:cs typeface="Arial"/>
                <a:sym typeface="Arial"/>
              </a:rPr>
              <a:t> las </a:t>
            </a:r>
            <a:r>
              <a:rPr lang="en-US" sz="3000" b="1" i="0" u="none" dirty="0" err="1">
                <a:solidFill>
                  <a:srgbClr val="FF0D5D"/>
                </a:solidFill>
                <a:latin typeface="Arial"/>
                <a:ea typeface="Arial"/>
                <a:cs typeface="Arial"/>
                <a:sym typeface="Arial"/>
              </a:rPr>
              <a:t>más</a:t>
            </a:r>
            <a:r>
              <a:rPr lang="en-US" sz="3000" b="1" i="0" u="none" dirty="0">
                <a:solidFill>
                  <a:srgbClr val="FF0D5D"/>
                </a:solidFill>
                <a:latin typeface="Arial"/>
                <a:ea typeface="Arial"/>
                <a:cs typeface="Arial"/>
                <a:sym typeface="Arial"/>
              </a:rPr>
              <a:t> </a:t>
            </a:r>
            <a:r>
              <a:rPr lang="en-US" sz="3000" b="1" i="0" u="none" dirty="0" err="1">
                <a:solidFill>
                  <a:srgbClr val="FF0D5D"/>
                </a:solidFill>
                <a:latin typeface="Arial"/>
                <a:ea typeface="Arial"/>
                <a:cs typeface="Arial"/>
                <a:sym typeface="Arial"/>
              </a:rPr>
              <a:t>necesitadas</a:t>
            </a:r>
            <a:r>
              <a:rPr lang="en-US" sz="3000" b="1" i="0" u="none" dirty="0">
                <a:solidFill>
                  <a:srgbClr val="FF0D5D"/>
                </a:solidFill>
                <a:latin typeface="Arial"/>
                <a:ea typeface="Arial"/>
                <a:cs typeface="Arial"/>
                <a:sym typeface="Arial"/>
              </a:rPr>
              <a:t> de </a:t>
            </a:r>
            <a:r>
              <a:rPr lang="en-US" sz="3000" b="1" i="0" u="none" dirty="0" err="1">
                <a:solidFill>
                  <a:srgbClr val="FF0D5D"/>
                </a:solidFill>
                <a:latin typeface="Arial"/>
                <a:ea typeface="Arial"/>
                <a:cs typeface="Arial"/>
                <a:sym typeface="Arial"/>
              </a:rPr>
              <a:t>tu</a:t>
            </a:r>
            <a:r>
              <a:rPr lang="en-US" sz="3000" b="1" i="0" u="none" dirty="0">
                <a:solidFill>
                  <a:srgbClr val="FF0D5D"/>
                </a:solidFill>
                <a:latin typeface="Arial"/>
                <a:ea typeface="Arial"/>
                <a:cs typeface="Arial"/>
                <a:sym typeface="Arial"/>
              </a:rPr>
              <a:t> misericordia”.</a:t>
            </a:r>
            <a:endParaRPr dirty="0"/>
          </a:p>
        </p:txBody>
      </p:sp>
      <p:pic>
        <p:nvPicPr>
          <p:cNvPr id="368" name="Google Shape;368;p24" descr="Pin de LILIANA en Virgen de Fatima | Virgen maria para niños, Nuestra  señora de fatima, Catequesis"/>
          <p:cNvPicPr preferRelativeResize="0"/>
          <p:nvPr/>
        </p:nvPicPr>
        <p:blipFill rotWithShape="1">
          <a:blip r:embed="rId3">
            <a:alphaModFix/>
          </a:blip>
          <a:srcRect/>
          <a:stretch/>
        </p:blipFill>
        <p:spPr>
          <a:xfrm>
            <a:off x="5175143" y="1216706"/>
            <a:ext cx="3687504" cy="5141889"/>
          </a:xfrm>
          <a:prstGeom prst="rect">
            <a:avLst/>
          </a:prstGeom>
          <a:noFill/>
          <a:ln>
            <a:noFill/>
          </a:ln>
        </p:spPr>
      </p:pic>
      <p:pic>
        <p:nvPicPr>
          <p:cNvPr id="6" name="Picture 5">
            <a:extLst>
              <a:ext uri="{FF2B5EF4-FFF2-40B4-BE49-F238E27FC236}">
                <a16:creationId xmlns:a16="http://schemas.microsoft.com/office/drawing/2014/main" id="{523E6749-1E9A-688F-360E-0BD9F04D8D26}"/>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2914738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
                                        </p:tgtEl>
                                        <p:attrNameLst>
                                          <p:attrName>style.visibility</p:attrName>
                                        </p:attrNameLst>
                                      </p:cBhvr>
                                      <p:to>
                                        <p:strVal val="visible"/>
                                      </p:to>
                                    </p:set>
                                    <p:animEffect transition="in" filter="fade">
                                      <p:cBhvr>
                                        <p:cTn id="7" dur="1000"/>
                                        <p:tgtEl>
                                          <p:spTgt spid="366"/>
                                        </p:tgtEl>
                                      </p:cBhvr>
                                    </p:animEffect>
                                  </p:childTnLst>
                                </p:cTn>
                              </p:par>
                              <p:par>
                                <p:cTn id="8" presetID="10" presetClass="entr" presetSubtype="0" fill="hold" nodeType="withEffect">
                                  <p:stCondLst>
                                    <p:cond delay="0"/>
                                  </p:stCondLst>
                                  <p:childTnLst>
                                    <p:set>
                                      <p:cBhvr>
                                        <p:cTn id="9" dur="1" fill="hold">
                                          <p:stCondLst>
                                            <p:cond delay="0"/>
                                          </p:stCondLst>
                                        </p:cTn>
                                        <p:tgtEl>
                                          <p:spTgt spid="368"/>
                                        </p:tgtEl>
                                        <p:attrNameLst>
                                          <p:attrName>style.visibility</p:attrName>
                                        </p:attrNameLst>
                                      </p:cBhvr>
                                      <p:to>
                                        <p:strVal val="visible"/>
                                      </p:to>
                                    </p:set>
                                    <p:animEffect transition="in" filter="fade">
                                      <p:cBhvr>
                                        <p:cTn id="10" dur="1000"/>
                                        <p:tgtEl>
                                          <p:spTgt spid="36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67"/>
                                        </p:tgtEl>
                                        <p:attrNameLst>
                                          <p:attrName>style.visibility</p:attrName>
                                        </p:attrNameLst>
                                      </p:cBhvr>
                                      <p:to>
                                        <p:strVal val="visible"/>
                                      </p:to>
                                    </p:set>
                                    <p:animEffect transition="in" filter="fade">
                                      <p:cBhvr>
                                        <p:cTn id="15" dur="500"/>
                                        <p:tgtEl>
                                          <p:spTgt spid="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5974" y="3546654"/>
            <a:ext cx="1178026" cy="1086729"/>
          </a:xfrm>
          <a:prstGeom prst="rect">
            <a:avLst/>
          </a:prstGeom>
        </p:spPr>
      </p:pic>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2518" y="1038239"/>
            <a:ext cx="1178026" cy="1086729"/>
          </a:xfrm>
          <a:prstGeom prst="rect">
            <a:avLst/>
          </a:prstGeom>
        </p:spPr>
      </p:pic>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91692" y="2217051"/>
            <a:ext cx="1178026" cy="1086729"/>
          </a:xfrm>
          <a:prstGeom prst="rect">
            <a:avLst/>
          </a:prstGeom>
        </p:spPr>
      </p:pic>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50844" y="5415012"/>
            <a:ext cx="1178026" cy="1086729"/>
          </a:xfrm>
          <a:prstGeom prst="rect">
            <a:avLst/>
          </a:prstGeom>
        </p:spPr>
      </p:pic>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20939" y="4770614"/>
            <a:ext cx="1178026" cy="1086729"/>
          </a:xfrm>
          <a:prstGeom prst="rect">
            <a:avLst/>
          </a:prstGeom>
        </p:spPr>
      </p:pic>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18239" y="5415011"/>
            <a:ext cx="1178026" cy="1086729"/>
          </a:xfrm>
          <a:prstGeom prst="rect">
            <a:avLst/>
          </a:prstGeom>
        </p:spPr>
      </p:pic>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36742" y="1163373"/>
            <a:ext cx="1178026" cy="1086729"/>
          </a:xfrm>
          <a:prstGeom prst="rect">
            <a:avLst/>
          </a:prstGeom>
        </p:spPr>
      </p:pic>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0837" y="2342271"/>
            <a:ext cx="1178026" cy="1086729"/>
          </a:xfrm>
          <a:prstGeom prst="rect">
            <a:avLst/>
          </a:prstGeom>
        </p:spPr>
      </p:pic>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660" y="1896040"/>
            <a:ext cx="2783966" cy="2998208"/>
          </a:xfrm>
          <a:prstGeom prst="rect">
            <a:avLst/>
          </a:prstGeom>
          <a:ln>
            <a:noFill/>
          </a:ln>
          <a:effectLst>
            <a:softEdge rad="112500"/>
          </a:effectLst>
        </p:spPr>
      </p:pic>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70066" y="3526919"/>
            <a:ext cx="1178026" cy="1086729"/>
          </a:xfrm>
          <a:prstGeom prst="rect">
            <a:avLst/>
          </a:prstGeom>
        </p:spPr>
      </p:pic>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9850" y="4691914"/>
            <a:ext cx="1178026" cy="1086729"/>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8239" y="351599"/>
            <a:ext cx="1090344" cy="1090344"/>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035" y="351599"/>
            <a:ext cx="1090344" cy="1090344"/>
          </a:xfrm>
          <a:prstGeom prst="rect">
            <a:avLst/>
          </a:prstGeom>
        </p:spPr>
      </p:pic>
      <p:sp>
        <p:nvSpPr>
          <p:cNvPr id="5" name="TextBox 4"/>
          <p:cNvSpPr txBox="1"/>
          <p:nvPr/>
        </p:nvSpPr>
        <p:spPr>
          <a:xfrm>
            <a:off x="89531" y="84569"/>
            <a:ext cx="3625745" cy="707886"/>
          </a:xfrm>
          <a:prstGeom prst="rect">
            <a:avLst/>
          </a:prstGeom>
          <a:noFill/>
        </p:spPr>
        <p:txBody>
          <a:bodyPr wrap="square" rtlCol="0">
            <a:spAutoFit/>
          </a:bodyPr>
          <a:lstStyle/>
          <a:p>
            <a:pPr algn="ctr"/>
            <a:r>
              <a:rPr lang="en-US" sz="2000" b="1" dirty="0">
                <a:solidFill>
                  <a:srgbClr val="0070C0"/>
                </a:solidFill>
                <a:latin typeface="Aharoni" panose="02010803020104030203" pitchFamily="2" charset="-79"/>
                <a:cs typeface="Aharoni" panose="02010803020104030203" pitchFamily="2" charset="-79"/>
              </a:rPr>
              <a:t>1er </a:t>
            </a:r>
            <a:r>
              <a:rPr lang="en-US" sz="2000" b="1" dirty="0" err="1">
                <a:solidFill>
                  <a:srgbClr val="0070C0"/>
                </a:solidFill>
                <a:latin typeface="Aharoni" panose="02010803020104030203" pitchFamily="2" charset="-79"/>
                <a:cs typeface="Aharoni" panose="02010803020104030203" pitchFamily="2" charset="-79"/>
              </a:rPr>
              <a:t>Misterio</a:t>
            </a:r>
            <a:r>
              <a:rPr lang="en-US" sz="2000" b="1" dirty="0">
                <a:solidFill>
                  <a:srgbClr val="0070C0"/>
                </a:solidFill>
                <a:latin typeface="Aharoni" panose="02010803020104030203" pitchFamily="2" charset="-79"/>
                <a:cs typeface="Aharoni" panose="02010803020104030203" pitchFamily="2" charset="-79"/>
              </a:rPr>
              <a:t> </a:t>
            </a:r>
            <a:r>
              <a:rPr lang="en-US" sz="2000" b="1" dirty="0" err="1">
                <a:solidFill>
                  <a:srgbClr val="0070C0"/>
                </a:solidFill>
                <a:latin typeface="Aharoni" panose="02010803020104030203" pitchFamily="2" charset="-79"/>
                <a:cs typeface="Aharoni" panose="02010803020104030203" pitchFamily="2" charset="-79"/>
              </a:rPr>
              <a:t>Gozoso</a:t>
            </a:r>
            <a:r>
              <a:rPr lang="en-US" sz="2000" b="1" dirty="0">
                <a:solidFill>
                  <a:srgbClr val="0070C0"/>
                </a:solidFill>
                <a:latin typeface="Aharoni" panose="02010803020104030203" pitchFamily="2" charset="-79"/>
                <a:cs typeface="Aharoni" panose="02010803020104030203" pitchFamily="2" charset="-79"/>
              </a:rPr>
              <a:t>-</a:t>
            </a:r>
          </a:p>
          <a:p>
            <a:pPr algn="ctr"/>
            <a:r>
              <a:rPr lang="en-US" sz="2000" b="1" dirty="0">
                <a:solidFill>
                  <a:srgbClr val="0070C0"/>
                </a:solidFill>
                <a:latin typeface="Aharoni" panose="02010803020104030203" pitchFamily="2" charset="-79"/>
                <a:cs typeface="Aharoni" panose="02010803020104030203" pitchFamily="2" charset="-79"/>
              </a:rPr>
              <a:t>LA ANUNCIACION</a:t>
            </a:r>
          </a:p>
        </p:txBody>
      </p:sp>
      <p:sp>
        <p:nvSpPr>
          <p:cNvPr id="3" name="TextBox 2"/>
          <p:cNvSpPr txBox="1"/>
          <p:nvPr/>
        </p:nvSpPr>
        <p:spPr>
          <a:xfrm>
            <a:off x="1036546" y="6501740"/>
            <a:ext cx="1731716" cy="338554"/>
          </a:xfrm>
          <a:prstGeom prst="rect">
            <a:avLst/>
          </a:prstGeom>
          <a:noFill/>
        </p:spPr>
        <p:txBody>
          <a:bodyPr wrap="square" rtlCol="0">
            <a:spAutoFit/>
          </a:bodyPr>
          <a:lstStyle/>
          <a:p>
            <a:r>
              <a:rPr lang="en-US" sz="1600" b="1" dirty="0" err="1">
                <a:solidFill>
                  <a:srgbClr val="0070C0"/>
                </a:solidFill>
                <a:latin typeface="Aharoni" panose="02010803020104030203" pitchFamily="2" charset="-79"/>
                <a:cs typeface="Aharoni" panose="02010803020104030203" pitchFamily="2" charset="-79"/>
              </a:rPr>
              <a:t>Fruto</a:t>
            </a:r>
            <a:r>
              <a:rPr lang="en-US" sz="1600" b="1" dirty="0">
                <a:solidFill>
                  <a:srgbClr val="0070C0"/>
                </a:solidFill>
                <a:latin typeface="Aharoni" panose="02010803020104030203" pitchFamily="2" charset="-79"/>
                <a:cs typeface="Aharoni" panose="02010803020104030203" pitchFamily="2" charset="-79"/>
              </a:rPr>
              <a:t>: </a:t>
            </a:r>
            <a:r>
              <a:rPr lang="en-US" sz="1600" b="1" dirty="0" err="1">
                <a:solidFill>
                  <a:srgbClr val="0070C0"/>
                </a:solidFill>
                <a:latin typeface="Aharoni" panose="02010803020104030203" pitchFamily="2" charset="-79"/>
                <a:cs typeface="Aharoni" panose="02010803020104030203" pitchFamily="2" charset="-79"/>
              </a:rPr>
              <a:t>Humildad</a:t>
            </a:r>
            <a:endParaRPr lang="en-US" sz="1600" b="1" dirty="0">
              <a:solidFill>
                <a:srgbClr val="0070C0"/>
              </a:solidFill>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4C2C147C-A684-4F03-9E98-BE0E7C52080D}"/>
              </a:ext>
            </a:extLst>
          </p:cNvPr>
          <p:cNvSpPr txBox="1"/>
          <p:nvPr/>
        </p:nvSpPr>
        <p:spPr>
          <a:xfrm>
            <a:off x="-7159" y="4692474"/>
            <a:ext cx="3938471" cy="1815882"/>
          </a:xfrm>
          <a:prstGeom prst="rect">
            <a:avLst/>
          </a:prstGeom>
          <a:noFill/>
        </p:spPr>
        <p:txBody>
          <a:bodyPr wrap="square" rtlCol="0">
            <a:spAutoFit/>
          </a:bodyPr>
          <a:lstStyle/>
          <a:p>
            <a:pPr algn="ctr"/>
            <a:r>
              <a:rPr lang="es-ES" sz="1600" b="1" dirty="0">
                <a:solidFill>
                  <a:srgbClr val="0070C0"/>
                </a:solidFill>
                <a:latin typeface="Aharoni" panose="02010803020104030203" pitchFamily="2" charset="-79"/>
                <a:cs typeface="Aharoni" panose="02010803020104030203" pitchFamily="2" charset="-79"/>
              </a:rPr>
              <a:t>Dios envió al ángel Gabriel hasta Nazaret para decirle a María que pronto sería madre de un bebé. María estaba comprometida con un hombre llamado José. Y el ángel, entrando en su casa, le dijo: ¡Alégrate, llena de gracia, el Señor está contigo! (</a:t>
            </a:r>
            <a:r>
              <a:rPr lang="es-ES" sz="1600" b="1" dirty="0" err="1">
                <a:solidFill>
                  <a:srgbClr val="0070C0"/>
                </a:solidFill>
                <a:latin typeface="Aharoni" panose="02010803020104030203" pitchFamily="2" charset="-79"/>
                <a:cs typeface="Aharoni" panose="02010803020104030203" pitchFamily="2" charset="-79"/>
              </a:rPr>
              <a:t>Lc</a:t>
            </a:r>
            <a:r>
              <a:rPr lang="es-ES" sz="1600" b="1" dirty="0">
                <a:solidFill>
                  <a:srgbClr val="0070C0"/>
                </a:solidFill>
                <a:latin typeface="Aharoni" panose="02010803020104030203" pitchFamily="2" charset="-79"/>
                <a:cs typeface="Aharoni" panose="02010803020104030203" pitchFamily="2" charset="-79"/>
              </a:rPr>
              <a:t> 1,26-27).</a:t>
            </a:r>
            <a:endParaRPr lang="en-US" sz="1600" b="1" dirty="0">
              <a:solidFill>
                <a:srgbClr val="0070C0"/>
              </a:solidFill>
              <a:latin typeface="Aharoni" panose="02010803020104030203" pitchFamily="2" charset="-79"/>
              <a:cs typeface="Aharoni" panose="02010803020104030203" pitchFamily="2" charset="-79"/>
            </a:endParaRPr>
          </a:p>
        </p:txBody>
      </p:sp>
      <p:pic>
        <p:nvPicPr>
          <p:cNvPr id="21" name="Picture 20">
            <a:extLst>
              <a:ext uri="{FF2B5EF4-FFF2-40B4-BE49-F238E27FC236}">
                <a16:creationId xmlns:a16="http://schemas.microsoft.com/office/drawing/2014/main" id="{76455396-AE2E-8D4C-161E-7371F4DE76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043" y="793015"/>
            <a:ext cx="2912011" cy="3898899"/>
          </a:xfrm>
          <a:prstGeom prst="rect">
            <a:avLst/>
          </a:prstGeom>
        </p:spPr>
      </p:pic>
    </p:spTree>
    <p:extLst>
      <p:ext uri="{BB962C8B-B14F-4D97-AF65-F5344CB8AC3E}">
        <p14:creationId xmlns:p14="http://schemas.microsoft.com/office/powerpoint/2010/main" val="8180489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anim calcmode="lin" valueType="num">
                                      <p:cBhvr>
                                        <p:cTn id="48" dur="1000" fill="hold"/>
                                        <p:tgtEl>
                                          <p:spTgt spid="11"/>
                                        </p:tgtEl>
                                        <p:attrNameLst>
                                          <p:attrName>ppt_x</p:attrName>
                                        </p:attrNameLst>
                                      </p:cBhvr>
                                      <p:tavLst>
                                        <p:tav tm="0">
                                          <p:val>
                                            <p:strVal val="#ppt_x"/>
                                          </p:val>
                                        </p:tav>
                                        <p:tav tm="100000">
                                          <p:val>
                                            <p:strVal val="#ppt_x"/>
                                          </p:val>
                                        </p:tav>
                                      </p:tavLst>
                                    </p:anim>
                                    <p:anim calcmode="lin" valueType="num">
                                      <p:cBhvr>
                                        <p:cTn id="4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1000"/>
                                        <p:tgtEl>
                                          <p:spTgt spid="16"/>
                                        </p:tgtEl>
                                      </p:cBhvr>
                                    </p:animEffect>
                                    <p:anim calcmode="lin" valueType="num">
                                      <p:cBhvr>
                                        <p:cTn id="69" dur="1000" fill="hold"/>
                                        <p:tgtEl>
                                          <p:spTgt spid="16"/>
                                        </p:tgtEl>
                                        <p:attrNameLst>
                                          <p:attrName>ppt_x</p:attrName>
                                        </p:attrNameLst>
                                      </p:cBhvr>
                                      <p:tavLst>
                                        <p:tav tm="0">
                                          <p:val>
                                            <p:strVal val="#ppt_x"/>
                                          </p:val>
                                        </p:tav>
                                        <p:tav tm="100000">
                                          <p:val>
                                            <p:strVal val="#ppt_x"/>
                                          </p:val>
                                        </p:tav>
                                      </p:tavLst>
                                    </p:anim>
                                    <p:anim calcmode="lin" valueType="num">
                                      <p:cBhvr>
                                        <p:cTn id="7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fade">
                                      <p:cBhvr>
                                        <p:cTn id="75" dur="1000"/>
                                        <p:tgtEl>
                                          <p:spTgt spid="15"/>
                                        </p:tgtEl>
                                      </p:cBhvr>
                                    </p:animEffect>
                                    <p:anim calcmode="lin" valueType="num">
                                      <p:cBhvr>
                                        <p:cTn id="76" dur="1000" fill="hold"/>
                                        <p:tgtEl>
                                          <p:spTgt spid="15"/>
                                        </p:tgtEl>
                                        <p:attrNameLst>
                                          <p:attrName>ppt_x</p:attrName>
                                        </p:attrNameLst>
                                      </p:cBhvr>
                                      <p:tavLst>
                                        <p:tav tm="0">
                                          <p:val>
                                            <p:strVal val="#ppt_x"/>
                                          </p:val>
                                        </p:tav>
                                        <p:tav tm="100000">
                                          <p:val>
                                            <p:strVal val="#ppt_x"/>
                                          </p:val>
                                        </p:tav>
                                      </p:tavLst>
                                    </p:anim>
                                    <p:anim calcmode="lin" valueType="num">
                                      <p:cBhvr>
                                        <p:cTn id="7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nodeType="clickEffect">
                                  <p:stCondLst>
                                    <p:cond delay="0"/>
                                  </p:stCondLst>
                                  <p:childTnLst>
                                    <p:set>
                                      <p:cBhvr>
                                        <p:cTn id="81" dur="1" fill="hold">
                                          <p:stCondLst>
                                            <p:cond delay="0"/>
                                          </p:stCondLst>
                                        </p:cTn>
                                        <p:tgtEl>
                                          <p:spTgt spid="14"/>
                                        </p:tgtEl>
                                        <p:attrNameLst>
                                          <p:attrName>style.visibility</p:attrName>
                                        </p:attrNameLst>
                                      </p:cBhvr>
                                      <p:to>
                                        <p:strVal val="visible"/>
                                      </p:to>
                                    </p:set>
                                    <p:animEffect transition="in" filter="fade">
                                      <p:cBhvr>
                                        <p:cTn id="82" dur="1000"/>
                                        <p:tgtEl>
                                          <p:spTgt spid="14"/>
                                        </p:tgtEl>
                                      </p:cBhvr>
                                    </p:animEffect>
                                    <p:anim calcmode="lin" valueType="num">
                                      <p:cBhvr>
                                        <p:cTn id="83" dur="1000" fill="hold"/>
                                        <p:tgtEl>
                                          <p:spTgt spid="14"/>
                                        </p:tgtEl>
                                        <p:attrNameLst>
                                          <p:attrName>ppt_x</p:attrName>
                                        </p:attrNameLst>
                                      </p:cBhvr>
                                      <p:tavLst>
                                        <p:tav tm="0">
                                          <p:val>
                                            <p:strVal val="#ppt_x"/>
                                          </p:val>
                                        </p:tav>
                                        <p:tav tm="100000">
                                          <p:val>
                                            <p:strVal val="#ppt_x"/>
                                          </p:val>
                                        </p:tav>
                                      </p:tavLst>
                                    </p:anim>
                                    <p:anim calcmode="lin" valueType="num">
                                      <p:cBhvr>
                                        <p:cTn id="8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13"/>
                                        </p:tgtEl>
                                        <p:attrNameLst>
                                          <p:attrName>style.visibility</p:attrName>
                                        </p:attrNameLst>
                                      </p:cBhvr>
                                      <p:to>
                                        <p:strVal val="visible"/>
                                      </p:to>
                                    </p:set>
                                    <p:animEffect transition="in" filter="fade">
                                      <p:cBhvr>
                                        <p:cTn id="89" dur="1000"/>
                                        <p:tgtEl>
                                          <p:spTgt spid="13"/>
                                        </p:tgtEl>
                                      </p:cBhvr>
                                    </p:animEffect>
                                    <p:anim calcmode="lin" valueType="num">
                                      <p:cBhvr>
                                        <p:cTn id="90" dur="1000" fill="hold"/>
                                        <p:tgtEl>
                                          <p:spTgt spid="13"/>
                                        </p:tgtEl>
                                        <p:attrNameLst>
                                          <p:attrName>ppt_x</p:attrName>
                                        </p:attrNameLst>
                                      </p:cBhvr>
                                      <p:tavLst>
                                        <p:tav tm="0">
                                          <p:val>
                                            <p:strVal val="#ppt_x"/>
                                          </p:val>
                                        </p:tav>
                                        <p:tav tm="100000">
                                          <p:val>
                                            <p:strVal val="#ppt_x"/>
                                          </p:val>
                                        </p:tav>
                                      </p:tavLst>
                                    </p:anim>
                                    <p:anim calcmode="lin" valueType="num">
                                      <p:cBhvr>
                                        <p:cTn id="9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42" presetClass="entr" presetSubtype="0" fill="hold" nodeType="click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fade">
                                      <p:cBhvr>
                                        <p:cTn id="96" dur="1000"/>
                                        <p:tgtEl>
                                          <p:spTgt spid="20"/>
                                        </p:tgtEl>
                                      </p:cBhvr>
                                    </p:animEffect>
                                    <p:anim calcmode="lin" valueType="num">
                                      <p:cBhvr>
                                        <p:cTn id="97" dur="1000" fill="hold"/>
                                        <p:tgtEl>
                                          <p:spTgt spid="20"/>
                                        </p:tgtEl>
                                        <p:attrNameLst>
                                          <p:attrName>ppt_x</p:attrName>
                                        </p:attrNameLst>
                                      </p:cBhvr>
                                      <p:tavLst>
                                        <p:tav tm="0">
                                          <p:val>
                                            <p:strVal val="#ppt_x"/>
                                          </p:val>
                                        </p:tav>
                                        <p:tav tm="100000">
                                          <p:val>
                                            <p:strVal val="#ppt_x"/>
                                          </p:val>
                                        </p:tav>
                                      </p:tavLst>
                                    </p:anim>
                                    <p:anim calcmode="lin" valueType="num">
                                      <p:cBhvr>
                                        <p:cTn id="9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7" name="Google Shape;377;p25"/>
          <p:cNvSpPr txBox="1"/>
          <p:nvPr/>
        </p:nvSpPr>
        <p:spPr>
          <a:xfrm>
            <a:off x="0" y="208748"/>
            <a:ext cx="8172105"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B050"/>
              </a:buClr>
              <a:buSzPts val="3000"/>
              <a:buFont typeface="Arial"/>
              <a:buNone/>
            </a:pPr>
            <a:r>
              <a:rPr lang="en-US" sz="2800" b="1" i="0" u="none" dirty="0">
                <a:solidFill>
                  <a:srgbClr val="00B050"/>
                </a:solidFill>
                <a:latin typeface="Arial"/>
                <a:ea typeface="Arial"/>
                <a:cs typeface="Arial"/>
                <a:sym typeface="Arial"/>
              </a:rPr>
              <a:t>¡Jesús y María </a:t>
            </a:r>
            <a:r>
              <a:rPr lang="en-US" sz="2800" b="1" i="0" u="none" dirty="0" err="1">
                <a:solidFill>
                  <a:srgbClr val="00B050"/>
                </a:solidFill>
                <a:latin typeface="Arial"/>
                <a:ea typeface="Arial"/>
                <a:cs typeface="Arial"/>
                <a:sym typeface="Arial"/>
              </a:rPr>
              <a:t>aman</a:t>
            </a:r>
            <a:r>
              <a:rPr lang="en-US" sz="2800" b="1" i="0" u="none" dirty="0">
                <a:solidFill>
                  <a:srgbClr val="00B050"/>
                </a:solidFill>
                <a:latin typeface="Arial"/>
                <a:ea typeface="Arial"/>
                <a:cs typeface="Arial"/>
                <a:sym typeface="Arial"/>
              </a:rPr>
              <a:t> a </a:t>
            </a:r>
            <a:r>
              <a:rPr lang="en-US" sz="2800" b="1" i="0" u="none" dirty="0" err="1">
                <a:solidFill>
                  <a:srgbClr val="00B050"/>
                </a:solidFill>
                <a:latin typeface="Arial"/>
                <a:ea typeface="Arial"/>
                <a:cs typeface="Arial"/>
                <a:sym typeface="Arial"/>
              </a:rPr>
              <a:t>todos</a:t>
            </a:r>
            <a:r>
              <a:rPr lang="en-US" sz="2800" b="1" i="0" u="none" dirty="0">
                <a:solidFill>
                  <a:srgbClr val="00B050"/>
                </a:solidFill>
                <a:latin typeface="Arial"/>
                <a:ea typeface="Arial"/>
                <a:cs typeface="Arial"/>
                <a:sym typeface="Arial"/>
              </a:rPr>
              <a:t> los </a:t>
            </a:r>
            <a:r>
              <a:rPr lang="en-US" sz="2800" b="1" i="0" u="none" dirty="0" err="1">
                <a:solidFill>
                  <a:srgbClr val="00B050"/>
                </a:solidFill>
                <a:latin typeface="Arial"/>
                <a:ea typeface="Arial"/>
                <a:cs typeface="Arial"/>
                <a:sym typeface="Arial"/>
              </a:rPr>
              <a:t>pecadores</a:t>
            </a:r>
            <a:r>
              <a:rPr lang="en-US" sz="2800" b="1" i="0" u="none" dirty="0">
                <a:solidFill>
                  <a:srgbClr val="00B050"/>
                </a:solidFill>
                <a:latin typeface="Arial"/>
                <a:ea typeface="Arial"/>
                <a:cs typeface="Arial"/>
                <a:sym typeface="Arial"/>
              </a:rPr>
              <a:t>!</a:t>
            </a:r>
            <a:endParaRPr sz="2800" dirty="0"/>
          </a:p>
          <a:p>
            <a:pPr marL="0" marR="0" lvl="0" indent="0" algn="ctr" rtl="0">
              <a:lnSpc>
                <a:spcPct val="100000"/>
              </a:lnSpc>
              <a:spcBef>
                <a:spcPts val="0"/>
              </a:spcBef>
              <a:spcAft>
                <a:spcPts val="0"/>
              </a:spcAft>
              <a:buClr>
                <a:schemeClr val="dk1"/>
              </a:buClr>
              <a:buSzPts val="3000"/>
              <a:buFont typeface="Times New Roman"/>
              <a:buNone/>
            </a:pPr>
            <a:endParaRPr sz="3000" b="1" i="0" u="none" dirty="0">
              <a:solidFill>
                <a:srgbClr val="00B050"/>
              </a:solidFill>
              <a:latin typeface="Arial"/>
              <a:ea typeface="Arial"/>
              <a:cs typeface="Arial"/>
              <a:sym typeface="Arial"/>
            </a:endParaRPr>
          </a:p>
        </p:txBody>
      </p:sp>
      <p:sp>
        <p:nvSpPr>
          <p:cNvPr id="378" name="Google Shape;378;p25"/>
          <p:cNvSpPr txBox="1"/>
          <p:nvPr/>
        </p:nvSpPr>
        <p:spPr>
          <a:xfrm>
            <a:off x="344794" y="4033135"/>
            <a:ext cx="4367212"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600"/>
              <a:buFont typeface="Arial"/>
              <a:buNone/>
            </a:pPr>
            <a:r>
              <a:rPr lang="en-US" sz="3600" b="1" i="0" u="none" dirty="0">
                <a:solidFill>
                  <a:srgbClr val="FF0D5D"/>
                </a:solidFill>
                <a:latin typeface="Arial"/>
                <a:ea typeface="Arial"/>
                <a:cs typeface="Arial"/>
                <a:sym typeface="Arial"/>
              </a:rPr>
              <a:t>¡Podemos </a:t>
            </a:r>
            <a:r>
              <a:rPr lang="en-US" sz="3600" b="1" i="0" u="none" dirty="0" err="1">
                <a:solidFill>
                  <a:srgbClr val="FF0D5D"/>
                </a:solidFill>
                <a:latin typeface="Arial"/>
                <a:ea typeface="Arial"/>
                <a:cs typeface="Arial"/>
                <a:sym typeface="Arial"/>
              </a:rPr>
              <a:t>ayudar</a:t>
            </a:r>
            <a:r>
              <a:rPr lang="en-US" sz="3600" b="1" i="0" u="none" dirty="0">
                <a:solidFill>
                  <a:srgbClr val="FF0D5D"/>
                </a:solidFill>
                <a:latin typeface="Arial"/>
                <a:ea typeface="Arial"/>
                <a:cs typeface="Arial"/>
                <a:sym typeface="Arial"/>
              </a:rPr>
              <a:t> a </a:t>
            </a:r>
            <a:r>
              <a:rPr lang="en-US" sz="3600" b="1" i="0" u="none" dirty="0" err="1">
                <a:solidFill>
                  <a:srgbClr val="FF0D5D"/>
                </a:solidFill>
                <a:latin typeface="Arial"/>
                <a:ea typeface="Arial"/>
                <a:cs typeface="Arial"/>
                <a:sym typeface="Arial"/>
              </a:rPr>
              <a:t>salvar</a:t>
            </a:r>
            <a:r>
              <a:rPr lang="en-US" sz="3600" b="1" i="0" u="none" dirty="0">
                <a:solidFill>
                  <a:srgbClr val="FF0D5D"/>
                </a:solidFill>
                <a:latin typeface="Arial"/>
                <a:ea typeface="Arial"/>
                <a:cs typeface="Arial"/>
                <a:sym typeface="Arial"/>
              </a:rPr>
              <a:t> a </a:t>
            </a:r>
            <a:r>
              <a:rPr lang="en-US" sz="3600" b="1" i="0" u="none" dirty="0" err="1">
                <a:solidFill>
                  <a:srgbClr val="FF0D5D"/>
                </a:solidFill>
                <a:latin typeface="Arial"/>
                <a:ea typeface="Arial"/>
                <a:cs typeface="Arial"/>
                <a:sym typeface="Arial"/>
              </a:rPr>
              <a:t>pecadores</a:t>
            </a:r>
            <a:r>
              <a:rPr lang="en-US" sz="3600" b="1" i="0" u="none" dirty="0">
                <a:solidFill>
                  <a:srgbClr val="FF0D5D"/>
                </a:solidFill>
                <a:latin typeface="Arial"/>
                <a:ea typeface="Arial"/>
                <a:cs typeface="Arial"/>
                <a:sym typeface="Arial"/>
              </a:rPr>
              <a:t>!</a:t>
            </a:r>
            <a:endParaRPr dirty="0"/>
          </a:p>
        </p:txBody>
      </p:sp>
      <p:pic>
        <p:nvPicPr>
          <p:cNvPr id="379" name="Google Shape;379;p25" descr="Dibujos para niños | Dios nos habla al corazón"/>
          <p:cNvPicPr preferRelativeResize="0"/>
          <p:nvPr/>
        </p:nvPicPr>
        <p:blipFill rotWithShape="1">
          <a:blip r:embed="rId3">
            <a:alphaModFix/>
          </a:blip>
          <a:srcRect/>
          <a:stretch/>
        </p:blipFill>
        <p:spPr>
          <a:xfrm>
            <a:off x="5029200" y="1267816"/>
            <a:ext cx="3910012" cy="5246332"/>
          </a:xfrm>
          <a:prstGeom prst="rect">
            <a:avLst/>
          </a:prstGeom>
          <a:noFill/>
          <a:ln>
            <a:noFill/>
          </a:ln>
        </p:spPr>
      </p:pic>
      <p:pic>
        <p:nvPicPr>
          <p:cNvPr id="5" name="Picture 4">
            <a:extLst>
              <a:ext uri="{FF2B5EF4-FFF2-40B4-BE49-F238E27FC236}">
                <a16:creationId xmlns:a16="http://schemas.microsoft.com/office/drawing/2014/main" id="{CBE91062-057E-F4AB-65A7-58838E962AED}"/>
              </a:ext>
            </a:extLst>
          </p:cNvPr>
          <p:cNvPicPr>
            <a:picLocks noChangeAspect="1"/>
          </p:cNvPicPr>
          <p:nvPr/>
        </p:nvPicPr>
        <p:blipFill>
          <a:blip r:embed="rId4"/>
          <a:stretch>
            <a:fillRect/>
          </a:stretch>
        </p:blipFill>
        <p:spPr>
          <a:xfrm>
            <a:off x="8172106" y="0"/>
            <a:ext cx="971894" cy="969470"/>
          </a:xfrm>
          <a:prstGeom prst="rect">
            <a:avLst/>
          </a:prstGeom>
        </p:spPr>
      </p:pic>
      <p:sp>
        <p:nvSpPr>
          <p:cNvPr id="2" name="TextBox 1">
            <a:extLst>
              <a:ext uri="{FF2B5EF4-FFF2-40B4-BE49-F238E27FC236}">
                <a16:creationId xmlns:a16="http://schemas.microsoft.com/office/drawing/2014/main" id="{4D0D4DF6-404F-9412-F3B6-0F70E51440F7}"/>
              </a:ext>
            </a:extLst>
          </p:cNvPr>
          <p:cNvSpPr txBox="1"/>
          <p:nvPr/>
        </p:nvSpPr>
        <p:spPr>
          <a:xfrm>
            <a:off x="665773" y="1936255"/>
            <a:ext cx="3729038" cy="1569660"/>
          </a:xfrm>
          <a:prstGeom prst="rect">
            <a:avLst/>
          </a:prstGeom>
          <a:noFill/>
        </p:spPr>
        <p:txBody>
          <a:bodyPr wrap="square" rtlCol="0">
            <a:spAutoFit/>
          </a:bodyPr>
          <a:lstStyle/>
          <a:p>
            <a:pPr marL="0" marR="0" lvl="0" indent="0" algn="ctr" rtl="0">
              <a:lnSpc>
                <a:spcPct val="100000"/>
              </a:lnSpc>
              <a:spcBef>
                <a:spcPts val="0"/>
              </a:spcBef>
              <a:spcAft>
                <a:spcPts val="0"/>
              </a:spcAft>
              <a:buClr>
                <a:srgbClr val="00B050"/>
              </a:buClr>
              <a:buSzPts val="3000"/>
              <a:buFont typeface="Arial"/>
              <a:buNone/>
            </a:pPr>
            <a:r>
              <a:rPr lang="es-ES" sz="3200" b="1" i="0" u="none" dirty="0">
                <a:solidFill>
                  <a:schemeClr val="accent6">
                    <a:lumMod val="60000"/>
                    <a:lumOff val="40000"/>
                  </a:schemeClr>
                </a:solidFill>
                <a:latin typeface="Arial"/>
                <a:ea typeface="Arial"/>
                <a:cs typeface="Arial"/>
                <a:sym typeface="Arial"/>
              </a:rPr>
              <a:t>Piden nuestras</a:t>
            </a:r>
            <a:r>
              <a:rPr lang="es-ES" sz="3200" b="1" i="0" u="none" dirty="0">
                <a:solidFill>
                  <a:schemeClr val="accent6">
                    <a:lumMod val="60000"/>
                    <a:lumOff val="40000"/>
                  </a:schemeClr>
                </a:solidFill>
                <a:sym typeface="Arial"/>
              </a:rPr>
              <a:t> </a:t>
            </a:r>
            <a:endParaRPr lang="es-ES" sz="3200" dirty="0">
              <a:solidFill>
                <a:schemeClr val="accent6">
                  <a:lumMod val="60000"/>
                  <a:lumOff val="40000"/>
                </a:schemeClr>
              </a:solidFill>
            </a:endParaRPr>
          </a:p>
          <a:p>
            <a:pPr marL="0" marR="0" lvl="0" indent="0" algn="ctr" rtl="0">
              <a:lnSpc>
                <a:spcPct val="100000"/>
              </a:lnSpc>
              <a:spcBef>
                <a:spcPts val="0"/>
              </a:spcBef>
              <a:spcAft>
                <a:spcPts val="0"/>
              </a:spcAft>
              <a:buClr>
                <a:srgbClr val="00B050"/>
              </a:buClr>
              <a:buSzPts val="3000"/>
              <a:buFont typeface="Arial"/>
              <a:buNone/>
            </a:pPr>
            <a:r>
              <a:rPr lang="es-ES" sz="3200" b="1" i="0" u="none" dirty="0">
                <a:solidFill>
                  <a:schemeClr val="accent6">
                    <a:lumMod val="60000"/>
                    <a:lumOff val="40000"/>
                  </a:schemeClr>
                </a:solidFill>
                <a:latin typeface="Arial"/>
                <a:ea typeface="Arial"/>
                <a:cs typeface="Arial"/>
                <a:sym typeface="Arial"/>
              </a:rPr>
              <a:t>oraciones para salvarlos</a:t>
            </a:r>
            <a:r>
              <a:rPr lang="es-ES" sz="3200" b="1" i="0" u="none" dirty="0">
                <a:solidFill>
                  <a:schemeClr val="accent6">
                    <a:lumMod val="60000"/>
                    <a:lumOff val="40000"/>
                  </a:schemeClr>
                </a:solidFill>
                <a:sym typeface="Arial"/>
              </a:rPr>
              <a:t>.</a:t>
            </a:r>
            <a:endParaRPr lang="es-ES" sz="3200" dirty="0">
              <a:solidFill>
                <a:schemeClr val="accent6">
                  <a:lumMod val="60000"/>
                  <a:lumOff val="40000"/>
                </a:schemeClr>
              </a:solidFill>
            </a:endParaRPr>
          </a:p>
        </p:txBody>
      </p:sp>
    </p:spTree>
    <p:extLst>
      <p:ext uri="{BB962C8B-B14F-4D97-AF65-F5344CB8AC3E}">
        <p14:creationId xmlns:p14="http://schemas.microsoft.com/office/powerpoint/2010/main" val="1559714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11"/>
          <p:cNvSpPr txBox="1">
            <a:spLocks noGrp="1"/>
          </p:cNvSpPr>
          <p:nvPr>
            <p:ph type="body" idx="1"/>
          </p:nvPr>
        </p:nvSpPr>
        <p:spPr>
          <a:xfrm>
            <a:off x="0" y="19611"/>
            <a:ext cx="8172106" cy="1574042"/>
          </a:xfrm>
          <a:prstGeom prst="rect">
            <a:avLst/>
          </a:prstGeom>
          <a:noFill/>
          <a:ln>
            <a:noFill/>
          </a:ln>
        </p:spPr>
        <p:txBody>
          <a:bodyPr spcFirstLastPara="1" wrap="square" lIns="91425" tIns="45700" rIns="91425" bIns="45700" anchor="t" anchorCtr="0">
            <a:noAutofit/>
          </a:bodyPr>
          <a:lstStyle/>
          <a:p>
            <a:pPr marL="392112" marR="0" lvl="1" indent="0" rtl="0">
              <a:spcBef>
                <a:spcPts val="0"/>
              </a:spcBef>
              <a:spcAft>
                <a:spcPts val="0"/>
              </a:spcAft>
              <a:buClr>
                <a:srgbClr val="0070C0"/>
              </a:buClr>
              <a:buSzPts val="3000"/>
              <a:buFont typeface="Arial"/>
              <a:buNone/>
            </a:pPr>
            <a:r>
              <a:rPr lang="en-US" sz="2600" b="0" i="0" u="none" strike="noStrike" cap="none" dirty="0">
                <a:solidFill>
                  <a:srgbClr val="0070C0"/>
                </a:solidFill>
                <a:latin typeface="+mj-lt"/>
                <a:ea typeface="Arial"/>
                <a:cs typeface="Arial"/>
                <a:sym typeface="Arial"/>
              </a:rPr>
              <a:t>3.	</a:t>
            </a:r>
            <a:r>
              <a:rPr lang="es-ES" sz="2600" b="0" i="0" u="none" strike="noStrike" cap="none" dirty="0">
                <a:solidFill>
                  <a:srgbClr val="0070C0"/>
                </a:solidFill>
                <a:latin typeface="+mj-lt"/>
                <a:ea typeface="Arial"/>
                <a:cs typeface="Arial"/>
                <a:sym typeface="Arial"/>
              </a:rPr>
              <a:t>Finalmente, la Santísima Virgen pide la Consagración al Inmaculado           de María para la conversión de los pecadores y para traer paz al mundo.</a:t>
            </a:r>
            <a:endParaRPr lang="es-ES" sz="2600" dirty="0">
              <a:latin typeface="+mj-lt"/>
            </a:endParaRPr>
          </a:p>
        </p:txBody>
      </p:sp>
      <p:sp>
        <p:nvSpPr>
          <p:cNvPr id="212" name="Google Shape;212;p11"/>
          <p:cNvSpPr/>
          <p:nvPr/>
        </p:nvSpPr>
        <p:spPr>
          <a:xfrm>
            <a:off x="4797108" y="484735"/>
            <a:ext cx="573377" cy="440874"/>
          </a:xfrm>
          <a:custGeom>
            <a:avLst/>
            <a:gdLst/>
            <a:ahLst/>
            <a:cxnLst/>
            <a:rect l="l" t="t" r="r" b="b"/>
            <a:pathLst>
              <a:path w="816203" h="748749" extrusionOk="0">
                <a:moveTo>
                  <a:pt x="408102" y="187187"/>
                </a:moveTo>
                <a:cubicBezTo>
                  <a:pt x="578144" y="-249583"/>
                  <a:pt x="1241309" y="187187"/>
                  <a:pt x="408102" y="748749"/>
                </a:cubicBezTo>
                <a:cubicBezTo>
                  <a:pt x="-425106" y="187187"/>
                  <a:pt x="238059" y="-249583"/>
                  <a:pt x="408102" y="187187"/>
                </a:cubicBezTo>
                <a:close/>
              </a:path>
            </a:pathLst>
          </a:custGeom>
          <a:solidFill>
            <a:srgbClr val="FF0D5D"/>
          </a:solidFill>
          <a:ln w="12700" cap="flat" cmpd="sng">
            <a:solidFill>
              <a:srgbClr val="232395"/>
            </a:solidFill>
            <a:prstDash val="solid"/>
            <a:miter lim="524288"/>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dirty="0">
              <a:solidFill>
                <a:schemeClr val="dk1"/>
              </a:solidFill>
              <a:latin typeface="Times New Roman"/>
              <a:ea typeface="Times New Roman"/>
              <a:cs typeface="Times New Roman"/>
              <a:sym typeface="Times New Roman"/>
            </a:endParaRPr>
          </a:p>
        </p:txBody>
      </p:sp>
      <p:pic>
        <p:nvPicPr>
          <p:cNvPr id="215" name="Google Shape;215;p11"/>
          <p:cNvPicPr preferRelativeResize="0"/>
          <p:nvPr/>
        </p:nvPicPr>
        <p:blipFill rotWithShape="1">
          <a:blip r:embed="rId3">
            <a:alphaModFix/>
          </a:blip>
          <a:srcRect/>
          <a:stretch/>
        </p:blipFill>
        <p:spPr>
          <a:xfrm>
            <a:off x="2729133" y="1734331"/>
            <a:ext cx="4135950" cy="4963381"/>
          </a:xfrm>
          <a:prstGeom prst="rect">
            <a:avLst/>
          </a:prstGeom>
          <a:noFill/>
          <a:ln>
            <a:noFill/>
          </a:ln>
        </p:spPr>
      </p:pic>
      <p:sp>
        <p:nvSpPr>
          <p:cNvPr id="216" name="Google Shape;216;p11"/>
          <p:cNvSpPr/>
          <p:nvPr/>
        </p:nvSpPr>
        <p:spPr>
          <a:xfrm>
            <a:off x="2873374" y="2030413"/>
            <a:ext cx="2050317" cy="1682580"/>
          </a:xfrm>
          <a:prstGeom prst="ellipse">
            <a:avLst/>
          </a:prstGeom>
          <a:solidFill>
            <a:srgbClr val="FFFF99"/>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2400" b="0" i="0" u="none">
              <a:solidFill>
                <a:schemeClr val="dk1"/>
              </a:solidFill>
              <a:latin typeface="Times New Roman"/>
              <a:ea typeface="Times New Roman"/>
              <a:cs typeface="Times New Roman"/>
              <a:sym typeface="Times New Roman"/>
            </a:endParaRPr>
          </a:p>
        </p:txBody>
      </p:sp>
      <p:pic>
        <p:nvPicPr>
          <p:cNvPr id="8" name="Picture 7">
            <a:extLst>
              <a:ext uri="{FF2B5EF4-FFF2-40B4-BE49-F238E27FC236}">
                <a16:creationId xmlns:a16="http://schemas.microsoft.com/office/drawing/2014/main" id="{9B82DCAD-6D17-5F99-72D4-6BDAC1DCB123}"/>
              </a:ext>
            </a:extLst>
          </p:cNvPr>
          <p:cNvPicPr>
            <a:picLocks noChangeAspect="1"/>
          </p:cNvPicPr>
          <p:nvPr/>
        </p:nvPicPr>
        <p:blipFill>
          <a:blip r:embed="rId4"/>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animEffect transition="in" filter="fade">
                                      <p:cBhvr>
                                        <p:cTn id="7" dur="1000"/>
                                        <p:tgtEl>
                                          <p:spTgt spid="212"/>
                                        </p:tgtEl>
                                      </p:cBhvr>
                                    </p:animEffect>
                                  </p:childTnLst>
                                </p:cTn>
                              </p:par>
                              <p:par>
                                <p:cTn id="8" presetID="10" presetClass="entr" presetSubtype="0" fill="hold" nodeType="withEffect">
                                  <p:stCondLst>
                                    <p:cond delay="0"/>
                                  </p:stCondLst>
                                  <p:childTnLst>
                                    <p:set>
                                      <p:cBhvr>
                                        <p:cTn id="9" dur="1" fill="hold">
                                          <p:stCondLst>
                                            <p:cond delay="0"/>
                                          </p:stCondLst>
                                        </p:cTn>
                                        <p:tgtEl>
                                          <p:spTgt spid="210">
                                            <p:txEl>
                                              <p:pRg st="0" end="0"/>
                                            </p:txEl>
                                          </p:spTgt>
                                        </p:tgtEl>
                                        <p:attrNameLst>
                                          <p:attrName>style.visibility</p:attrName>
                                        </p:attrNameLst>
                                      </p:cBhvr>
                                      <p:to>
                                        <p:strVal val="visible"/>
                                      </p:to>
                                    </p:set>
                                    <p:animEffect transition="in" filter="fade">
                                      <p:cBhvr>
                                        <p:cTn id="10" dur="1000"/>
                                        <p:tgtEl>
                                          <p:spTgt spid="2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0"/>
          <p:cNvSpPr txBox="1">
            <a:spLocks noGrp="1"/>
          </p:cNvSpPr>
          <p:nvPr>
            <p:ph type="body" idx="1"/>
          </p:nvPr>
        </p:nvSpPr>
        <p:spPr>
          <a:xfrm>
            <a:off x="90165" y="2544029"/>
            <a:ext cx="5630862" cy="363855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280"/>
              </a:spcBef>
              <a:spcAft>
                <a:spcPts val="0"/>
              </a:spcAft>
              <a:buClr>
                <a:schemeClr val="dk1"/>
              </a:buClr>
              <a:buSzPts val="1400"/>
              <a:buFont typeface="Times New Roman"/>
              <a:buNone/>
            </a:pPr>
            <a:endParaRPr sz="1000" b="0" i="0" u="none" dirty="0">
              <a:solidFill>
                <a:srgbClr val="0070C0"/>
              </a:solidFill>
              <a:latin typeface="Arial"/>
              <a:ea typeface="Arial"/>
              <a:cs typeface="Arial"/>
              <a:sym typeface="Arial"/>
            </a:endParaRPr>
          </a:p>
          <a:p>
            <a:pPr marL="342900" marR="0" lvl="0" indent="-342900" algn="l" rtl="0">
              <a:lnSpc>
                <a:spcPct val="100000"/>
              </a:lnSpc>
              <a:spcBef>
                <a:spcPts val="480"/>
              </a:spcBef>
              <a:spcAft>
                <a:spcPts val="0"/>
              </a:spcAft>
              <a:buClr>
                <a:srgbClr val="0070C0"/>
              </a:buClr>
              <a:buSzPts val="2400"/>
              <a:buFont typeface="Noto Sans Symbols"/>
              <a:buChar char="❖"/>
            </a:pPr>
            <a:r>
              <a:rPr lang="en-US" sz="2600" b="0" i="0" u="none" dirty="0">
                <a:solidFill>
                  <a:srgbClr val="0070C0"/>
                </a:solidFill>
                <a:latin typeface="Arial"/>
                <a:ea typeface="Arial"/>
                <a:cs typeface="Arial"/>
                <a:sym typeface="Arial"/>
              </a:rPr>
              <a:t>Le </a:t>
            </a:r>
            <a:r>
              <a:rPr lang="en-US" sz="2600" b="0" i="0" u="none" dirty="0" err="1">
                <a:solidFill>
                  <a:srgbClr val="0070C0"/>
                </a:solidFill>
                <a:latin typeface="Arial"/>
                <a:ea typeface="Arial"/>
                <a:cs typeface="Arial"/>
                <a:sym typeface="Arial"/>
              </a:rPr>
              <a:t>damos</a:t>
            </a:r>
            <a:r>
              <a:rPr lang="en-US" sz="2600" b="0" i="0" u="none" dirty="0">
                <a:solidFill>
                  <a:srgbClr val="0070C0"/>
                </a:solidFill>
                <a:latin typeface="Arial"/>
                <a:ea typeface="Arial"/>
                <a:cs typeface="Arial"/>
                <a:sym typeface="Arial"/>
              </a:rPr>
              <a:t> </a:t>
            </a:r>
            <a:r>
              <a:rPr lang="en-US" sz="2600" b="0" i="0" u="none" dirty="0" err="1">
                <a:solidFill>
                  <a:srgbClr val="0070C0"/>
                </a:solidFill>
                <a:latin typeface="Arial"/>
                <a:ea typeface="Arial"/>
                <a:cs typeface="Arial"/>
                <a:sym typeface="Arial"/>
              </a:rPr>
              <a:t>nuestro</a:t>
            </a:r>
            <a:r>
              <a:rPr lang="en-US" sz="2600" b="0" i="0" u="none" dirty="0">
                <a:solidFill>
                  <a:srgbClr val="0070C0"/>
                </a:solidFill>
                <a:latin typeface="Arial"/>
                <a:ea typeface="Arial"/>
                <a:cs typeface="Arial"/>
                <a:sym typeface="Arial"/>
              </a:rPr>
              <a:t> </a:t>
            </a:r>
            <a:r>
              <a:rPr lang="en-US" sz="2600" b="0" i="0" u="none" dirty="0" err="1">
                <a:solidFill>
                  <a:srgbClr val="0070C0"/>
                </a:solidFill>
                <a:latin typeface="Arial"/>
                <a:ea typeface="Arial"/>
                <a:cs typeface="Arial"/>
                <a:sym typeface="Arial"/>
              </a:rPr>
              <a:t>corazón</a:t>
            </a:r>
            <a:r>
              <a:rPr lang="en-US" sz="2600" b="0" i="0" u="none" dirty="0">
                <a:solidFill>
                  <a:srgbClr val="0070C0"/>
                </a:solidFill>
                <a:latin typeface="Arial"/>
                <a:ea typeface="Arial"/>
                <a:cs typeface="Arial"/>
                <a:sym typeface="Arial"/>
              </a:rPr>
              <a:t> para que la Virgen María </a:t>
            </a:r>
            <a:r>
              <a:rPr lang="en-US" sz="2600" b="0" i="0" u="none" dirty="0" err="1">
                <a:solidFill>
                  <a:srgbClr val="0070C0"/>
                </a:solidFill>
                <a:latin typeface="Arial"/>
                <a:ea typeface="Arial"/>
                <a:cs typeface="Arial"/>
                <a:sym typeface="Arial"/>
              </a:rPr>
              <a:t>nos</a:t>
            </a:r>
            <a:r>
              <a:rPr lang="en-US" sz="2600" b="0" i="0" u="none" dirty="0">
                <a:solidFill>
                  <a:srgbClr val="0070C0"/>
                </a:solidFill>
                <a:latin typeface="Arial"/>
                <a:ea typeface="Arial"/>
                <a:cs typeface="Arial"/>
                <a:sym typeface="Arial"/>
              </a:rPr>
              <a:t> lo </a:t>
            </a:r>
            <a:r>
              <a:rPr lang="en-US" sz="2600" b="0" i="0" u="none" dirty="0" err="1">
                <a:solidFill>
                  <a:srgbClr val="0070C0"/>
                </a:solidFill>
                <a:latin typeface="Arial"/>
                <a:ea typeface="Arial"/>
                <a:cs typeface="Arial"/>
                <a:sym typeface="Arial"/>
              </a:rPr>
              <a:t>cuide</a:t>
            </a:r>
            <a:r>
              <a:rPr lang="en-US" sz="2600" b="0" i="0" u="none" dirty="0">
                <a:solidFill>
                  <a:srgbClr val="0070C0"/>
                </a:solidFill>
                <a:latin typeface="Arial"/>
                <a:ea typeface="Arial"/>
                <a:cs typeface="Arial"/>
                <a:sym typeface="Arial"/>
              </a:rPr>
              <a:t> y,</a:t>
            </a:r>
            <a:endParaRPr sz="2600" dirty="0"/>
          </a:p>
          <a:p>
            <a:pPr marL="342900" marR="0" lvl="0" indent="-342900" algn="l" rtl="0">
              <a:lnSpc>
                <a:spcPct val="100000"/>
              </a:lnSpc>
              <a:spcBef>
                <a:spcPts val="280"/>
              </a:spcBef>
              <a:spcAft>
                <a:spcPts val="0"/>
              </a:spcAft>
              <a:buClr>
                <a:schemeClr val="dk1"/>
              </a:buClr>
              <a:buSzPts val="1400"/>
              <a:buFont typeface="Times New Roman"/>
              <a:buNone/>
            </a:pPr>
            <a:endParaRPr lang="en-US" sz="1000" b="0" i="0" u="none" dirty="0">
              <a:solidFill>
                <a:schemeClr val="bg1">
                  <a:lumMod val="75000"/>
                </a:schemeClr>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lang="en-US" sz="1000" dirty="0">
              <a:solidFill>
                <a:schemeClr val="bg1">
                  <a:lumMod val="75000"/>
                </a:schemeClr>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lang="en-US" sz="1000" dirty="0">
              <a:solidFill>
                <a:schemeClr val="bg1">
                  <a:lumMod val="75000"/>
                </a:schemeClr>
              </a:solidFill>
              <a:latin typeface="Arial"/>
              <a:ea typeface="Arial"/>
              <a:cs typeface="Arial"/>
              <a:sym typeface="Arial"/>
            </a:endParaRPr>
          </a:p>
          <a:p>
            <a:pPr marL="342900" marR="0" lvl="0" indent="-342900" algn="l" rtl="0">
              <a:lnSpc>
                <a:spcPct val="100000"/>
              </a:lnSpc>
              <a:spcBef>
                <a:spcPts val="280"/>
              </a:spcBef>
              <a:spcAft>
                <a:spcPts val="0"/>
              </a:spcAft>
              <a:buClr>
                <a:schemeClr val="dk1"/>
              </a:buClr>
              <a:buSzPts val="1400"/>
              <a:buFont typeface="Times New Roman"/>
              <a:buNone/>
            </a:pPr>
            <a:endParaRPr sz="1000" b="0" i="0" u="none" dirty="0">
              <a:solidFill>
                <a:schemeClr val="bg1">
                  <a:lumMod val="75000"/>
                </a:schemeClr>
              </a:solidFill>
              <a:latin typeface="Arial"/>
              <a:ea typeface="Arial"/>
              <a:cs typeface="Arial"/>
              <a:sym typeface="Arial"/>
            </a:endParaRPr>
          </a:p>
          <a:p>
            <a:pPr marL="342900" marR="0" lvl="0" indent="-342900" algn="l" rtl="0">
              <a:lnSpc>
                <a:spcPct val="100000"/>
              </a:lnSpc>
              <a:spcBef>
                <a:spcPts val="480"/>
              </a:spcBef>
              <a:spcAft>
                <a:spcPts val="0"/>
              </a:spcAft>
              <a:buClr>
                <a:srgbClr val="0070C0"/>
              </a:buClr>
              <a:buSzPts val="2400"/>
              <a:buFont typeface="Noto Sans Symbols"/>
              <a:buChar char="❖"/>
            </a:pPr>
            <a:r>
              <a:rPr lang="en-US" sz="2600" b="0" i="0" u="none" dirty="0" err="1">
                <a:solidFill>
                  <a:schemeClr val="bg1">
                    <a:lumMod val="75000"/>
                  </a:schemeClr>
                </a:solidFill>
                <a:latin typeface="Arial"/>
                <a:ea typeface="Arial"/>
                <a:cs typeface="Arial"/>
                <a:sym typeface="Arial"/>
              </a:rPr>
              <a:t>Recibimos</a:t>
            </a:r>
            <a:r>
              <a:rPr lang="en-US" sz="2600" b="0" i="0" u="none" dirty="0">
                <a:solidFill>
                  <a:schemeClr val="bg1">
                    <a:lumMod val="75000"/>
                  </a:schemeClr>
                </a:solidFill>
                <a:latin typeface="Arial"/>
                <a:ea typeface="Arial"/>
                <a:cs typeface="Arial"/>
                <a:sym typeface="Arial"/>
              </a:rPr>
              <a:t> </a:t>
            </a:r>
            <a:r>
              <a:rPr lang="en-US" sz="2600" b="0" i="0" u="none" dirty="0" err="1">
                <a:solidFill>
                  <a:schemeClr val="bg1">
                    <a:lumMod val="75000"/>
                  </a:schemeClr>
                </a:solidFill>
                <a:latin typeface="Arial"/>
                <a:ea typeface="Arial"/>
                <a:cs typeface="Arial"/>
                <a:sym typeface="Arial"/>
              </a:rPr>
              <a:t>el</a:t>
            </a:r>
            <a:r>
              <a:rPr lang="en-US" sz="2600" b="0" i="0" u="none" dirty="0">
                <a:solidFill>
                  <a:schemeClr val="bg1">
                    <a:lumMod val="75000"/>
                  </a:schemeClr>
                </a:solidFill>
                <a:latin typeface="Arial"/>
                <a:ea typeface="Arial"/>
                <a:cs typeface="Arial"/>
                <a:sym typeface="Arial"/>
              </a:rPr>
              <a:t> de Ella para que </a:t>
            </a:r>
            <a:r>
              <a:rPr lang="en-US" sz="2600" b="0" i="0" u="none" dirty="0" err="1">
                <a:solidFill>
                  <a:schemeClr val="bg1">
                    <a:lumMod val="75000"/>
                  </a:schemeClr>
                </a:solidFill>
                <a:latin typeface="Arial"/>
                <a:ea typeface="Arial"/>
                <a:cs typeface="Arial"/>
                <a:sym typeface="Arial"/>
              </a:rPr>
              <a:t>podamos</a:t>
            </a:r>
            <a:r>
              <a:rPr lang="en-US" sz="2600" b="0" i="0" u="none" dirty="0">
                <a:solidFill>
                  <a:schemeClr val="bg1">
                    <a:lumMod val="75000"/>
                  </a:schemeClr>
                </a:solidFill>
                <a:latin typeface="Arial"/>
                <a:ea typeface="Arial"/>
                <a:cs typeface="Arial"/>
                <a:sym typeface="Arial"/>
              </a:rPr>
              <a:t> </a:t>
            </a:r>
            <a:r>
              <a:rPr lang="en-US" sz="2600" b="0" i="0" u="none" dirty="0" err="1">
                <a:solidFill>
                  <a:schemeClr val="bg1">
                    <a:lumMod val="75000"/>
                  </a:schemeClr>
                </a:solidFill>
                <a:latin typeface="Arial"/>
                <a:ea typeface="Arial"/>
                <a:cs typeface="Arial"/>
                <a:sym typeface="Arial"/>
              </a:rPr>
              <a:t>amar</a:t>
            </a:r>
            <a:r>
              <a:rPr lang="en-US" sz="2600" b="0" i="0" u="none" dirty="0">
                <a:solidFill>
                  <a:schemeClr val="bg1">
                    <a:lumMod val="75000"/>
                  </a:schemeClr>
                </a:solidFill>
                <a:latin typeface="Arial"/>
                <a:ea typeface="Arial"/>
                <a:cs typeface="Arial"/>
                <a:sym typeface="Arial"/>
              </a:rPr>
              <a:t>, y </a:t>
            </a:r>
            <a:r>
              <a:rPr lang="en-US" sz="2600" b="0" i="0" u="none" dirty="0" err="1">
                <a:solidFill>
                  <a:schemeClr val="bg1">
                    <a:lumMod val="75000"/>
                  </a:schemeClr>
                </a:solidFill>
                <a:latin typeface="Arial"/>
                <a:ea typeface="Arial"/>
                <a:cs typeface="Arial"/>
                <a:sym typeface="Arial"/>
              </a:rPr>
              <a:t>dar</a:t>
            </a:r>
            <a:r>
              <a:rPr lang="en-US" sz="2600" b="0" i="0" u="none" dirty="0">
                <a:solidFill>
                  <a:schemeClr val="bg1">
                    <a:lumMod val="75000"/>
                  </a:schemeClr>
                </a:solidFill>
                <a:latin typeface="Arial"/>
                <a:ea typeface="Arial"/>
                <a:cs typeface="Arial"/>
                <a:sym typeface="Arial"/>
              </a:rPr>
              <a:t> a </a:t>
            </a:r>
            <a:r>
              <a:rPr lang="en-US" sz="2600" b="0" i="0" u="none" dirty="0" err="1">
                <a:solidFill>
                  <a:schemeClr val="bg1">
                    <a:lumMod val="75000"/>
                  </a:schemeClr>
                </a:solidFill>
                <a:latin typeface="Arial"/>
                <a:ea typeface="Arial"/>
                <a:cs typeface="Arial"/>
                <a:sym typeface="Arial"/>
              </a:rPr>
              <a:t>otros</a:t>
            </a:r>
            <a:r>
              <a:rPr lang="en-US" sz="2600" b="0" i="0" u="none" dirty="0">
                <a:solidFill>
                  <a:schemeClr val="bg1">
                    <a:lumMod val="75000"/>
                  </a:schemeClr>
                </a:solidFill>
                <a:latin typeface="Arial"/>
                <a:ea typeface="Arial"/>
                <a:cs typeface="Arial"/>
                <a:sym typeface="Arial"/>
              </a:rPr>
              <a:t> </a:t>
            </a:r>
            <a:r>
              <a:rPr lang="en-US" sz="2600" b="0" i="0" u="none" dirty="0" err="1">
                <a:solidFill>
                  <a:schemeClr val="bg1">
                    <a:lumMod val="75000"/>
                  </a:schemeClr>
                </a:solidFill>
                <a:latin typeface="Arial"/>
                <a:ea typeface="Arial"/>
                <a:cs typeface="Arial"/>
                <a:sym typeface="Arial"/>
              </a:rPr>
              <a:t>como</a:t>
            </a:r>
            <a:r>
              <a:rPr lang="en-US" sz="2600" b="0" i="0" u="none" dirty="0">
                <a:solidFill>
                  <a:schemeClr val="bg1">
                    <a:lumMod val="75000"/>
                  </a:schemeClr>
                </a:solidFill>
                <a:latin typeface="Arial"/>
                <a:ea typeface="Arial"/>
                <a:cs typeface="Arial"/>
                <a:sym typeface="Arial"/>
              </a:rPr>
              <a:t> Ella ama y se </a:t>
            </a:r>
            <a:r>
              <a:rPr lang="en-US" sz="2600" b="0" i="0" u="none" dirty="0" err="1">
                <a:solidFill>
                  <a:schemeClr val="bg1">
                    <a:lumMod val="75000"/>
                  </a:schemeClr>
                </a:solidFill>
                <a:latin typeface="Arial"/>
                <a:ea typeface="Arial"/>
                <a:cs typeface="Arial"/>
                <a:sym typeface="Arial"/>
              </a:rPr>
              <a:t>entrega</a:t>
            </a:r>
            <a:r>
              <a:rPr lang="en-US" sz="2600" b="0" i="0" u="none" dirty="0">
                <a:solidFill>
                  <a:schemeClr val="bg1">
                    <a:lumMod val="75000"/>
                  </a:schemeClr>
                </a:solidFill>
                <a:latin typeface="Arial"/>
                <a:ea typeface="Arial"/>
                <a:cs typeface="Arial"/>
                <a:sym typeface="Arial"/>
              </a:rPr>
              <a:t> a </a:t>
            </a:r>
            <a:r>
              <a:rPr lang="en-US" sz="2600" b="0" i="0" u="none" dirty="0" err="1">
                <a:solidFill>
                  <a:schemeClr val="bg1">
                    <a:lumMod val="75000"/>
                  </a:schemeClr>
                </a:solidFill>
                <a:latin typeface="Arial"/>
                <a:ea typeface="Arial"/>
                <a:cs typeface="Arial"/>
                <a:sym typeface="Arial"/>
              </a:rPr>
              <a:t>otros</a:t>
            </a:r>
            <a:r>
              <a:rPr lang="en-US" sz="2600" b="0" i="0" u="none" dirty="0">
                <a:solidFill>
                  <a:schemeClr val="bg1">
                    <a:lumMod val="75000"/>
                  </a:schemeClr>
                </a:solidFill>
                <a:latin typeface="Arial"/>
                <a:ea typeface="Arial"/>
                <a:cs typeface="Arial"/>
                <a:sym typeface="Arial"/>
              </a:rPr>
              <a:t>.</a:t>
            </a:r>
            <a:endParaRPr sz="2600" dirty="0">
              <a:solidFill>
                <a:schemeClr val="bg1">
                  <a:lumMod val="75000"/>
                </a:schemeClr>
              </a:solidFill>
            </a:endParaRPr>
          </a:p>
        </p:txBody>
      </p:sp>
      <p:pic>
        <p:nvPicPr>
          <p:cNvPr id="433" name="Google Shape;433;p30"/>
          <p:cNvPicPr preferRelativeResize="0"/>
          <p:nvPr/>
        </p:nvPicPr>
        <p:blipFill rotWithShape="1">
          <a:blip r:embed="rId3">
            <a:alphaModFix/>
          </a:blip>
          <a:srcRect/>
          <a:stretch/>
        </p:blipFill>
        <p:spPr>
          <a:xfrm>
            <a:off x="5978769" y="2466981"/>
            <a:ext cx="2998543" cy="1627163"/>
          </a:xfrm>
          <a:prstGeom prst="rect">
            <a:avLst/>
          </a:prstGeom>
          <a:noFill/>
          <a:ln>
            <a:noFill/>
          </a:ln>
        </p:spPr>
      </p:pic>
      <p:pic>
        <p:nvPicPr>
          <p:cNvPr id="435" name="Google Shape;435;p30"/>
          <p:cNvPicPr preferRelativeResize="0"/>
          <p:nvPr/>
        </p:nvPicPr>
        <p:blipFill rotWithShape="1">
          <a:blip r:embed="rId4">
            <a:alphaModFix/>
          </a:blip>
          <a:srcRect/>
          <a:stretch/>
        </p:blipFill>
        <p:spPr>
          <a:xfrm>
            <a:off x="5978769" y="4079630"/>
            <a:ext cx="3023662" cy="2751381"/>
          </a:xfrm>
          <a:prstGeom prst="rect">
            <a:avLst/>
          </a:prstGeom>
          <a:noFill/>
          <a:ln>
            <a:noFill/>
          </a:ln>
        </p:spPr>
      </p:pic>
      <p:sp>
        <p:nvSpPr>
          <p:cNvPr id="436" name="Google Shape;436;p30"/>
          <p:cNvSpPr txBox="1"/>
          <p:nvPr/>
        </p:nvSpPr>
        <p:spPr>
          <a:xfrm>
            <a:off x="217488" y="-93245"/>
            <a:ext cx="6930657"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700"/>
              <a:buFont typeface="Arial"/>
              <a:buNone/>
            </a:pPr>
            <a:endParaRPr lang="es-PA" sz="1000" dirty="0"/>
          </a:p>
          <a:p>
            <a:pPr marL="0" marR="0" lvl="0" indent="0" algn="ctr" rtl="0">
              <a:lnSpc>
                <a:spcPct val="100000"/>
              </a:lnSpc>
              <a:spcBef>
                <a:spcPts val="0"/>
              </a:spcBef>
              <a:spcAft>
                <a:spcPts val="0"/>
              </a:spcAft>
              <a:buClr>
                <a:srgbClr val="0070C0"/>
              </a:buClr>
              <a:buSzPts val="2700"/>
              <a:buFont typeface="Arial"/>
              <a:buNone/>
            </a:pPr>
            <a:r>
              <a:rPr lang="es-PA" sz="3800" b="1" i="0" u="none" dirty="0">
                <a:solidFill>
                  <a:srgbClr val="FF0D5D"/>
                </a:solidFill>
                <a:sym typeface="Arial"/>
              </a:rPr>
              <a:t>¿Qué es la Consagración?</a:t>
            </a:r>
            <a:endParaRPr lang="es-PA" sz="3800" dirty="0"/>
          </a:p>
        </p:txBody>
      </p:sp>
      <p:pic>
        <p:nvPicPr>
          <p:cNvPr id="6" name="irc_mi" descr="Image result for free, exchange hearts,">
            <a:hlinkClick r:id="rId5"/>
            <a:extLst>
              <a:ext uri="{FF2B5EF4-FFF2-40B4-BE49-F238E27FC236}">
                <a16:creationId xmlns:a16="http://schemas.microsoft.com/office/drawing/2014/main" id="{2489D5C4-B7BA-4B4B-BEE1-1463FE732FE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14524" y="923938"/>
            <a:ext cx="1448973" cy="1383184"/>
          </a:xfrm>
          <a:prstGeom prst="rect">
            <a:avLst/>
          </a:prstGeom>
          <a:noFill/>
          <a:ln>
            <a:noFill/>
          </a:ln>
        </p:spPr>
      </p:pic>
      <p:sp>
        <p:nvSpPr>
          <p:cNvPr id="3" name="TextBox 2">
            <a:extLst>
              <a:ext uri="{FF2B5EF4-FFF2-40B4-BE49-F238E27FC236}">
                <a16:creationId xmlns:a16="http://schemas.microsoft.com/office/drawing/2014/main" id="{C8FA9C6D-B755-4599-B894-E905859BBF43}"/>
              </a:ext>
            </a:extLst>
          </p:cNvPr>
          <p:cNvSpPr txBox="1"/>
          <p:nvPr/>
        </p:nvSpPr>
        <p:spPr>
          <a:xfrm>
            <a:off x="90165" y="1254710"/>
            <a:ext cx="6024885" cy="892552"/>
          </a:xfrm>
          <a:prstGeom prst="rect">
            <a:avLst/>
          </a:prstGeom>
          <a:noFill/>
        </p:spPr>
        <p:txBody>
          <a:bodyPr wrap="square" rtlCol="0">
            <a:spAutoFit/>
          </a:bodyPr>
          <a:lstStyle/>
          <a:p>
            <a:pPr marL="342900" marR="0" lvl="0" indent="-342900" algn="l" rtl="0">
              <a:lnSpc>
                <a:spcPct val="100000"/>
              </a:lnSpc>
              <a:spcBef>
                <a:spcPts val="0"/>
              </a:spcBef>
              <a:spcAft>
                <a:spcPts val="0"/>
              </a:spcAft>
              <a:buClr>
                <a:srgbClr val="0070C0"/>
              </a:buClr>
              <a:buSzPts val="2400"/>
              <a:buFont typeface="Noto Sans Symbols"/>
              <a:buChar char="❖"/>
            </a:pPr>
            <a:r>
              <a:rPr lang="es-ES" sz="2600" dirty="0">
                <a:solidFill>
                  <a:srgbClr val="0070C0"/>
                </a:solidFill>
              </a:rPr>
              <a:t>Es un intercambio del corazón tuyo por el Corazón Inmaculado de María. </a:t>
            </a:r>
            <a:endParaRPr lang="es-ES" sz="2600" dirty="0">
              <a:solidFill>
                <a:srgbClr val="0070C0"/>
              </a:solidFill>
              <a:sym typeface="Times New Roman"/>
            </a:endParaRPr>
          </a:p>
        </p:txBody>
      </p:sp>
      <p:pic>
        <p:nvPicPr>
          <p:cNvPr id="8" name="Picture 7">
            <a:extLst>
              <a:ext uri="{FF2B5EF4-FFF2-40B4-BE49-F238E27FC236}">
                <a16:creationId xmlns:a16="http://schemas.microsoft.com/office/drawing/2014/main" id="{B752D780-E515-6E45-89BD-4B5CCDAEB65F}"/>
              </a:ext>
            </a:extLst>
          </p:cNvPr>
          <p:cNvPicPr>
            <a:picLocks noChangeAspect="1"/>
          </p:cNvPicPr>
          <p:nvPr/>
        </p:nvPicPr>
        <p:blipFill>
          <a:blip r:embed="rId7"/>
          <a:stretch>
            <a:fillRect/>
          </a:stretch>
        </p:blipFill>
        <p:spPr>
          <a:xfrm>
            <a:off x="8172106" y="0"/>
            <a:ext cx="971894" cy="969470"/>
          </a:xfrm>
          <a:prstGeom prst="rect">
            <a:avLst/>
          </a:prstGeom>
        </p:spPr>
      </p:pic>
    </p:spTree>
    <p:extLst>
      <p:ext uri="{BB962C8B-B14F-4D97-AF65-F5344CB8AC3E}">
        <p14:creationId xmlns:p14="http://schemas.microsoft.com/office/powerpoint/2010/main" val="767085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0">
                                            <p:txEl>
                                              <p:pRg st="1" end="1"/>
                                            </p:txEl>
                                          </p:spTgt>
                                        </p:tgtEl>
                                        <p:attrNameLst>
                                          <p:attrName>style.visibility</p:attrName>
                                        </p:attrNameLst>
                                      </p:cBhvr>
                                      <p:to>
                                        <p:strVal val="visible"/>
                                      </p:to>
                                    </p:set>
                                    <p:animEffect transition="in" filter="fade">
                                      <p:cBhvr>
                                        <p:cTn id="19" dur="1000"/>
                                        <p:tgtEl>
                                          <p:spTgt spid="430">
                                            <p:txEl>
                                              <p:pRg st="1" end="1"/>
                                            </p:txEl>
                                          </p:spTgt>
                                        </p:tgtEl>
                                      </p:cBhvr>
                                    </p:animEffect>
                                    <p:anim calcmode="lin" valueType="num">
                                      <p:cBhvr>
                                        <p:cTn id="20" dur="1000" fill="hold"/>
                                        <p:tgtEl>
                                          <p:spTgt spid="430">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30">
                                            <p:txEl>
                                              <p:pRg st="1" end="1"/>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3"/>
                                        </p:tgtEl>
                                        <p:attrNameLst>
                                          <p:attrName>style.visibility</p:attrName>
                                        </p:attrNameLst>
                                      </p:cBhvr>
                                      <p:to>
                                        <p:strVal val="visible"/>
                                      </p:to>
                                    </p:set>
                                    <p:animEffect transition="in" filter="fade">
                                      <p:cBhvr>
                                        <p:cTn id="24" dur="1000"/>
                                        <p:tgtEl>
                                          <p:spTgt spid="433"/>
                                        </p:tgtEl>
                                      </p:cBhvr>
                                    </p:animEffect>
                                    <p:anim calcmode="lin" valueType="num">
                                      <p:cBhvr>
                                        <p:cTn id="25" dur="1000" fill="hold"/>
                                        <p:tgtEl>
                                          <p:spTgt spid="433"/>
                                        </p:tgtEl>
                                        <p:attrNameLst>
                                          <p:attrName>ppt_x</p:attrName>
                                        </p:attrNameLst>
                                      </p:cBhvr>
                                      <p:tavLst>
                                        <p:tav tm="0">
                                          <p:val>
                                            <p:strVal val="#ppt_x"/>
                                          </p:val>
                                        </p:tav>
                                        <p:tav tm="100000">
                                          <p:val>
                                            <p:strVal val="#ppt_x"/>
                                          </p:val>
                                        </p:tav>
                                      </p:tavLst>
                                    </p:anim>
                                    <p:anim calcmode="lin" valueType="num">
                                      <p:cBhvr>
                                        <p:cTn id="26" dur="1000" fill="hold"/>
                                        <p:tgtEl>
                                          <p:spTgt spid="43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30">
                                            <p:txEl>
                                              <p:pRg st="6" end="6"/>
                                            </p:txEl>
                                          </p:spTgt>
                                        </p:tgtEl>
                                        <p:attrNameLst>
                                          <p:attrName>style.visibility</p:attrName>
                                        </p:attrNameLst>
                                      </p:cBhvr>
                                      <p:to>
                                        <p:strVal val="visible"/>
                                      </p:to>
                                    </p:set>
                                    <p:animEffect transition="in" filter="fade">
                                      <p:cBhvr>
                                        <p:cTn id="31" dur="1000"/>
                                        <p:tgtEl>
                                          <p:spTgt spid="430">
                                            <p:txEl>
                                              <p:pRg st="6" end="6"/>
                                            </p:txEl>
                                          </p:spTgt>
                                        </p:tgtEl>
                                      </p:cBhvr>
                                    </p:animEffect>
                                    <p:anim calcmode="lin" valueType="num">
                                      <p:cBhvr>
                                        <p:cTn id="32" dur="1000" fill="hold"/>
                                        <p:tgtEl>
                                          <p:spTgt spid="430">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430">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35"/>
                                        </p:tgtEl>
                                        <p:attrNameLst>
                                          <p:attrName>style.visibility</p:attrName>
                                        </p:attrNameLst>
                                      </p:cBhvr>
                                      <p:to>
                                        <p:strVal val="visible"/>
                                      </p:to>
                                    </p:set>
                                    <p:animEffect transition="in" filter="fade">
                                      <p:cBhvr>
                                        <p:cTn id="36" dur="1000"/>
                                        <p:tgtEl>
                                          <p:spTgt spid="435"/>
                                        </p:tgtEl>
                                      </p:cBhvr>
                                    </p:animEffect>
                                    <p:anim calcmode="lin" valueType="num">
                                      <p:cBhvr>
                                        <p:cTn id="37" dur="1000" fill="hold"/>
                                        <p:tgtEl>
                                          <p:spTgt spid="435"/>
                                        </p:tgtEl>
                                        <p:attrNameLst>
                                          <p:attrName>ppt_x</p:attrName>
                                        </p:attrNameLst>
                                      </p:cBhvr>
                                      <p:tavLst>
                                        <p:tav tm="0">
                                          <p:val>
                                            <p:strVal val="#ppt_x"/>
                                          </p:val>
                                        </p:tav>
                                        <p:tav tm="100000">
                                          <p:val>
                                            <p:strVal val="#ppt_x"/>
                                          </p:val>
                                        </p:tav>
                                      </p:tavLst>
                                    </p:anim>
                                    <p:anim calcmode="lin" valueType="num">
                                      <p:cBhvr>
                                        <p:cTn id="38" dur="1000" fill="hold"/>
                                        <p:tgtEl>
                                          <p:spTgt spid="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31"/>
          <p:cNvSpPr txBox="1">
            <a:spLocks noGrp="1"/>
          </p:cNvSpPr>
          <p:nvPr>
            <p:ph type="body" idx="1"/>
          </p:nvPr>
        </p:nvSpPr>
        <p:spPr>
          <a:xfrm>
            <a:off x="237293" y="1321456"/>
            <a:ext cx="3546918" cy="96044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70C0"/>
              </a:buClr>
              <a:buSzPts val="2800"/>
              <a:buFont typeface="Arial"/>
              <a:buNone/>
            </a:pPr>
            <a:r>
              <a:rPr lang="en-US" sz="2800" i="0" u="none" dirty="0" err="1">
                <a:solidFill>
                  <a:srgbClr val="0070C0"/>
                </a:solidFill>
                <a:latin typeface="Arial"/>
                <a:ea typeface="Arial"/>
                <a:cs typeface="Arial"/>
                <a:sym typeface="Arial"/>
              </a:rPr>
              <a:t>Cambiar</a:t>
            </a:r>
            <a:r>
              <a:rPr lang="en-US" sz="2800" i="0" u="none" dirty="0">
                <a:solidFill>
                  <a:srgbClr val="0070C0"/>
                </a:solidFill>
                <a:latin typeface="Arial"/>
                <a:ea typeface="Arial"/>
                <a:cs typeface="Arial"/>
                <a:sym typeface="Arial"/>
              </a:rPr>
              <a:t> mi </a:t>
            </a:r>
            <a:r>
              <a:rPr lang="en-US" sz="2800" i="0" u="none" dirty="0" err="1">
                <a:solidFill>
                  <a:srgbClr val="0070C0"/>
                </a:solidFill>
                <a:latin typeface="Arial"/>
                <a:ea typeface="Arial"/>
                <a:cs typeface="Arial"/>
                <a:sym typeface="Arial"/>
              </a:rPr>
              <a:t>corazón</a:t>
            </a:r>
            <a:r>
              <a:rPr lang="en-US" sz="2800" i="0" u="none" dirty="0">
                <a:solidFill>
                  <a:srgbClr val="0070C0"/>
                </a:solidFill>
                <a:latin typeface="Arial"/>
                <a:ea typeface="Arial"/>
                <a:cs typeface="Arial"/>
                <a:sym typeface="Arial"/>
              </a:rPr>
              <a:t> </a:t>
            </a:r>
          </a:p>
          <a:p>
            <a:pPr marL="0" marR="0" lvl="0" indent="0" algn="ctr" rtl="0">
              <a:lnSpc>
                <a:spcPct val="100000"/>
              </a:lnSpc>
              <a:spcBef>
                <a:spcPts val="0"/>
              </a:spcBef>
              <a:spcAft>
                <a:spcPts val="0"/>
              </a:spcAft>
              <a:buClr>
                <a:srgbClr val="0070C0"/>
              </a:buClr>
              <a:buSzPts val="2800"/>
              <a:buFont typeface="Arial"/>
              <a:buNone/>
            </a:pPr>
            <a:r>
              <a:rPr lang="en-US" sz="2800" i="0" u="none" dirty="0" err="1">
                <a:solidFill>
                  <a:srgbClr val="0070C0"/>
                </a:solidFill>
                <a:latin typeface="Arial"/>
                <a:ea typeface="Arial"/>
                <a:cs typeface="Arial"/>
                <a:sym typeface="Arial"/>
              </a:rPr>
              <a:t>débil</a:t>
            </a:r>
            <a:r>
              <a:rPr lang="en-US" sz="2800" i="0" u="none" dirty="0">
                <a:solidFill>
                  <a:srgbClr val="0070C0"/>
                </a:solidFill>
                <a:latin typeface="Arial"/>
                <a:ea typeface="Arial"/>
                <a:cs typeface="Arial"/>
                <a:sym typeface="Arial"/>
              </a:rPr>
              <a:t> y </a:t>
            </a:r>
            <a:r>
              <a:rPr lang="en-US" sz="2800" i="0" u="none" dirty="0" err="1">
                <a:solidFill>
                  <a:srgbClr val="0070C0"/>
                </a:solidFill>
                <a:latin typeface="Arial"/>
                <a:ea typeface="Arial"/>
                <a:cs typeface="Arial"/>
                <a:sym typeface="Arial"/>
              </a:rPr>
              <a:t>pecador</a:t>
            </a:r>
            <a:r>
              <a:rPr lang="en-US" sz="2800" i="0" u="none" dirty="0">
                <a:solidFill>
                  <a:srgbClr val="0070C0"/>
                </a:solidFill>
                <a:latin typeface="Arial"/>
                <a:ea typeface="Arial"/>
                <a:cs typeface="Arial"/>
                <a:sym typeface="Arial"/>
              </a:rPr>
              <a:t>…</a:t>
            </a:r>
            <a:endParaRPr sz="2800" i="0" u="none" dirty="0">
              <a:solidFill>
                <a:schemeClr val="dk1"/>
              </a:solidFill>
              <a:latin typeface="Arial"/>
              <a:ea typeface="Arial"/>
              <a:cs typeface="Arial"/>
              <a:sym typeface="Arial"/>
            </a:endParaRPr>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0" marR="0" lvl="0" indent="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203200" algn="l" rtl="0">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p:txBody>
      </p:sp>
      <p:sp>
        <p:nvSpPr>
          <p:cNvPr id="446" name="Google Shape;446;p31"/>
          <p:cNvSpPr txBox="1"/>
          <p:nvPr/>
        </p:nvSpPr>
        <p:spPr>
          <a:xfrm>
            <a:off x="2010752" y="607779"/>
            <a:ext cx="4572001"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s-CL" sz="2800" b="1" i="0" u="none" dirty="0">
                <a:solidFill>
                  <a:srgbClr val="FF0000"/>
                </a:solidFill>
                <a:sym typeface="Arial"/>
              </a:rPr>
              <a:t>¡Qué Regalo Más Bueno!</a:t>
            </a:r>
            <a:endParaRPr lang="es-CL" b="1" dirty="0"/>
          </a:p>
        </p:txBody>
      </p:sp>
      <p:pic>
        <p:nvPicPr>
          <p:cNvPr id="447" name="Google Shape;447;p31"/>
          <p:cNvPicPr preferRelativeResize="0"/>
          <p:nvPr/>
        </p:nvPicPr>
        <p:blipFill rotWithShape="1">
          <a:blip r:embed="rId3">
            <a:alphaModFix/>
          </a:blip>
          <a:srcRect/>
          <a:stretch/>
        </p:blipFill>
        <p:spPr>
          <a:xfrm>
            <a:off x="5692609" y="1298348"/>
            <a:ext cx="1502105" cy="1295401"/>
          </a:xfrm>
          <a:prstGeom prst="rect">
            <a:avLst/>
          </a:prstGeom>
          <a:noFill/>
          <a:ln>
            <a:noFill/>
          </a:ln>
        </p:spPr>
      </p:pic>
      <p:pic>
        <p:nvPicPr>
          <p:cNvPr id="450" name="Google Shape;450;p31"/>
          <p:cNvPicPr preferRelativeResize="0"/>
          <p:nvPr/>
        </p:nvPicPr>
        <p:blipFill rotWithShape="1">
          <a:blip r:embed="rId4">
            <a:alphaModFix/>
          </a:blip>
          <a:srcRect/>
          <a:stretch/>
        </p:blipFill>
        <p:spPr>
          <a:xfrm>
            <a:off x="771379" y="2373553"/>
            <a:ext cx="1676400" cy="1295400"/>
          </a:xfrm>
          <a:prstGeom prst="rect">
            <a:avLst/>
          </a:prstGeom>
          <a:noFill/>
          <a:ln>
            <a:noFill/>
          </a:ln>
        </p:spPr>
      </p:pic>
      <p:sp>
        <p:nvSpPr>
          <p:cNvPr id="451" name="Google Shape;451;p31"/>
          <p:cNvSpPr txBox="1"/>
          <p:nvPr/>
        </p:nvSpPr>
        <p:spPr>
          <a:xfrm>
            <a:off x="237292" y="4279262"/>
            <a:ext cx="3800135" cy="138495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2800"/>
              <a:buFont typeface="Arial"/>
              <a:buNone/>
            </a:pPr>
            <a:r>
              <a:rPr lang="en-US" sz="2800" b="0" i="0" u="none" dirty="0">
                <a:solidFill>
                  <a:srgbClr val="FF0000"/>
                </a:solidFill>
                <a:latin typeface="Arial"/>
                <a:ea typeface="Arial"/>
                <a:cs typeface="Arial"/>
                <a:sym typeface="Arial"/>
              </a:rPr>
              <a:t>…por </a:t>
            </a:r>
            <a:r>
              <a:rPr lang="en-US" sz="2800" b="0" i="0" u="none" dirty="0" err="1">
                <a:solidFill>
                  <a:srgbClr val="FF0000"/>
                </a:solidFill>
                <a:latin typeface="Arial"/>
                <a:ea typeface="Arial"/>
                <a:cs typeface="Arial"/>
                <a:sym typeface="Arial"/>
              </a:rPr>
              <a:t>el</a:t>
            </a:r>
            <a:r>
              <a:rPr lang="en-US" sz="2800" b="0" i="0" u="none" dirty="0">
                <a:solidFill>
                  <a:srgbClr val="FF0000"/>
                </a:solidFill>
                <a:latin typeface="Arial"/>
                <a:ea typeface="Arial"/>
                <a:cs typeface="Arial"/>
                <a:sym typeface="Arial"/>
              </a:rPr>
              <a:t> </a:t>
            </a:r>
          </a:p>
          <a:p>
            <a:pPr marL="0" marR="0" lvl="0" indent="0" algn="ctr" rtl="0">
              <a:lnSpc>
                <a:spcPct val="100000"/>
              </a:lnSpc>
              <a:spcBef>
                <a:spcPts val="0"/>
              </a:spcBef>
              <a:spcAft>
                <a:spcPts val="0"/>
              </a:spcAft>
              <a:buClr>
                <a:srgbClr val="FF0000"/>
              </a:buClr>
              <a:buSzPts val="2800"/>
              <a:buFont typeface="Arial"/>
              <a:buNone/>
            </a:pPr>
            <a:r>
              <a:rPr lang="en-US" sz="2800" b="0" i="0" u="none" dirty="0">
                <a:solidFill>
                  <a:srgbClr val="FF0000"/>
                </a:solidFill>
                <a:latin typeface="Arial"/>
                <a:ea typeface="Arial"/>
                <a:cs typeface="Arial"/>
                <a:sym typeface="Arial"/>
              </a:rPr>
              <a:t>Corazón </a:t>
            </a:r>
            <a:r>
              <a:rPr lang="en-US" sz="2800" b="0" i="0" u="none" dirty="0" err="1">
                <a:solidFill>
                  <a:srgbClr val="FF0000"/>
                </a:solidFill>
                <a:latin typeface="Arial"/>
                <a:ea typeface="Arial"/>
                <a:cs typeface="Arial"/>
                <a:sym typeface="Arial"/>
              </a:rPr>
              <a:t>Inmaculado</a:t>
            </a:r>
            <a:r>
              <a:rPr lang="en-US" sz="2800" b="0" i="0" u="none" dirty="0">
                <a:solidFill>
                  <a:srgbClr val="FF0000"/>
                </a:solidFill>
                <a:latin typeface="Arial"/>
                <a:ea typeface="Arial"/>
                <a:cs typeface="Arial"/>
                <a:sym typeface="Arial"/>
              </a:rPr>
              <a:t> de María:</a:t>
            </a:r>
            <a:endParaRPr dirty="0"/>
          </a:p>
        </p:txBody>
      </p:sp>
      <p:sp>
        <p:nvSpPr>
          <p:cNvPr id="2" name="TextBox 1">
            <a:extLst>
              <a:ext uri="{FF2B5EF4-FFF2-40B4-BE49-F238E27FC236}">
                <a16:creationId xmlns:a16="http://schemas.microsoft.com/office/drawing/2014/main" id="{A4CF263E-D0D5-4B3A-9754-BADB534AEB39}"/>
              </a:ext>
            </a:extLst>
          </p:cNvPr>
          <p:cNvSpPr txBox="1"/>
          <p:nvPr/>
        </p:nvSpPr>
        <p:spPr>
          <a:xfrm>
            <a:off x="568326" y="84559"/>
            <a:ext cx="7061200" cy="523220"/>
          </a:xfrm>
          <a:prstGeom prst="rect">
            <a:avLst/>
          </a:prstGeom>
          <a:noFill/>
        </p:spPr>
        <p:txBody>
          <a:bodyPr wrap="square" rtlCol="0">
            <a:spAutoFit/>
          </a:bodyPr>
          <a:lstStyle/>
          <a:p>
            <a:r>
              <a:rPr lang="en-US" sz="2800" b="1" i="0" u="none" dirty="0" err="1">
                <a:solidFill>
                  <a:srgbClr val="0070C0"/>
                </a:solidFill>
                <a:latin typeface="Arial"/>
                <a:ea typeface="Arial"/>
                <a:cs typeface="Arial"/>
                <a:sym typeface="Arial"/>
              </a:rPr>
              <a:t>Consagración</a:t>
            </a:r>
            <a:r>
              <a:rPr lang="en-US" sz="2800" b="1" i="0" u="none" dirty="0">
                <a:solidFill>
                  <a:srgbClr val="0070C0"/>
                </a:solidFill>
                <a:latin typeface="Arial"/>
                <a:ea typeface="Arial"/>
                <a:cs typeface="Arial"/>
                <a:sym typeface="Arial"/>
              </a:rPr>
              <a:t> a </a:t>
            </a:r>
            <a:r>
              <a:rPr lang="en-US" sz="2800" b="1" i="0" u="none" dirty="0" err="1">
                <a:solidFill>
                  <a:srgbClr val="0070C0"/>
                </a:solidFill>
                <a:latin typeface="Arial"/>
                <a:ea typeface="Arial"/>
                <a:cs typeface="Arial"/>
                <a:sym typeface="Arial"/>
              </a:rPr>
              <a:t>su</a:t>
            </a:r>
            <a:r>
              <a:rPr lang="en-US" sz="2800" b="1" i="0" u="none" dirty="0">
                <a:solidFill>
                  <a:srgbClr val="0070C0"/>
                </a:solidFill>
                <a:latin typeface="Arial"/>
                <a:ea typeface="Arial"/>
                <a:cs typeface="Arial"/>
                <a:sym typeface="Arial"/>
              </a:rPr>
              <a:t> </a:t>
            </a:r>
            <a:r>
              <a:rPr lang="en-US" sz="2800" b="1" i="0" u="none" dirty="0" err="1">
                <a:solidFill>
                  <a:srgbClr val="0070C0"/>
                </a:solidFill>
                <a:latin typeface="Arial"/>
                <a:ea typeface="Arial"/>
                <a:cs typeface="Arial"/>
                <a:sym typeface="Arial"/>
              </a:rPr>
              <a:t>Inmaculado</a:t>
            </a:r>
            <a:r>
              <a:rPr lang="en-US" sz="2800" b="1" i="0" u="none" dirty="0">
                <a:solidFill>
                  <a:srgbClr val="0070C0"/>
                </a:solidFill>
                <a:latin typeface="Arial"/>
                <a:ea typeface="Arial"/>
                <a:cs typeface="Arial"/>
                <a:sym typeface="Arial"/>
              </a:rPr>
              <a:t> Corazón</a:t>
            </a:r>
            <a:endParaRPr lang="en-US" sz="2800" dirty="0"/>
          </a:p>
        </p:txBody>
      </p:sp>
      <p:pic>
        <p:nvPicPr>
          <p:cNvPr id="9" name="Picture 8">
            <a:extLst>
              <a:ext uri="{FF2B5EF4-FFF2-40B4-BE49-F238E27FC236}">
                <a16:creationId xmlns:a16="http://schemas.microsoft.com/office/drawing/2014/main" id="{FC10336B-5577-E203-13D3-DA6D18B0E58A}"/>
              </a:ext>
            </a:extLst>
          </p:cNvPr>
          <p:cNvPicPr>
            <a:picLocks noChangeAspect="1"/>
          </p:cNvPicPr>
          <p:nvPr/>
        </p:nvPicPr>
        <p:blipFill>
          <a:blip r:embed="rId5"/>
          <a:stretch>
            <a:fillRect/>
          </a:stretch>
        </p:blipFill>
        <p:spPr>
          <a:xfrm>
            <a:off x="8172106" y="0"/>
            <a:ext cx="971894" cy="969470"/>
          </a:xfrm>
          <a:prstGeom prst="rect">
            <a:avLst/>
          </a:prstGeom>
        </p:spPr>
      </p:pic>
      <p:pic>
        <p:nvPicPr>
          <p:cNvPr id="6" name="Picture 5">
            <a:extLst>
              <a:ext uri="{FF2B5EF4-FFF2-40B4-BE49-F238E27FC236}">
                <a16:creationId xmlns:a16="http://schemas.microsoft.com/office/drawing/2014/main" id="{0D3D4355-42D7-A7BC-5C17-FB0659A99073}"/>
              </a:ext>
            </a:extLst>
          </p:cNvPr>
          <p:cNvPicPr>
            <a:picLocks noChangeAspect="1"/>
          </p:cNvPicPr>
          <p:nvPr/>
        </p:nvPicPr>
        <p:blipFill>
          <a:blip r:embed="rId6"/>
          <a:stretch>
            <a:fillRect/>
          </a:stretch>
        </p:blipFill>
        <p:spPr>
          <a:xfrm>
            <a:off x="4572000" y="2815152"/>
            <a:ext cx="3800135" cy="3865111"/>
          </a:xfrm>
          <a:prstGeom prst="ellipse">
            <a:avLst/>
          </a:prstGeom>
          <a:ln>
            <a:noFill/>
          </a:ln>
          <a:effectLst>
            <a:softEdge rad="112500"/>
          </a:effectLst>
        </p:spPr>
      </p:pic>
    </p:spTree>
    <p:extLst>
      <p:ext uri="{BB962C8B-B14F-4D97-AF65-F5344CB8AC3E}">
        <p14:creationId xmlns:p14="http://schemas.microsoft.com/office/powerpoint/2010/main" val="1500811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46"/>
                                        </p:tgtEl>
                                        <p:attrNameLst>
                                          <p:attrName>style.visibility</p:attrName>
                                        </p:attrNameLst>
                                      </p:cBhvr>
                                      <p:to>
                                        <p:strVal val="visible"/>
                                      </p:to>
                                    </p:set>
                                    <p:anim calcmode="lin" valueType="num">
                                      <p:cBhvr additive="base">
                                        <p:cTn id="7" dur="500" fill="hold"/>
                                        <p:tgtEl>
                                          <p:spTgt spid="446"/>
                                        </p:tgtEl>
                                        <p:attrNameLst>
                                          <p:attrName>ppt_x</p:attrName>
                                        </p:attrNameLst>
                                      </p:cBhvr>
                                      <p:tavLst>
                                        <p:tav tm="0">
                                          <p:val>
                                            <p:strVal val="#ppt_x"/>
                                          </p:val>
                                        </p:tav>
                                        <p:tav tm="100000">
                                          <p:val>
                                            <p:strVal val="#ppt_x"/>
                                          </p:val>
                                        </p:tav>
                                      </p:tavLst>
                                    </p:anim>
                                    <p:anim calcmode="lin" valueType="num">
                                      <p:cBhvr additive="base">
                                        <p:cTn id="8" dur="500" fill="hold"/>
                                        <p:tgtEl>
                                          <p:spTgt spid="44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447"/>
                                        </p:tgtEl>
                                        <p:attrNameLst>
                                          <p:attrName>style.visibility</p:attrName>
                                        </p:attrNameLst>
                                      </p:cBhvr>
                                      <p:to>
                                        <p:strVal val="visible"/>
                                      </p:to>
                                    </p:set>
                                    <p:anim calcmode="lin" valueType="num">
                                      <p:cBhvr additive="base">
                                        <p:cTn id="11" dur="500" fill="hold"/>
                                        <p:tgtEl>
                                          <p:spTgt spid="447"/>
                                        </p:tgtEl>
                                        <p:attrNameLst>
                                          <p:attrName>ppt_x</p:attrName>
                                        </p:attrNameLst>
                                      </p:cBhvr>
                                      <p:tavLst>
                                        <p:tav tm="0">
                                          <p:val>
                                            <p:strVal val="#ppt_x"/>
                                          </p:val>
                                        </p:tav>
                                        <p:tav tm="100000">
                                          <p:val>
                                            <p:strVal val="#ppt_x"/>
                                          </p:val>
                                        </p:tav>
                                      </p:tavLst>
                                    </p:anim>
                                    <p:anim calcmode="lin" valueType="num">
                                      <p:cBhvr additive="base">
                                        <p:cTn id="12" dur="500" fill="hold"/>
                                        <p:tgtEl>
                                          <p:spTgt spid="447"/>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42">
                                            <p:txEl>
                                              <p:pRg st="0" end="0"/>
                                            </p:txEl>
                                          </p:spTgt>
                                        </p:tgtEl>
                                        <p:attrNameLst>
                                          <p:attrName>style.visibility</p:attrName>
                                        </p:attrNameLst>
                                      </p:cBhvr>
                                      <p:to>
                                        <p:strVal val="visible"/>
                                      </p:to>
                                    </p:set>
                                    <p:animEffect transition="in" filter="fade">
                                      <p:cBhvr>
                                        <p:cTn id="17" dur="1000"/>
                                        <p:tgtEl>
                                          <p:spTgt spid="442">
                                            <p:txEl>
                                              <p:pRg st="0" end="0"/>
                                            </p:txEl>
                                          </p:spTgt>
                                        </p:tgtEl>
                                      </p:cBhvr>
                                    </p:animEffect>
                                    <p:anim calcmode="lin" valueType="num">
                                      <p:cBhvr>
                                        <p:cTn id="18" dur="1000" fill="hold"/>
                                        <p:tgtEl>
                                          <p:spTgt spid="442">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42">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42">
                                            <p:txEl>
                                              <p:pRg st="1" end="1"/>
                                            </p:txEl>
                                          </p:spTgt>
                                        </p:tgtEl>
                                        <p:attrNameLst>
                                          <p:attrName>style.visibility</p:attrName>
                                        </p:attrNameLst>
                                      </p:cBhvr>
                                      <p:to>
                                        <p:strVal val="visible"/>
                                      </p:to>
                                    </p:set>
                                    <p:animEffect transition="in" filter="fade">
                                      <p:cBhvr>
                                        <p:cTn id="22" dur="1000"/>
                                        <p:tgtEl>
                                          <p:spTgt spid="442">
                                            <p:txEl>
                                              <p:pRg st="1" end="1"/>
                                            </p:txEl>
                                          </p:spTgt>
                                        </p:tgtEl>
                                      </p:cBhvr>
                                    </p:animEffect>
                                    <p:anim calcmode="lin" valueType="num">
                                      <p:cBhvr>
                                        <p:cTn id="23" dur="1000" fill="hold"/>
                                        <p:tgtEl>
                                          <p:spTgt spid="44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442">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50"/>
                                        </p:tgtEl>
                                        <p:attrNameLst>
                                          <p:attrName>style.visibility</p:attrName>
                                        </p:attrNameLst>
                                      </p:cBhvr>
                                      <p:to>
                                        <p:strVal val="visible"/>
                                      </p:to>
                                    </p:set>
                                    <p:animEffect transition="in" filter="fade">
                                      <p:cBhvr>
                                        <p:cTn id="27" dur="1000"/>
                                        <p:tgtEl>
                                          <p:spTgt spid="450"/>
                                        </p:tgtEl>
                                      </p:cBhvr>
                                    </p:animEffect>
                                    <p:anim calcmode="lin" valueType="num">
                                      <p:cBhvr>
                                        <p:cTn id="28" dur="1000" fill="hold"/>
                                        <p:tgtEl>
                                          <p:spTgt spid="450"/>
                                        </p:tgtEl>
                                        <p:attrNameLst>
                                          <p:attrName>ppt_x</p:attrName>
                                        </p:attrNameLst>
                                      </p:cBhvr>
                                      <p:tavLst>
                                        <p:tav tm="0">
                                          <p:val>
                                            <p:strVal val="#ppt_x"/>
                                          </p:val>
                                        </p:tav>
                                        <p:tav tm="100000">
                                          <p:val>
                                            <p:strVal val="#ppt_x"/>
                                          </p:val>
                                        </p:tav>
                                      </p:tavLst>
                                    </p:anim>
                                    <p:anim calcmode="lin" valueType="num">
                                      <p:cBhvr>
                                        <p:cTn id="29" dur="1000" fill="hold"/>
                                        <p:tgtEl>
                                          <p:spTgt spid="45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51"/>
                                        </p:tgtEl>
                                        <p:attrNameLst>
                                          <p:attrName>style.visibility</p:attrName>
                                        </p:attrNameLst>
                                      </p:cBhvr>
                                      <p:to>
                                        <p:strVal val="visible"/>
                                      </p:to>
                                    </p:set>
                                    <p:animEffect transition="in" filter="fade">
                                      <p:cBhvr>
                                        <p:cTn id="34" dur="1000"/>
                                        <p:tgtEl>
                                          <p:spTgt spid="451"/>
                                        </p:tgtEl>
                                      </p:cBhvr>
                                    </p:animEffect>
                                  </p:childTnLst>
                                </p:cTn>
                              </p:par>
                              <p:par>
                                <p:cTn id="35" presetID="6" presetClass="entr" presetSubtype="16"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32"/>
          <p:cNvSpPr txBox="1">
            <a:spLocks noGrp="1"/>
          </p:cNvSpPr>
          <p:nvPr>
            <p:ph type="body" idx="1"/>
          </p:nvPr>
        </p:nvSpPr>
        <p:spPr>
          <a:xfrm>
            <a:off x="125412" y="1388314"/>
            <a:ext cx="6632576" cy="158432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000"/>
              <a:buFont typeface="Noto Sans Symbols"/>
              <a:buChar char="❖"/>
            </a:pPr>
            <a:r>
              <a:rPr lang="es-CL" sz="2800" b="1" i="0" u="none" dirty="0">
                <a:solidFill>
                  <a:srgbClr val="0070C0"/>
                </a:solidFill>
                <a:latin typeface="Arial"/>
                <a:ea typeface="Arial"/>
                <a:cs typeface="Arial"/>
                <a:sym typeface="Arial"/>
              </a:rPr>
              <a:t>Recibir un corazón que nunca tuvo la mancha del pecado original de Adán y Eva y que nunca se manchó con el pecado. </a:t>
            </a:r>
            <a:endParaRPr lang="es-CL" sz="2800" dirty="0"/>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342900" algn="l" rtl="0">
              <a:lnSpc>
                <a:spcPct val="100000"/>
              </a:lnSpc>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a:p>
            <a:pPr marL="342900" marR="0" lvl="0" indent="-203200" algn="l" rtl="0">
              <a:spcBef>
                <a:spcPts val="440"/>
              </a:spcBef>
              <a:spcAft>
                <a:spcPts val="0"/>
              </a:spcAft>
              <a:buClr>
                <a:schemeClr val="dk1"/>
              </a:buClr>
              <a:buSzPts val="2200"/>
              <a:buFont typeface="Times New Roman"/>
              <a:buNone/>
            </a:pPr>
            <a:endParaRPr sz="2200" b="1" i="0" u="none" dirty="0">
              <a:solidFill>
                <a:schemeClr val="dk1"/>
              </a:solidFill>
              <a:latin typeface="Aharoni"/>
              <a:ea typeface="Aharoni"/>
              <a:cs typeface="Aharoni"/>
              <a:sym typeface="Aharoni"/>
            </a:endParaRPr>
          </a:p>
        </p:txBody>
      </p:sp>
      <p:pic>
        <p:nvPicPr>
          <p:cNvPr id="462" name="Google Shape;462;p32"/>
          <p:cNvPicPr preferRelativeResize="0"/>
          <p:nvPr/>
        </p:nvPicPr>
        <p:blipFill rotWithShape="1">
          <a:blip r:embed="rId3">
            <a:alphaModFix/>
          </a:blip>
          <a:srcRect/>
          <a:stretch/>
        </p:blipFill>
        <p:spPr>
          <a:xfrm>
            <a:off x="7047534" y="1388314"/>
            <a:ext cx="1630362" cy="1309395"/>
          </a:xfrm>
          <a:prstGeom prst="rect">
            <a:avLst/>
          </a:prstGeom>
          <a:noFill/>
          <a:ln>
            <a:noFill/>
          </a:ln>
        </p:spPr>
      </p:pic>
      <p:sp>
        <p:nvSpPr>
          <p:cNvPr id="463" name="Google Shape;463;p32"/>
          <p:cNvSpPr txBox="1"/>
          <p:nvPr/>
        </p:nvSpPr>
        <p:spPr>
          <a:xfrm>
            <a:off x="2120106" y="770320"/>
            <a:ext cx="4421372"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dirty="0">
                <a:solidFill>
                  <a:srgbClr val="FF0000"/>
                </a:solidFill>
                <a:sym typeface="Arial"/>
              </a:rPr>
              <a:t>¡</a:t>
            </a:r>
            <a:r>
              <a:rPr lang="en-US" sz="2800" b="1" i="0" u="none" dirty="0" err="1">
                <a:solidFill>
                  <a:srgbClr val="FF0000"/>
                </a:solidFill>
                <a:sym typeface="Arial"/>
              </a:rPr>
              <a:t>Qué</a:t>
            </a:r>
            <a:r>
              <a:rPr lang="en-US" sz="2800" b="1" i="0" u="none" dirty="0">
                <a:solidFill>
                  <a:srgbClr val="FF0000"/>
                </a:solidFill>
                <a:sym typeface="Arial"/>
              </a:rPr>
              <a:t> Regalo Más Bueno!</a:t>
            </a:r>
            <a:endParaRPr b="1" dirty="0"/>
          </a:p>
        </p:txBody>
      </p:sp>
      <p:pic>
        <p:nvPicPr>
          <p:cNvPr id="464" name="Google Shape;464;p32" descr="Adam and Eve | My Jewish Learning"/>
          <p:cNvPicPr preferRelativeResize="0"/>
          <p:nvPr/>
        </p:nvPicPr>
        <p:blipFill rotWithShape="1">
          <a:blip r:embed="rId4">
            <a:alphaModFix/>
          </a:blip>
          <a:srcRect/>
          <a:stretch/>
        </p:blipFill>
        <p:spPr>
          <a:xfrm>
            <a:off x="311149" y="3270033"/>
            <a:ext cx="4972050" cy="3443580"/>
          </a:xfrm>
          <a:prstGeom prst="rect">
            <a:avLst/>
          </a:prstGeom>
          <a:noFill/>
          <a:ln>
            <a:noFill/>
          </a:ln>
        </p:spPr>
      </p:pic>
      <p:sp>
        <p:nvSpPr>
          <p:cNvPr id="11" name="TextBox 10">
            <a:extLst>
              <a:ext uri="{FF2B5EF4-FFF2-40B4-BE49-F238E27FC236}">
                <a16:creationId xmlns:a16="http://schemas.microsoft.com/office/drawing/2014/main" id="{9B631211-8819-4758-9E86-EA2C9B30B852}"/>
              </a:ext>
            </a:extLst>
          </p:cNvPr>
          <p:cNvSpPr txBox="1"/>
          <p:nvPr/>
        </p:nvSpPr>
        <p:spPr>
          <a:xfrm>
            <a:off x="568325" y="84559"/>
            <a:ext cx="7675343" cy="553998"/>
          </a:xfrm>
          <a:prstGeom prst="rect">
            <a:avLst/>
          </a:prstGeom>
          <a:noFill/>
        </p:spPr>
        <p:txBody>
          <a:bodyPr wrap="square" rtlCol="0">
            <a:spAutoFit/>
          </a:bodyPr>
          <a:lstStyle/>
          <a:p>
            <a:r>
              <a:rPr lang="en-US" sz="3000" b="1" i="0" u="none" dirty="0" err="1">
                <a:solidFill>
                  <a:srgbClr val="0070C0"/>
                </a:solidFill>
                <a:latin typeface="Arial"/>
                <a:ea typeface="Arial"/>
                <a:cs typeface="Arial"/>
                <a:sym typeface="Arial"/>
              </a:rPr>
              <a:t>Consagración</a:t>
            </a:r>
            <a:r>
              <a:rPr lang="en-US" sz="3000" b="1" i="0" u="none" dirty="0">
                <a:solidFill>
                  <a:srgbClr val="0070C0"/>
                </a:solidFill>
                <a:latin typeface="Arial"/>
                <a:ea typeface="Arial"/>
                <a:cs typeface="Arial"/>
                <a:sym typeface="Arial"/>
              </a:rPr>
              <a:t> a </a:t>
            </a:r>
            <a:r>
              <a:rPr lang="en-US" sz="3000" b="1" i="0" u="none" dirty="0" err="1">
                <a:solidFill>
                  <a:srgbClr val="0070C0"/>
                </a:solidFill>
                <a:latin typeface="Arial"/>
                <a:ea typeface="Arial"/>
                <a:cs typeface="Arial"/>
                <a:sym typeface="Arial"/>
              </a:rPr>
              <a:t>su</a:t>
            </a:r>
            <a:r>
              <a:rPr lang="en-US" sz="3000" b="1" i="0" u="none" dirty="0">
                <a:solidFill>
                  <a:srgbClr val="0070C0"/>
                </a:solidFill>
                <a:latin typeface="Arial"/>
                <a:ea typeface="Arial"/>
                <a:cs typeface="Arial"/>
                <a:sym typeface="Arial"/>
              </a:rPr>
              <a:t> </a:t>
            </a:r>
            <a:r>
              <a:rPr lang="en-US" sz="3000" b="1" i="0" u="none" dirty="0" err="1">
                <a:solidFill>
                  <a:srgbClr val="0070C0"/>
                </a:solidFill>
                <a:latin typeface="Arial"/>
                <a:ea typeface="Arial"/>
                <a:cs typeface="Arial"/>
                <a:sym typeface="Arial"/>
              </a:rPr>
              <a:t>Inmaculado</a:t>
            </a:r>
            <a:r>
              <a:rPr lang="en-US" sz="3000" b="1" i="0" u="none" dirty="0">
                <a:solidFill>
                  <a:srgbClr val="0070C0"/>
                </a:solidFill>
                <a:latin typeface="Arial"/>
                <a:ea typeface="Arial"/>
                <a:cs typeface="Arial"/>
                <a:sym typeface="Arial"/>
              </a:rPr>
              <a:t> Corazón</a:t>
            </a:r>
            <a:endParaRPr lang="en-US" sz="3000" dirty="0"/>
          </a:p>
        </p:txBody>
      </p:sp>
      <p:pic>
        <p:nvPicPr>
          <p:cNvPr id="8" name="Picture 7">
            <a:extLst>
              <a:ext uri="{FF2B5EF4-FFF2-40B4-BE49-F238E27FC236}">
                <a16:creationId xmlns:a16="http://schemas.microsoft.com/office/drawing/2014/main" id="{35B09053-3F5E-B25F-7C7C-737675402A7F}"/>
              </a:ext>
            </a:extLst>
          </p:cNvPr>
          <p:cNvPicPr>
            <a:picLocks noChangeAspect="1"/>
          </p:cNvPicPr>
          <p:nvPr/>
        </p:nvPicPr>
        <p:blipFill>
          <a:blip r:embed="rId5"/>
          <a:stretch>
            <a:fillRect/>
          </a:stretch>
        </p:blipFill>
        <p:spPr>
          <a:xfrm>
            <a:off x="8172106" y="0"/>
            <a:ext cx="971894" cy="969470"/>
          </a:xfrm>
          <a:prstGeom prst="rect">
            <a:avLst/>
          </a:prstGeom>
        </p:spPr>
      </p:pic>
      <p:pic>
        <p:nvPicPr>
          <p:cNvPr id="1028" name="Picture 4" descr="Crystal Heart Transparent Background, HD Png Download , Transparent Png  Image - PNGitem">
            <a:extLst>
              <a:ext uri="{FF2B5EF4-FFF2-40B4-BE49-F238E27FC236}">
                <a16:creationId xmlns:a16="http://schemas.microsoft.com/office/drawing/2014/main" id="{7D36441B-5F70-8E47-D991-DFB4454ED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7462" y="3176587"/>
            <a:ext cx="4046538" cy="359685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031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3"/>
                                        </p:tgtEl>
                                        <p:attrNameLst>
                                          <p:attrName>style.visibility</p:attrName>
                                        </p:attrNameLst>
                                      </p:cBhvr>
                                      <p:to>
                                        <p:strVal val="visible"/>
                                      </p:to>
                                    </p:set>
                                    <p:animEffect transition="in" filter="fade">
                                      <p:cBhvr>
                                        <p:cTn id="7" dur="1000"/>
                                        <p:tgtEl>
                                          <p:spTgt spid="463"/>
                                        </p:tgtEl>
                                      </p:cBhvr>
                                    </p:animEffect>
                                  </p:childTnLst>
                                </p:cTn>
                              </p:par>
                              <p:par>
                                <p:cTn id="8" presetID="10" presetClass="entr" presetSubtype="0" fill="hold" nodeType="withEffect">
                                  <p:stCondLst>
                                    <p:cond delay="0"/>
                                  </p:stCondLst>
                                  <p:childTnLst>
                                    <p:set>
                                      <p:cBhvr>
                                        <p:cTn id="9" dur="1" fill="hold">
                                          <p:stCondLst>
                                            <p:cond delay="0"/>
                                          </p:stCondLst>
                                        </p:cTn>
                                        <p:tgtEl>
                                          <p:spTgt spid="462"/>
                                        </p:tgtEl>
                                        <p:attrNameLst>
                                          <p:attrName>style.visibility</p:attrName>
                                        </p:attrNameLst>
                                      </p:cBhvr>
                                      <p:to>
                                        <p:strVal val="visible"/>
                                      </p:to>
                                    </p:set>
                                    <p:animEffect transition="in" filter="fade">
                                      <p:cBhvr>
                                        <p:cTn id="10" dur="1000"/>
                                        <p:tgtEl>
                                          <p:spTgt spid="4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7">
                                            <p:txEl>
                                              <p:pRg st="0" end="0"/>
                                            </p:txEl>
                                          </p:spTgt>
                                        </p:tgtEl>
                                        <p:attrNameLst>
                                          <p:attrName>style.visibility</p:attrName>
                                        </p:attrNameLst>
                                      </p:cBhvr>
                                      <p:to>
                                        <p:strVal val="visible"/>
                                      </p:to>
                                    </p:set>
                                    <p:animEffect transition="in" filter="fade">
                                      <p:cBhvr>
                                        <p:cTn id="15" dur="1000"/>
                                        <p:tgtEl>
                                          <p:spTgt spid="45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64"/>
                                        </p:tgtEl>
                                        <p:attrNameLst>
                                          <p:attrName>style.visibility</p:attrName>
                                        </p:attrNameLst>
                                      </p:cBhvr>
                                      <p:to>
                                        <p:strVal val="visible"/>
                                      </p:to>
                                    </p:set>
                                    <p:animEffect transition="in" filter="fade">
                                      <p:cBhvr>
                                        <p:cTn id="18" dur="1000"/>
                                        <p:tgtEl>
                                          <p:spTgt spid="46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32"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Effect transition="in" filter="circle(out)">
                                      <p:cBhvr>
                                        <p:cTn id="23"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3" name="Google Shape;503;p35"/>
          <p:cNvSpPr txBox="1"/>
          <p:nvPr/>
        </p:nvSpPr>
        <p:spPr>
          <a:xfrm>
            <a:off x="2425578" y="1111251"/>
            <a:ext cx="4475724" cy="5238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0000"/>
              </a:buClr>
              <a:buSzPts val="2800"/>
              <a:buFont typeface="Arial"/>
              <a:buNone/>
            </a:pPr>
            <a:r>
              <a:rPr lang="en-US" sz="2800" b="1" i="0" u="none" dirty="0">
                <a:solidFill>
                  <a:srgbClr val="FF0000"/>
                </a:solidFill>
                <a:sym typeface="Arial"/>
              </a:rPr>
              <a:t>¡</a:t>
            </a:r>
            <a:r>
              <a:rPr lang="en-US" sz="2800" b="1" i="0" u="none" dirty="0" err="1">
                <a:solidFill>
                  <a:srgbClr val="FF0000"/>
                </a:solidFill>
                <a:sym typeface="Arial"/>
              </a:rPr>
              <a:t>Qué</a:t>
            </a:r>
            <a:r>
              <a:rPr lang="en-US" sz="2800" b="1" i="0" u="none" dirty="0">
                <a:solidFill>
                  <a:srgbClr val="FF0000"/>
                </a:solidFill>
                <a:sym typeface="Arial"/>
              </a:rPr>
              <a:t> Regalo Más Bueno!</a:t>
            </a:r>
            <a:endParaRPr b="1" dirty="0"/>
          </a:p>
        </p:txBody>
      </p:sp>
      <p:sp>
        <p:nvSpPr>
          <p:cNvPr id="504" name="Google Shape;504;p35"/>
          <p:cNvSpPr txBox="1"/>
          <p:nvPr/>
        </p:nvSpPr>
        <p:spPr>
          <a:xfrm>
            <a:off x="1420836" y="0"/>
            <a:ext cx="6485207"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600"/>
              <a:buFont typeface="Arial"/>
              <a:buNone/>
            </a:pPr>
            <a:r>
              <a:rPr lang="es-HN" sz="2800" b="1" i="0" u="none" dirty="0">
                <a:solidFill>
                  <a:srgbClr val="0070C0"/>
                </a:solidFill>
                <a:latin typeface="Arial"/>
                <a:ea typeface="Arial"/>
                <a:cs typeface="Arial"/>
                <a:sym typeface="Arial"/>
              </a:rPr>
              <a:t>En la Consagración, la Virgen nos lleva al Sagrado Corazón de Jesús</a:t>
            </a:r>
            <a:endParaRPr lang="es-HN" sz="2800" dirty="0"/>
          </a:p>
        </p:txBody>
      </p:sp>
      <p:pic>
        <p:nvPicPr>
          <p:cNvPr id="505" name="Google Shape;505;p35" descr="10 razones que hacen que la devoción al Sagrado Corazón de Jesús sea  atractiva para los jóvenes | El pan de los pobres"/>
          <p:cNvPicPr preferRelativeResize="0"/>
          <p:nvPr/>
        </p:nvPicPr>
        <p:blipFill rotWithShape="1">
          <a:blip r:embed="rId3">
            <a:alphaModFix/>
          </a:blip>
          <a:srcRect/>
          <a:stretch/>
        </p:blipFill>
        <p:spPr>
          <a:xfrm>
            <a:off x="2215112" y="1787749"/>
            <a:ext cx="4896656" cy="3746616"/>
          </a:xfrm>
          <a:prstGeom prst="ellipse">
            <a:avLst/>
          </a:prstGeom>
          <a:ln>
            <a:noFill/>
          </a:ln>
          <a:effectLst>
            <a:softEdge rad="112500"/>
          </a:effectLst>
        </p:spPr>
      </p:pic>
      <p:sp>
        <p:nvSpPr>
          <p:cNvPr id="508" name="Google Shape;508;p35"/>
          <p:cNvSpPr txBox="1"/>
          <p:nvPr/>
        </p:nvSpPr>
        <p:spPr>
          <a:xfrm>
            <a:off x="289084" y="5746749"/>
            <a:ext cx="8748712" cy="8925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200"/>
              <a:buFont typeface="Arial"/>
              <a:buNone/>
            </a:pPr>
            <a:r>
              <a:rPr lang="en-US" sz="2600" b="0" i="0" u="none" dirty="0">
                <a:solidFill>
                  <a:srgbClr val="0070C0"/>
                </a:solidFill>
                <a:sym typeface="Arial"/>
              </a:rPr>
              <a:t>El Corazón de Dios, dulce y </a:t>
            </a:r>
            <a:r>
              <a:rPr lang="en-US" sz="2600" b="0" i="0" u="none" dirty="0" err="1">
                <a:solidFill>
                  <a:srgbClr val="0070C0"/>
                </a:solidFill>
                <a:sym typeface="Arial"/>
              </a:rPr>
              <a:t>manso</a:t>
            </a:r>
            <a:r>
              <a:rPr lang="en-US" sz="2600" b="0" i="0" u="none" dirty="0">
                <a:solidFill>
                  <a:srgbClr val="0070C0"/>
                </a:solidFill>
                <a:sym typeface="Arial"/>
              </a:rPr>
              <a:t>, que </a:t>
            </a:r>
            <a:r>
              <a:rPr lang="en-US" sz="2600" b="0" i="0" u="none" dirty="0" err="1">
                <a:solidFill>
                  <a:srgbClr val="0070C0"/>
                </a:solidFill>
                <a:sym typeface="Arial"/>
              </a:rPr>
              <a:t>siempre</a:t>
            </a:r>
            <a:r>
              <a:rPr lang="en-US" sz="2600" b="0" i="0" u="none" dirty="0">
                <a:solidFill>
                  <a:srgbClr val="0070C0"/>
                </a:solidFill>
                <a:sym typeface="Arial"/>
              </a:rPr>
              <a:t> </a:t>
            </a:r>
            <a:r>
              <a:rPr lang="en-US" sz="2600" b="0" i="0" u="none" dirty="0" err="1">
                <a:solidFill>
                  <a:srgbClr val="0070C0"/>
                </a:solidFill>
                <a:sym typeface="Arial"/>
              </a:rPr>
              <a:t>espera</a:t>
            </a:r>
            <a:r>
              <a:rPr lang="en-US" sz="2600" b="0" i="0" u="none" dirty="0">
                <a:solidFill>
                  <a:srgbClr val="0070C0"/>
                </a:solidFill>
                <a:sym typeface="Arial"/>
              </a:rPr>
              <a:t> que </a:t>
            </a:r>
            <a:r>
              <a:rPr lang="en-US" sz="2600" b="0" i="0" u="none" dirty="0" err="1">
                <a:solidFill>
                  <a:srgbClr val="0070C0"/>
                </a:solidFill>
                <a:sym typeface="Arial"/>
              </a:rPr>
              <a:t>volvamos</a:t>
            </a:r>
            <a:r>
              <a:rPr lang="en-US" sz="2600" b="0" i="0" u="none" dirty="0">
                <a:solidFill>
                  <a:srgbClr val="0070C0"/>
                </a:solidFill>
                <a:sym typeface="Arial"/>
              </a:rPr>
              <a:t> </a:t>
            </a:r>
            <a:r>
              <a:rPr lang="en-US" sz="2600" b="0" i="0" u="none" dirty="0" err="1">
                <a:solidFill>
                  <a:srgbClr val="0070C0"/>
                </a:solidFill>
                <a:sym typeface="Arial"/>
              </a:rPr>
              <a:t>arrepentidos</a:t>
            </a:r>
            <a:r>
              <a:rPr lang="en-US" sz="2600" b="0" i="0" u="none" dirty="0">
                <a:solidFill>
                  <a:srgbClr val="0070C0"/>
                </a:solidFill>
                <a:sym typeface="Arial"/>
              </a:rPr>
              <a:t> para </a:t>
            </a:r>
            <a:r>
              <a:rPr lang="en-US" sz="2600" b="0" i="0" u="none" dirty="0" err="1">
                <a:solidFill>
                  <a:srgbClr val="0070C0"/>
                </a:solidFill>
                <a:sym typeface="Arial"/>
              </a:rPr>
              <a:t>perdonarnos</a:t>
            </a:r>
            <a:r>
              <a:rPr lang="en-US" sz="2600" b="0" i="0" u="none" dirty="0">
                <a:solidFill>
                  <a:srgbClr val="0070C0"/>
                </a:solidFill>
                <a:sym typeface="Arial"/>
              </a:rPr>
              <a:t>. </a:t>
            </a:r>
            <a:endParaRPr sz="2600" dirty="0"/>
          </a:p>
        </p:txBody>
      </p:sp>
      <p:pic>
        <p:nvPicPr>
          <p:cNvPr id="6" name="Picture 5">
            <a:extLst>
              <a:ext uri="{FF2B5EF4-FFF2-40B4-BE49-F238E27FC236}">
                <a16:creationId xmlns:a16="http://schemas.microsoft.com/office/drawing/2014/main" id="{3788C0BD-062F-F9A7-5C44-C3983BD4CA07}"/>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2110227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03"/>
                                        </p:tgtEl>
                                        <p:attrNameLst>
                                          <p:attrName>style.visibility</p:attrName>
                                        </p:attrNameLst>
                                      </p:cBhvr>
                                      <p:to>
                                        <p:strVal val="visible"/>
                                      </p:to>
                                    </p:set>
                                    <p:anim calcmode="lin" valueType="num">
                                      <p:cBhvr additive="base">
                                        <p:cTn id="7" dur="500"/>
                                        <p:tgtEl>
                                          <p:spTgt spid="503"/>
                                        </p:tgtEl>
                                        <p:attrNameLst>
                                          <p:attrName>ppt_w</p:attrName>
                                        </p:attrNameLst>
                                      </p:cBhvr>
                                      <p:tavLst>
                                        <p:tav tm="0">
                                          <p:val>
                                            <p:strVal val="0"/>
                                          </p:val>
                                        </p:tav>
                                        <p:tav tm="100000">
                                          <p:val>
                                            <p:strVal val="#ppt_w"/>
                                          </p:val>
                                        </p:tav>
                                      </p:tavLst>
                                    </p:anim>
                                    <p:anim calcmode="lin" valueType="num">
                                      <p:cBhvr additive="base">
                                        <p:cTn id="8" dur="500"/>
                                        <p:tgtEl>
                                          <p:spTgt spid="503"/>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05"/>
                                        </p:tgtEl>
                                        <p:attrNameLst>
                                          <p:attrName>style.visibility</p:attrName>
                                        </p:attrNameLst>
                                      </p:cBhvr>
                                      <p:to>
                                        <p:strVal val="visible"/>
                                      </p:to>
                                    </p:set>
                                    <p:anim calcmode="lin" valueType="num">
                                      <p:cBhvr additive="base">
                                        <p:cTn id="11" dur="500"/>
                                        <p:tgtEl>
                                          <p:spTgt spid="505"/>
                                        </p:tgtEl>
                                        <p:attrNameLst>
                                          <p:attrName>ppt_w</p:attrName>
                                        </p:attrNameLst>
                                      </p:cBhvr>
                                      <p:tavLst>
                                        <p:tav tm="0">
                                          <p:val>
                                            <p:strVal val="0"/>
                                          </p:val>
                                        </p:tav>
                                        <p:tav tm="100000">
                                          <p:val>
                                            <p:strVal val="#ppt_w"/>
                                          </p:val>
                                        </p:tav>
                                      </p:tavLst>
                                    </p:anim>
                                    <p:anim calcmode="lin" valueType="num">
                                      <p:cBhvr additive="base">
                                        <p:cTn id="12" dur="500"/>
                                        <p:tgtEl>
                                          <p:spTgt spid="505"/>
                                        </p:tgtEl>
                                        <p:attrNameLst>
                                          <p:attrName>ppt_h</p:attrName>
                                        </p:attrNameLst>
                                      </p:cBhvr>
                                      <p:tavLst>
                                        <p:tav tm="0">
                                          <p:val>
                                            <p:str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8"/>
                                        </p:tgtEl>
                                        <p:attrNameLst>
                                          <p:attrName>style.visibility</p:attrName>
                                        </p:attrNameLst>
                                      </p:cBhvr>
                                      <p:to>
                                        <p:strVal val="visible"/>
                                      </p:to>
                                    </p:set>
                                    <p:animEffect transition="in" filter="fade">
                                      <p:cBhvr>
                                        <p:cTn id="17" dur="1000"/>
                                        <p:tgtEl>
                                          <p:spTgt spid="5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7" name="Google Shape;517;p36"/>
          <p:cNvSpPr txBox="1"/>
          <p:nvPr/>
        </p:nvSpPr>
        <p:spPr>
          <a:xfrm>
            <a:off x="2324760" y="87704"/>
            <a:ext cx="4494480" cy="113873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Arial"/>
              <a:buNone/>
            </a:pPr>
            <a:r>
              <a:rPr lang="en-US" sz="3000" b="1" i="0" u="none" dirty="0">
                <a:solidFill>
                  <a:srgbClr val="0070C0"/>
                </a:solidFill>
                <a:latin typeface="Arial"/>
                <a:ea typeface="Arial"/>
                <a:cs typeface="Arial"/>
                <a:sym typeface="Arial"/>
              </a:rPr>
              <a:t>La </a:t>
            </a:r>
            <a:r>
              <a:rPr lang="en-US" sz="3000" b="1" i="0" u="none" dirty="0" err="1">
                <a:solidFill>
                  <a:srgbClr val="0070C0"/>
                </a:solidFill>
                <a:latin typeface="Arial"/>
                <a:ea typeface="Arial"/>
                <a:cs typeface="Arial"/>
                <a:sym typeface="Arial"/>
              </a:rPr>
              <a:t>Consagración</a:t>
            </a:r>
            <a:r>
              <a:rPr lang="en-US" sz="3000" b="1" i="0" u="none" dirty="0">
                <a:solidFill>
                  <a:srgbClr val="0070C0"/>
                </a:solidFill>
                <a:latin typeface="Arial"/>
                <a:ea typeface="Arial"/>
                <a:cs typeface="Arial"/>
                <a:sym typeface="Arial"/>
              </a:rPr>
              <a:t> </a:t>
            </a:r>
          </a:p>
          <a:p>
            <a:pPr marL="0" marR="0" lvl="0" indent="0" algn="ctr" rtl="0">
              <a:lnSpc>
                <a:spcPct val="100000"/>
              </a:lnSpc>
              <a:spcBef>
                <a:spcPts val="0"/>
              </a:spcBef>
              <a:spcAft>
                <a:spcPts val="0"/>
              </a:spcAft>
              <a:buClr>
                <a:srgbClr val="0070C0"/>
              </a:buClr>
              <a:buSzPts val="2800"/>
              <a:buFont typeface="Arial"/>
              <a:buNone/>
            </a:pPr>
            <a:endParaRPr lang="en-US" sz="1000" b="1" i="0" u="none" dirty="0">
              <a:solidFill>
                <a:srgbClr val="FF0000"/>
              </a:solidFill>
              <a:latin typeface="Arial"/>
              <a:ea typeface="Arial"/>
              <a:cs typeface="Arial"/>
              <a:sym typeface="Arial"/>
            </a:endParaRPr>
          </a:p>
          <a:p>
            <a:pPr marL="0" marR="0" lvl="0" indent="0" algn="ctr" rtl="0">
              <a:lnSpc>
                <a:spcPct val="100000"/>
              </a:lnSpc>
              <a:spcBef>
                <a:spcPts val="0"/>
              </a:spcBef>
              <a:spcAft>
                <a:spcPts val="0"/>
              </a:spcAft>
              <a:buClr>
                <a:srgbClr val="0070C0"/>
              </a:buClr>
              <a:buSzPts val="2800"/>
              <a:buFont typeface="Arial"/>
              <a:buNone/>
            </a:pPr>
            <a:r>
              <a:rPr lang="en-US" sz="2800" b="1" i="0" u="none" dirty="0">
                <a:solidFill>
                  <a:srgbClr val="FF0000"/>
                </a:solidFill>
                <a:latin typeface="Arial"/>
                <a:ea typeface="Arial"/>
                <a:cs typeface="Arial"/>
                <a:sym typeface="Arial"/>
              </a:rPr>
              <a:t>¡</a:t>
            </a:r>
            <a:r>
              <a:rPr lang="en-US" sz="2800" b="1" i="0" u="none" dirty="0" err="1">
                <a:solidFill>
                  <a:srgbClr val="FF0000"/>
                </a:solidFill>
                <a:latin typeface="Arial"/>
                <a:ea typeface="Arial"/>
                <a:cs typeface="Arial"/>
                <a:sym typeface="Arial"/>
              </a:rPr>
              <a:t>Qué</a:t>
            </a:r>
            <a:r>
              <a:rPr lang="en-US" sz="2800" b="1" i="0" u="none" dirty="0">
                <a:solidFill>
                  <a:srgbClr val="FF0000"/>
                </a:solidFill>
                <a:latin typeface="Arial"/>
                <a:ea typeface="Arial"/>
                <a:cs typeface="Arial"/>
                <a:sym typeface="Arial"/>
              </a:rPr>
              <a:t> Regalo Más Bueno!</a:t>
            </a:r>
            <a:endParaRPr b="1" dirty="0"/>
          </a:p>
        </p:txBody>
      </p:sp>
      <p:sp>
        <p:nvSpPr>
          <p:cNvPr id="518" name="Google Shape;518;p36"/>
          <p:cNvSpPr txBox="1"/>
          <p:nvPr/>
        </p:nvSpPr>
        <p:spPr>
          <a:xfrm>
            <a:off x="141849" y="2208212"/>
            <a:ext cx="4721225"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dirty="0">
                <a:solidFill>
                  <a:srgbClr val="0070C0"/>
                </a:solidFill>
                <a:latin typeface="Arial"/>
                <a:ea typeface="Arial"/>
                <a:cs typeface="Arial"/>
                <a:sym typeface="Arial"/>
              </a:rPr>
              <a:t>Unidos con Jesús y María, </a:t>
            </a:r>
            <a:r>
              <a:rPr lang="en-US" sz="3000" b="0" i="0" u="none" dirty="0" err="1">
                <a:solidFill>
                  <a:srgbClr val="0070C0"/>
                </a:solidFill>
                <a:latin typeface="Arial"/>
                <a:ea typeface="Arial"/>
                <a:cs typeface="Arial"/>
                <a:sym typeface="Arial"/>
              </a:rPr>
              <a:t>podemos</a:t>
            </a:r>
            <a:r>
              <a:rPr lang="en-US" sz="3000" b="0" i="0" u="none" dirty="0">
                <a:solidFill>
                  <a:srgbClr val="0070C0"/>
                </a:solidFill>
                <a:latin typeface="Arial"/>
                <a:ea typeface="Arial"/>
                <a:cs typeface="Arial"/>
                <a:sym typeface="Arial"/>
              </a:rPr>
              <a:t> con </a:t>
            </a:r>
            <a:r>
              <a:rPr lang="en-US" sz="3000" b="0" i="0" u="none" dirty="0" err="1">
                <a:solidFill>
                  <a:srgbClr val="0070C0"/>
                </a:solidFill>
                <a:latin typeface="Arial"/>
                <a:ea typeface="Arial"/>
                <a:cs typeface="Arial"/>
                <a:sym typeface="Arial"/>
              </a:rPr>
              <a:t>nuestras</a:t>
            </a:r>
            <a:r>
              <a:rPr lang="en-US" sz="3000" b="0" i="0" u="none" dirty="0">
                <a:solidFill>
                  <a:srgbClr val="0070C0"/>
                </a:solidFill>
                <a:latin typeface="Arial"/>
                <a:ea typeface="Arial"/>
                <a:cs typeface="Arial"/>
                <a:sym typeface="Arial"/>
              </a:rPr>
              <a:t> </a:t>
            </a:r>
            <a:r>
              <a:rPr lang="en-US" sz="3000" b="0" i="0" u="none" dirty="0" err="1">
                <a:solidFill>
                  <a:srgbClr val="0070C0"/>
                </a:solidFill>
                <a:latin typeface="Arial"/>
                <a:ea typeface="Arial"/>
                <a:cs typeface="Arial"/>
                <a:sym typeface="Arial"/>
              </a:rPr>
              <a:t>oraciones</a:t>
            </a:r>
            <a:r>
              <a:rPr lang="en-US" sz="3000" b="0" i="0" u="none" dirty="0">
                <a:solidFill>
                  <a:srgbClr val="0070C0"/>
                </a:solidFill>
                <a:latin typeface="Arial"/>
                <a:ea typeface="Arial"/>
                <a:cs typeface="Arial"/>
                <a:sym typeface="Arial"/>
              </a:rPr>
              <a:t> del </a:t>
            </a:r>
            <a:r>
              <a:rPr lang="en-US" sz="3000" b="0" i="0" u="none" dirty="0">
                <a:solidFill>
                  <a:srgbClr val="FF0D5D"/>
                </a:solidFill>
                <a:latin typeface="Arial"/>
                <a:ea typeface="Arial"/>
                <a:cs typeface="Arial"/>
                <a:sym typeface="Arial"/>
              </a:rPr>
              <a:t>Rosario</a:t>
            </a:r>
            <a:r>
              <a:rPr lang="en-US" sz="3000" b="0" i="0" u="none" dirty="0">
                <a:solidFill>
                  <a:srgbClr val="0070C0"/>
                </a:solidFill>
                <a:latin typeface="Arial"/>
                <a:ea typeface="Arial"/>
                <a:cs typeface="Arial"/>
                <a:sym typeface="Arial"/>
              </a:rPr>
              <a:t> y </a:t>
            </a:r>
            <a:r>
              <a:rPr lang="en-US" sz="3000" b="0" i="0" u="none" dirty="0" err="1">
                <a:solidFill>
                  <a:srgbClr val="0070C0"/>
                </a:solidFill>
                <a:latin typeface="Arial"/>
                <a:ea typeface="Arial"/>
                <a:cs typeface="Arial"/>
                <a:sym typeface="Arial"/>
              </a:rPr>
              <a:t>pequeños</a:t>
            </a:r>
            <a:r>
              <a:rPr lang="en-US" sz="3000" b="0" i="0" u="none" dirty="0">
                <a:solidFill>
                  <a:srgbClr val="0070C0"/>
                </a:solidFill>
                <a:latin typeface="Arial"/>
                <a:ea typeface="Arial"/>
                <a:cs typeface="Arial"/>
                <a:sym typeface="Arial"/>
              </a:rPr>
              <a:t> </a:t>
            </a:r>
            <a:r>
              <a:rPr lang="en-US" sz="3000" b="0" i="0" u="none" dirty="0" err="1">
                <a:solidFill>
                  <a:srgbClr val="FF0D5D"/>
                </a:solidFill>
                <a:latin typeface="Arial"/>
                <a:ea typeface="Arial"/>
                <a:cs typeface="Arial"/>
                <a:sym typeface="Arial"/>
              </a:rPr>
              <a:t>Sacrificios</a:t>
            </a:r>
            <a:r>
              <a:rPr lang="en-US" sz="3000" b="0" i="0" u="none" dirty="0">
                <a:solidFill>
                  <a:srgbClr val="0070C0"/>
                </a:solidFill>
                <a:latin typeface="Arial"/>
                <a:ea typeface="Arial"/>
                <a:cs typeface="Arial"/>
                <a:sym typeface="Arial"/>
              </a:rPr>
              <a:t>, </a:t>
            </a:r>
            <a:endParaRPr dirty="0"/>
          </a:p>
        </p:txBody>
      </p:sp>
      <p:pic>
        <p:nvPicPr>
          <p:cNvPr id="519" name="Google Shape;519;p36" descr="180 ideas de Virgen María y Niño Jesús | virgen maría, imágenes religiosas,  santísima virgen maría"/>
          <p:cNvPicPr preferRelativeResize="0"/>
          <p:nvPr/>
        </p:nvPicPr>
        <p:blipFill rotWithShape="1">
          <a:blip r:embed="rId3">
            <a:alphaModFix/>
          </a:blip>
          <a:srcRect/>
          <a:stretch/>
        </p:blipFill>
        <p:spPr>
          <a:xfrm>
            <a:off x="5092505" y="1533379"/>
            <a:ext cx="3754902" cy="5123399"/>
          </a:xfrm>
          <a:prstGeom prst="rect">
            <a:avLst/>
          </a:prstGeom>
          <a:noFill/>
          <a:ln>
            <a:noFill/>
          </a:ln>
        </p:spPr>
      </p:pic>
      <p:pic>
        <p:nvPicPr>
          <p:cNvPr id="5" name="Picture 4">
            <a:extLst>
              <a:ext uri="{FF2B5EF4-FFF2-40B4-BE49-F238E27FC236}">
                <a16:creationId xmlns:a16="http://schemas.microsoft.com/office/drawing/2014/main" id="{31E4D9CB-386B-3C76-4C85-D0C1A087391F}"/>
              </a:ext>
            </a:extLst>
          </p:cNvPr>
          <p:cNvPicPr>
            <a:picLocks noChangeAspect="1"/>
          </p:cNvPicPr>
          <p:nvPr/>
        </p:nvPicPr>
        <p:blipFill>
          <a:blip r:embed="rId4"/>
          <a:stretch>
            <a:fillRect/>
          </a:stretch>
        </p:blipFill>
        <p:spPr>
          <a:xfrm>
            <a:off x="8172106" y="0"/>
            <a:ext cx="971894" cy="969470"/>
          </a:xfrm>
          <a:prstGeom prst="rect">
            <a:avLst/>
          </a:prstGeom>
        </p:spPr>
      </p:pic>
      <p:sp>
        <p:nvSpPr>
          <p:cNvPr id="2" name="TextBox 1">
            <a:extLst>
              <a:ext uri="{FF2B5EF4-FFF2-40B4-BE49-F238E27FC236}">
                <a16:creationId xmlns:a16="http://schemas.microsoft.com/office/drawing/2014/main" id="{06967F6F-33A3-048A-FD34-33CCA6F55D3C}"/>
              </a:ext>
            </a:extLst>
          </p:cNvPr>
          <p:cNvSpPr txBox="1"/>
          <p:nvPr/>
        </p:nvSpPr>
        <p:spPr>
          <a:xfrm>
            <a:off x="485775" y="4343400"/>
            <a:ext cx="4086225" cy="1477328"/>
          </a:xfrm>
          <a:prstGeom prst="rect">
            <a:avLst/>
          </a:prstGeom>
          <a:noFill/>
        </p:spPr>
        <p:txBody>
          <a:bodyPr wrap="square" rtlCol="0">
            <a:spAutoFit/>
          </a:bodyPr>
          <a:lstStyle/>
          <a:p>
            <a:pPr marL="0" marR="0" lvl="0" indent="0" algn="ctr" rtl="0">
              <a:lnSpc>
                <a:spcPct val="100000"/>
              </a:lnSpc>
              <a:spcBef>
                <a:spcPts val="0"/>
              </a:spcBef>
              <a:spcAft>
                <a:spcPts val="0"/>
              </a:spcAft>
              <a:buClr>
                <a:srgbClr val="0070C0"/>
              </a:buClr>
              <a:buSzPts val="3000"/>
              <a:buFont typeface="Arial"/>
              <a:buNone/>
            </a:pPr>
            <a:r>
              <a:rPr lang="es-ES" sz="3000" dirty="0">
                <a:solidFill>
                  <a:srgbClr val="0070C0"/>
                </a:solidFill>
              </a:rPr>
              <a:t>salvar almas, </a:t>
            </a:r>
          </a:p>
          <a:p>
            <a:pPr marL="0" marR="0" lvl="0" indent="0" algn="ctr" rtl="0">
              <a:lnSpc>
                <a:spcPct val="100000"/>
              </a:lnSpc>
              <a:spcBef>
                <a:spcPts val="0"/>
              </a:spcBef>
              <a:spcAft>
                <a:spcPts val="0"/>
              </a:spcAft>
              <a:buClr>
                <a:srgbClr val="0070C0"/>
              </a:buClr>
              <a:buSzPts val="3000"/>
              <a:buFont typeface="Arial"/>
              <a:buNone/>
            </a:pPr>
            <a:r>
              <a:rPr lang="es-ES" sz="3000" dirty="0">
                <a:solidFill>
                  <a:srgbClr val="0070C0"/>
                </a:solidFill>
              </a:rPr>
              <a:t>parar guerras, </a:t>
            </a:r>
          </a:p>
          <a:p>
            <a:pPr marL="0" marR="0" lvl="0" indent="0" algn="ctr" rtl="0">
              <a:lnSpc>
                <a:spcPct val="100000"/>
              </a:lnSpc>
              <a:spcBef>
                <a:spcPts val="0"/>
              </a:spcBef>
              <a:spcAft>
                <a:spcPts val="0"/>
              </a:spcAft>
              <a:buClr>
                <a:srgbClr val="0070C0"/>
              </a:buClr>
              <a:buSzPts val="3000"/>
              <a:buFont typeface="Arial"/>
              <a:buNone/>
            </a:pPr>
            <a:r>
              <a:rPr lang="es-ES" sz="3000" dirty="0">
                <a:solidFill>
                  <a:srgbClr val="0070C0"/>
                </a:solidFill>
              </a:rPr>
              <a:t>y traer paz al mundo.</a:t>
            </a:r>
          </a:p>
        </p:txBody>
      </p:sp>
    </p:spTree>
    <p:extLst>
      <p:ext uri="{BB962C8B-B14F-4D97-AF65-F5344CB8AC3E}">
        <p14:creationId xmlns:p14="http://schemas.microsoft.com/office/powerpoint/2010/main" val="2516269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18"/>
                                        </p:tgtEl>
                                        <p:attrNameLst>
                                          <p:attrName>style.visibility</p:attrName>
                                        </p:attrNameLst>
                                      </p:cBhvr>
                                      <p:to>
                                        <p:strVal val="visible"/>
                                      </p:to>
                                    </p:set>
                                    <p:animEffect transition="in" filter="fade">
                                      <p:cBhvr>
                                        <p:cTn id="11" dur="1000"/>
                                        <p:tgtEl>
                                          <p:spTgt spid="518"/>
                                        </p:tgtEl>
                                      </p:cBhvr>
                                    </p:animEffect>
                                  </p:childTnLst>
                                </p:cTn>
                              </p:par>
                              <p:par>
                                <p:cTn id="12" presetID="10" presetClass="entr" presetSubtype="0" fill="hold" nodeType="withEffect">
                                  <p:stCondLst>
                                    <p:cond delay="0"/>
                                  </p:stCondLst>
                                  <p:childTnLst>
                                    <p:set>
                                      <p:cBhvr>
                                        <p:cTn id="13" dur="1" fill="hold">
                                          <p:stCondLst>
                                            <p:cond delay="0"/>
                                          </p:stCondLst>
                                        </p:cTn>
                                        <p:tgtEl>
                                          <p:spTgt spid="519"/>
                                        </p:tgtEl>
                                        <p:attrNameLst>
                                          <p:attrName>style.visibility</p:attrName>
                                        </p:attrNameLst>
                                      </p:cBhvr>
                                      <p:to>
                                        <p:strVal val="visible"/>
                                      </p:to>
                                    </p:set>
                                    <p:animEffect transition="in" filter="fade">
                                      <p:cBhvr>
                                        <p:cTn id="14" dur="1000"/>
                                        <p:tgtEl>
                                          <p:spTgt spid="5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wipe(left)">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left)">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8" name="Google Shape;528;p37"/>
          <p:cNvSpPr txBox="1"/>
          <p:nvPr/>
        </p:nvSpPr>
        <p:spPr>
          <a:xfrm>
            <a:off x="1955861" y="183074"/>
            <a:ext cx="5332962"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2800"/>
              <a:buFont typeface="Arial"/>
              <a:buNone/>
            </a:pPr>
            <a:r>
              <a:rPr lang="en-US" sz="2800" b="1" i="0" u="none" dirty="0">
                <a:solidFill>
                  <a:srgbClr val="0070C0"/>
                </a:solidFill>
                <a:latin typeface="Arial"/>
                <a:ea typeface="Arial"/>
                <a:cs typeface="Arial"/>
                <a:sym typeface="Arial"/>
              </a:rPr>
              <a:t>¿</a:t>
            </a:r>
            <a:r>
              <a:rPr lang="en-US" sz="2800" b="1" i="0" u="none" dirty="0" err="1">
                <a:solidFill>
                  <a:srgbClr val="0070C0"/>
                </a:solidFill>
                <a:latin typeface="Arial"/>
                <a:ea typeface="Arial"/>
                <a:cs typeface="Arial"/>
                <a:sym typeface="Arial"/>
              </a:rPr>
              <a:t>Quieren</a:t>
            </a:r>
            <a:r>
              <a:rPr lang="en-US" sz="2800" b="1" i="0" u="none" dirty="0">
                <a:solidFill>
                  <a:srgbClr val="0070C0"/>
                </a:solidFill>
                <a:latin typeface="Arial"/>
                <a:ea typeface="Arial"/>
                <a:cs typeface="Arial"/>
                <a:sym typeface="Arial"/>
              </a:rPr>
              <a:t> </a:t>
            </a:r>
            <a:r>
              <a:rPr lang="en-US" sz="2800" b="1" i="0" u="none" dirty="0" err="1">
                <a:solidFill>
                  <a:srgbClr val="0070C0"/>
                </a:solidFill>
                <a:latin typeface="Arial"/>
                <a:ea typeface="Arial"/>
                <a:cs typeface="Arial"/>
                <a:sym typeface="Arial"/>
              </a:rPr>
              <a:t>ayudar</a:t>
            </a:r>
            <a:r>
              <a:rPr lang="en-US" sz="2800" b="1" i="0" u="none" dirty="0">
                <a:solidFill>
                  <a:srgbClr val="0070C0"/>
                </a:solidFill>
                <a:latin typeface="Arial"/>
                <a:ea typeface="Arial"/>
                <a:cs typeface="Arial"/>
                <a:sym typeface="Arial"/>
              </a:rPr>
              <a:t> a </a:t>
            </a:r>
          </a:p>
          <a:p>
            <a:pPr marL="0" marR="0" lvl="0" indent="0" algn="ctr" rtl="0">
              <a:lnSpc>
                <a:spcPct val="100000"/>
              </a:lnSpc>
              <a:spcBef>
                <a:spcPts val="0"/>
              </a:spcBef>
              <a:spcAft>
                <a:spcPts val="0"/>
              </a:spcAft>
              <a:buClr>
                <a:srgbClr val="0070C0"/>
              </a:buClr>
              <a:buSzPts val="2800"/>
              <a:buFont typeface="Arial"/>
              <a:buNone/>
            </a:pPr>
            <a:r>
              <a:rPr lang="en-US" sz="2800" b="1" i="0" u="none" dirty="0">
                <a:solidFill>
                  <a:srgbClr val="0070C0"/>
                </a:solidFill>
                <a:latin typeface="Arial"/>
                <a:ea typeface="Arial"/>
                <a:cs typeface="Arial"/>
                <a:sym typeface="Arial"/>
              </a:rPr>
              <a:t>Nuestra Madre del Cielo?</a:t>
            </a:r>
            <a:endParaRPr sz="2800" dirty="0"/>
          </a:p>
        </p:txBody>
      </p:sp>
      <p:sp>
        <p:nvSpPr>
          <p:cNvPr id="529" name="Google Shape;529;p37"/>
          <p:cNvSpPr txBox="1"/>
          <p:nvPr/>
        </p:nvSpPr>
        <p:spPr>
          <a:xfrm>
            <a:off x="288523" y="1399647"/>
            <a:ext cx="8566954" cy="147728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000"/>
              <a:buFont typeface="Arial"/>
              <a:buNone/>
            </a:pPr>
            <a:r>
              <a:rPr lang="en-US" sz="3000" b="0" i="0" u="none" dirty="0">
                <a:solidFill>
                  <a:srgbClr val="FF0D5D"/>
                </a:solidFill>
                <a:latin typeface="Arial"/>
                <a:ea typeface="Arial"/>
                <a:cs typeface="Arial"/>
                <a:sym typeface="Arial"/>
              </a:rPr>
              <a:t>SI, </a:t>
            </a:r>
            <a:r>
              <a:rPr lang="en-US" sz="3000" b="0" i="0" u="none" dirty="0" err="1">
                <a:solidFill>
                  <a:srgbClr val="FF0D5D"/>
                </a:solidFill>
                <a:latin typeface="Arial"/>
                <a:ea typeface="Arial"/>
                <a:cs typeface="Arial"/>
                <a:sym typeface="Arial"/>
              </a:rPr>
              <a:t>Madrecita</a:t>
            </a:r>
            <a:r>
              <a:rPr lang="en-US" sz="3000" b="0" i="0" u="none" dirty="0">
                <a:solidFill>
                  <a:srgbClr val="FF0D5D"/>
                </a:solidFill>
                <a:latin typeface="Arial"/>
                <a:ea typeface="Arial"/>
                <a:cs typeface="Arial"/>
                <a:sym typeface="Arial"/>
              </a:rPr>
              <a:t> del Cielo</a:t>
            </a:r>
            <a:endParaRPr dirty="0"/>
          </a:p>
          <a:p>
            <a:pPr marL="0" marR="0" lvl="0" indent="0" algn="ctr" rtl="0">
              <a:lnSpc>
                <a:spcPct val="100000"/>
              </a:lnSpc>
              <a:spcBef>
                <a:spcPts val="0"/>
              </a:spcBef>
              <a:spcAft>
                <a:spcPts val="0"/>
              </a:spcAft>
              <a:buClr>
                <a:srgbClr val="FF0D5D"/>
              </a:buClr>
              <a:buSzPts val="3000"/>
              <a:buFont typeface="Arial"/>
              <a:buNone/>
            </a:pPr>
            <a:r>
              <a:rPr lang="en-US" sz="3000" b="0" i="0" u="none" dirty="0" err="1">
                <a:solidFill>
                  <a:srgbClr val="FF0D5D"/>
                </a:solidFill>
                <a:latin typeface="Arial"/>
                <a:ea typeface="Arial"/>
                <a:cs typeface="Arial"/>
                <a:sym typeface="Arial"/>
              </a:rPr>
              <a:t>quiero</a:t>
            </a:r>
            <a:r>
              <a:rPr lang="en-US" sz="3000" b="0" i="0" u="none" dirty="0">
                <a:solidFill>
                  <a:srgbClr val="FF0D5D"/>
                </a:solidFill>
                <a:latin typeface="Arial"/>
                <a:ea typeface="Arial"/>
                <a:cs typeface="Arial"/>
                <a:sym typeface="Arial"/>
              </a:rPr>
              <a:t> ser </a:t>
            </a:r>
            <a:r>
              <a:rPr lang="en-US" sz="3000" b="0" i="0" u="none" dirty="0" err="1">
                <a:solidFill>
                  <a:srgbClr val="FF0D5D"/>
                </a:solidFill>
                <a:latin typeface="Arial"/>
                <a:ea typeface="Arial"/>
                <a:cs typeface="Arial"/>
                <a:sym typeface="Arial"/>
              </a:rPr>
              <a:t>tu</a:t>
            </a:r>
            <a:r>
              <a:rPr lang="en-US" sz="3000" b="0" i="0" u="none" dirty="0">
                <a:solidFill>
                  <a:srgbClr val="FF0D5D"/>
                </a:solidFill>
                <a:latin typeface="Arial"/>
                <a:ea typeface="Arial"/>
                <a:cs typeface="Arial"/>
                <a:sym typeface="Arial"/>
              </a:rPr>
              <a:t> soldado, </a:t>
            </a:r>
            <a:endParaRPr dirty="0"/>
          </a:p>
          <a:p>
            <a:pPr marL="0" marR="0" lvl="0" indent="0" algn="ctr" rtl="0">
              <a:lnSpc>
                <a:spcPct val="100000"/>
              </a:lnSpc>
              <a:spcBef>
                <a:spcPts val="0"/>
              </a:spcBef>
              <a:spcAft>
                <a:spcPts val="0"/>
              </a:spcAft>
              <a:buClr>
                <a:srgbClr val="FF0D5D"/>
              </a:buClr>
              <a:buSzPts val="3000"/>
              <a:buFont typeface="Arial"/>
              <a:buNone/>
            </a:pPr>
            <a:r>
              <a:rPr lang="en-US" sz="3000" b="0" i="0" u="none" dirty="0">
                <a:solidFill>
                  <a:srgbClr val="FF0D5D"/>
                </a:solidFill>
                <a:latin typeface="Arial"/>
                <a:ea typeface="Arial"/>
                <a:cs typeface="Arial"/>
                <a:sym typeface="Arial"/>
              </a:rPr>
              <a:t>y </a:t>
            </a:r>
            <a:r>
              <a:rPr lang="en-US" sz="3000" b="0" i="0" u="none" dirty="0" err="1">
                <a:solidFill>
                  <a:srgbClr val="FF0D5D"/>
                </a:solidFill>
                <a:latin typeface="Arial"/>
                <a:ea typeface="Arial"/>
                <a:cs typeface="Arial"/>
                <a:sym typeface="Arial"/>
              </a:rPr>
              <a:t>servir</a:t>
            </a:r>
            <a:r>
              <a:rPr lang="en-US" sz="3000" b="0" i="0" u="none" dirty="0">
                <a:solidFill>
                  <a:srgbClr val="FF0D5D"/>
                </a:solidFill>
                <a:latin typeface="Arial"/>
                <a:ea typeface="Arial"/>
                <a:cs typeface="Arial"/>
                <a:sym typeface="Arial"/>
              </a:rPr>
              <a:t> a Jesús, mi Rey.</a:t>
            </a:r>
            <a:endParaRPr dirty="0"/>
          </a:p>
        </p:txBody>
      </p:sp>
      <p:pic>
        <p:nvPicPr>
          <p:cNvPr id="4098" name="Picture 2" descr="Niños felices saltando: fotos de stock, imágenes de Niños felices saltando  libres de derechos | Depositphotos®">
            <a:extLst>
              <a:ext uri="{FF2B5EF4-FFF2-40B4-BE49-F238E27FC236}">
                <a16:creationId xmlns:a16="http://schemas.microsoft.com/office/drawing/2014/main" id="{F210381A-08BF-4181-86BD-5437D3DF85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823" y="3139440"/>
            <a:ext cx="5715000" cy="2895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07B1A62-E204-4A93-A6A6-2A6C8246D930}"/>
              </a:ext>
            </a:extLst>
          </p:cNvPr>
          <p:cNvSpPr txBox="1"/>
          <p:nvPr/>
        </p:nvSpPr>
        <p:spPr>
          <a:xfrm>
            <a:off x="706362" y="6035040"/>
            <a:ext cx="8077469" cy="553998"/>
          </a:xfrm>
          <a:prstGeom prst="rect">
            <a:avLst/>
          </a:prstGeom>
          <a:noFill/>
        </p:spPr>
        <p:txBody>
          <a:bodyPr wrap="square" rtlCol="0">
            <a:spAutoFit/>
          </a:bodyPr>
          <a:lstStyle/>
          <a:p>
            <a:r>
              <a:rPr lang="en-US" sz="3000" b="1" dirty="0" err="1">
                <a:solidFill>
                  <a:srgbClr val="00B050"/>
                </a:solidFill>
              </a:rPr>
              <a:t>Ayúdame</a:t>
            </a:r>
            <a:r>
              <a:rPr lang="en-US" sz="3000" b="1" dirty="0">
                <a:solidFill>
                  <a:srgbClr val="00B050"/>
                </a:solidFill>
              </a:rPr>
              <a:t> a </a:t>
            </a:r>
            <a:r>
              <a:rPr lang="en-US" sz="3000" b="1" dirty="0" err="1">
                <a:solidFill>
                  <a:srgbClr val="00B050"/>
                </a:solidFill>
              </a:rPr>
              <a:t>siempre</a:t>
            </a:r>
            <a:r>
              <a:rPr lang="en-US" sz="3000" b="1" dirty="0">
                <a:solidFill>
                  <a:srgbClr val="00B050"/>
                </a:solidFill>
              </a:rPr>
              <a:t> </a:t>
            </a:r>
            <a:r>
              <a:rPr lang="en-US" sz="3000" b="1" dirty="0" err="1">
                <a:solidFill>
                  <a:srgbClr val="00B050"/>
                </a:solidFill>
              </a:rPr>
              <a:t>decirle</a:t>
            </a:r>
            <a:r>
              <a:rPr lang="en-US" sz="3000" b="1" dirty="0">
                <a:solidFill>
                  <a:srgbClr val="00B050"/>
                </a:solidFill>
              </a:rPr>
              <a:t> que </a:t>
            </a:r>
            <a:r>
              <a:rPr lang="en-US" sz="3000" b="1" dirty="0" err="1">
                <a:solidFill>
                  <a:srgbClr val="00B050"/>
                </a:solidFill>
              </a:rPr>
              <a:t>sí</a:t>
            </a:r>
            <a:r>
              <a:rPr lang="en-US" sz="3000" b="1" dirty="0">
                <a:solidFill>
                  <a:srgbClr val="00B050"/>
                </a:solidFill>
              </a:rPr>
              <a:t> a Jesús.</a:t>
            </a:r>
          </a:p>
        </p:txBody>
      </p:sp>
      <p:pic>
        <p:nvPicPr>
          <p:cNvPr id="6" name="Picture 5">
            <a:extLst>
              <a:ext uri="{FF2B5EF4-FFF2-40B4-BE49-F238E27FC236}">
                <a16:creationId xmlns:a16="http://schemas.microsoft.com/office/drawing/2014/main" id="{E95341D3-1DE0-75EA-1598-D99E5536D021}"/>
              </a:ext>
            </a:extLst>
          </p:cNvPr>
          <p:cNvPicPr>
            <a:picLocks noChangeAspect="1"/>
          </p:cNvPicPr>
          <p:nvPr/>
        </p:nvPicPr>
        <p:blipFill>
          <a:blip r:embed="rId4"/>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9"/>
                                        </p:tgtEl>
                                        <p:attrNameLst>
                                          <p:attrName>style.visibility</p:attrName>
                                        </p:attrNameLst>
                                      </p:cBhvr>
                                      <p:to>
                                        <p:strVal val="visible"/>
                                      </p:to>
                                    </p:set>
                                    <p:anim calcmode="lin" valueType="num">
                                      <p:cBhvr>
                                        <p:cTn id="7" dur="500" fill="hold"/>
                                        <p:tgtEl>
                                          <p:spTgt spid="529"/>
                                        </p:tgtEl>
                                        <p:attrNameLst>
                                          <p:attrName>ppt_w</p:attrName>
                                        </p:attrNameLst>
                                      </p:cBhvr>
                                      <p:tavLst>
                                        <p:tav tm="0">
                                          <p:val>
                                            <p:fltVal val="0"/>
                                          </p:val>
                                        </p:tav>
                                        <p:tav tm="100000">
                                          <p:val>
                                            <p:strVal val="#ppt_w"/>
                                          </p:val>
                                        </p:tav>
                                      </p:tavLst>
                                    </p:anim>
                                    <p:anim calcmode="lin" valueType="num">
                                      <p:cBhvr>
                                        <p:cTn id="8" dur="500" fill="hold"/>
                                        <p:tgtEl>
                                          <p:spTgt spid="529"/>
                                        </p:tgtEl>
                                        <p:attrNameLst>
                                          <p:attrName>ppt_h</p:attrName>
                                        </p:attrNameLst>
                                      </p:cBhvr>
                                      <p:tavLst>
                                        <p:tav tm="0">
                                          <p:val>
                                            <p:fltVal val="0"/>
                                          </p:val>
                                        </p:tav>
                                        <p:tav tm="100000">
                                          <p:val>
                                            <p:strVal val="#ppt_h"/>
                                          </p:val>
                                        </p:tav>
                                      </p:tavLst>
                                    </p:anim>
                                    <p:animEffect transition="in" filter="fade">
                                      <p:cBhvr>
                                        <p:cTn id="9" dur="500"/>
                                        <p:tgtEl>
                                          <p:spTgt spid="529"/>
                                        </p:tgtEl>
                                      </p:cBhvr>
                                    </p:animEffect>
                                  </p:childTnLst>
                                </p:cTn>
                              </p:par>
                              <p:par>
                                <p:cTn id="10" presetID="53" presetClass="entr" presetSubtype="16"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500" fill="hold"/>
                                        <p:tgtEl>
                                          <p:spTgt spid="4098"/>
                                        </p:tgtEl>
                                        <p:attrNameLst>
                                          <p:attrName>ppt_w</p:attrName>
                                        </p:attrNameLst>
                                      </p:cBhvr>
                                      <p:tavLst>
                                        <p:tav tm="0">
                                          <p:val>
                                            <p:fltVal val="0"/>
                                          </p:val>
                                        </p:tav>
                                        <p:tav tm="100000">
                                          <p:val>
                                            <p:strVal val="#ppt_w"/>
                                          </p:val>
                                        </p:tav>
                                      </p:tavLst>
                                    </p:anim>
                                    <p:anim calcmode="lin" valueType="num">
                                      <p:cBhvr>
                                        <p:cTn id="13" dur="500" fill="hold"/>
                                        <p:tgtEl>
                                          <p:spTgt spid="4098"/>
                                        </p:tgtEl>
                                        <p:attrNameLst>
                                          <p:attrName>ppt_h</p:attrName>
                                        </p:attrNameLst>
                                      </p:cBhvr>
                                      <p:tavLst>
                                        <p:tav tm="0">
                                          <p:val>
                                            <p:fltVal val="0"/>
                                          </p:val>
                                        </p:tav>
                                        <p:tav tm="100000">
                                          <p:val>
                                            <p:strVal val="#ppt_h"/>
                                          </p:val>
                                        </p:tav>
                                      </p:tavLst>
                                    </p:anim>
                                    <p:animEffect transition="in" filter="fade">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9" grpId="0"/>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sp>
        <p:nvSpPr>
          <p:cNvPr id="559" name="Google Shape;559;p40"/>
          <p:cNvSpPr txBox="1"/>
          <p:nvPr/>
        </p:nvSpPr>
        <p:spPr>
          <a:xfrm>
            <a:off x="0" y="507780"/>
            <a:ext cx="7905750" cy="1384954"/>
          </a:xfrm>
          <a:prstGeom prst="rect">
            <a:avLst/>
          </a:prstGeom>
          <a:noFill/>
          <a:ln>
            <a:noFill/>
          </a:ln>
        </p:spPr>
        <p:txBody>
          <a:bodyPr spcFirstLastPara="1" wrap="square" lIns="91425" tIns="45700" rIns="91425" bIns="45700" anchor="t" anchorCtr="0">
            <a:spAutoFit/>
          </a:bodyPr>
          <a:lstStyle/>
          <a:p>
            <a:pPr marL="0" marR="0" lvl="1" indent="0" algn="ctr" rtl="0">
              <a:lnSpc>
                <a:spcPct val="100000"/>
              </a:lnSpc>
              <a:spcBef>
                <a:spcPts val="0"/>
              </a:spcBef>
              <a:spcAft>
                <a:spcPts val="0"/>
              </a:spcAft>
              <a:buClr>
                <a:srgbClr val="0070C0"/>
              </a:buClr>
              <a:buSzPts val="2800"/>
              <a:buFont typeface="Arial"/>
              <a:buNone/>
            </a:pPr>
            <a:r>
              <a:rPr lang="en-US" sz="2800" b="1" i="0" u="none" strike="noStrike" cap="none" dirty="0">
                <a:solidFill>
                  <a:srgbClr val="0070C0"/>
                </a:solidFill>
                <a:latin typeface="Arial"/>
                <a:ea typeface="Arial"/>
                <a:cs typeface="Arial"/>
                <a:sym typeface="Arial"/>
              </a:rPr>
              <a:t>Nuestra Madre </a:t>
            </a:r>
            <a:r>
              <a:rPr lang="en-US" sz="2800" b="1" i="0" u="none" strike="noStrike" cap="none" dirty="0" err="1">
                <a:solidFill>
                  <a:srgbClr val="0070C0"/>
                </a:solidFill>
                <a:latin typeface="Arial"/>
                <a:ea typeface="Arial"/>
                <a:cs typeface="Arial"/>
                <a:sym typeface="Arial"/>
              </a:rPr>
              <a:t>amará</a:t>
            </a:r>
            <a:r>
              <a:rPr lang="en-US" sz="2800" b="1" i="0" u="none" strike="noStrike" cap="none" dirty="0">
                <a:solidFill>
                  <a:srgbClr val="0070C0"/>
                </a:solidFill>
                <a:latin typeface="Arial"/>
                <a:ea typeface="Arial"/>
                <a:cs typeface="Arial"/>
                <a:sym typeface="Arial"/>
              </a:rPr>
              <a:t> que le des </a:t>
            </a:r>
            <a:endParaRPr dirty="0"/>
          </a:p>
          <a:p>
            <a:pPr marL="0" marR="0" lvl="1" indent="0" algn="ctr" rtl="0">
              <a:lnSpc>
                <a:spcPct val="100000"/>
              </a:lnSpc>
              <a:spcBef>
                <a:spcPts val="0"/>
              </a:spcBef>
              <a:spcAft>
                <a:spcPts val="0"/>
              </a:spcAft>
              <a:buClr>
                <a:srgbClr val="0070C0"/>
              </a:buClr>
              <a:buSzPts val="2800"/>
              <a:buFont typeface="Arial"/>
              <a:buNone/>
            </a:pPr>
            <a:r>
              <a:rPr lang="en-US" sz="2800" b="1" i="0" u="none" strike="noStrike" cap="none" dirty="0" err="1">
                <a:solidFill>
                  <a:srgbClr val="0070C0"/>
                </a:solidFill>
                <a:latin typeface="Arial"/>
                <a:ea typeface="Arial"/>
                <a:cs typeface="Arial"/>
                <a:sym typeface="Arial"/>
              </a:rPr>
              <a:t>tu</a:t>
            </a:r>
            <a:r>
              <a:rPr lang="en-US" sz="2800" b="1" i="0" u="none" strike="noStrike" cap="none" dirty="0">
                <a:solidFill>
                  <a:srgbClr val="0070C0"/>
                </a:solidFill>
                <a:latin typeface="Arial"/>
                <a:ea typeface="Arial"/>
                <a:cs typeface="Arial"/>
                <a:sym typeface="Arial"/>
              </a:rPr>
              <a:t> </a:t>
            </a:r>
            <a:r>
              <a:rPr lang="en-US" sz="2800" b="1" i="0" u="none" strike="noStrike" cap="none" dirty="0" err="1">
                <a:solidFill>
                  <a:srgbClr val="0070C0"/>
                </a:solidFill>
                <a:latin typeface="Arial"/>
                <a:ea typeface="Arial"/>
                <a:cs typeface="Arial"/>
                <a:sym typeface="Arial"/>
              </a:rPr>
              <a:t>corazón</a:t>
            </a:r>
            <a:r>
              <a:rPr lang="en-US" sz="2800" b="1" i="0" u="none" strike="noStrike" cap="none" dirty="0">
                <a:solidFill>
                  <a:srgbClr val="0070C0"/>
                </a:solidFill>
                <a:latin typeface="Arial"/>
                <a:ea typeface="Arial"/>
                <a:cs typeface="Arial"/>
                <a:sym typeface="Arial"/>
              </a:rPr>
              <a:t>  y </a:t>
            </a:r>
            <a:r>
              <a:rPr lang="en-US" sz="2800" b="1" i="0" u="none" strike="noStrike" cap="none" dirty="0" err="1">
                <a:solidFill>
                  <a:srgbClr val="0070C0"/>
                </a:solidFill>
                <a:latin typeface="Arial"/>
                <a:ea typeface="Arial"/>
                <a:cs typeface="Arial"/>
                <a:sym typeface="Arial"/>
              </a:rPr>
              <a:t>ella</a:t>
            </a:r>
            <a:r>
              <a:rPr lang="en-US" sz="2800" b="1" i="0" u="none" strike="noStrike" cap="none" dirty="0">
                <a:solidFill>
                  <a:srgbClr val="0070C0"/>
                </a:solidFill>
                <a:latin typeface="Arial"/>
                <a:ea typeface="Arial"/>
                <a:cs typeface="Arial"/>
                <a:sym typeface="Arial"/>
              </a:rPr>
              <a:t> </a:t>
            </a:r>
            <a:r>
              <a:rPr lang="en-US" sz="2800" b="1" i="0" u="none" strike="noStrike" cap="none" dirty="0" err="1">
                <a:solidFill>
                  <a:srgbClr val="0070C0"/>
                </a:solidFill>
                <a:latin typeface="Arial"/>
                <a:ea typeface="Arial"/>
                <a:cs typeface="Arial"/>
                <a:sym typeface="Arial"/>
              </a:rPr>
              <a:t>te</a:t>
            </a:r>
            <a:r>
              <a:rPr lang="en-US" sz="2800" b="1" i="0" u="none" strike="noStrike" cap="none" dirty="0">
                <a:solidFill>
                  <a:srgbClr val="0070C0"/>
                </a:solidFill>
                <a:latin typeface="Arial"/>
                <a:ea typeface="Arial"/>
                <a:cs typeface="Arial"/>
                <a:sym typeface="Arial"/>
              </a:rPr>
              <a:t> </a:t>
            </a:r>
            <a:r>
              <a:rPr lang="en-US" sz="2800" b="1" i="0" u="none" strike="noStrike" cap="none" dirty="0" err="1">
                <a:solidFill>
                  <a:srgbClr val="0070C0"/>
                </a:solidFill>
                <a:latin typeface="Arial"/>
                <a:ea typeface="Arial"/>
                <a:cs typeface="Arial"/>
                <a:sym typeface="Arial"/>
              </a:rPr>
              <a:t>dará</a:t>
            </a:r>
            <a:r>
              <a:rPr lang="en-US" sz="2800" b="1" i="0" u="none" strike="noStrike" cap="none" dirty="0">
                <a:solidFill>
                  <a:srgbClr val="0070C0"/>
                </a:solidFill>
                <a:latin typeface="Arial"/>
                <a:ea typeface="Arial"/>
                <a:cs typeface="Arial"/>
                <a:sym typeface="Arial"/>
              </a:rPr>
              <a:t> </a:t>
            </a:r>
            <a:r>
              <a:rPr lang="en-US" sz="2800" b="1" i="0" u="none" strike="noStrike" cap="none" dirty="0" err="1">
                <a:solidFill>
                  <a:srgbClr val="0070C0"/>
                </a:solidFill>
                <a:latin typeface="Arial"/>
                <a:ea typeface="Arial"/>
                <a:cs typeface="Arial"/>
                <a:sym typeface="Arial"/>
              </a:rPr>
              <a:t>el</a:t>
            </a:r>
            <a:r>
              <a:rPr lang="en-US" sz="2800" b="1" i="0" u="none" strike="noStrike" cap="none" dirty="0">
                <a:solidFill>
                  <a:srgbClr val="0070C0"/>
                </a:solidFill>
                <a:latin typeface="Arial"/>
                <a:ea typeface="Arial"/>
                <a:cs typeface="Arial"/>
                <a:sym typeface="Arial"/>
              </a:rPr>
              <a:t> </a:t>
            </a:r>
            <a:r>
              <a:rPr lang="en-US" sz="2800" b="1" i="0" u="none" strike="noStrike" cap="none" dirty="0" err="1">
                <a:solidFill>
                  <a:srgbClr val="0070C0"/>
                </a:solidFill>
                <a:latin typeface="Arial"/>
                <a:ea typeface="Arial"/>
                <a:cs typeface="Arial"/>
                <a:sym typeface="Arial"/>
              </a:rPr>
              <a:t>Suyo</a:t>
            </a:r>
            <a:r>
              <a:rPr lang="en-US" sz="2800" b="1" i="0" u="none" strike="noStrike" cap="none" dirty="0">
                <a:solidFill>
                  <a:srgbClr val="0070C0"/>
                </a:solidFill>
                <a:latin typeface="Arial"/>
                <a:ea typeface="Arial"/>
                <a:cs typeface="Arial"/>
                <a:sym typeface="Arial"/>
              </a:rPr>
              <a:t>. </a:t>
            </a:r>
          </a:p>
          <a:p>
            <a:pPr marL="0" marR="0" lvl="1" indent="0" algn="ctr" rtl="0">
              <a:lnSpc>
                <a:spcPct val="100000"/>
              </a:lnSpc>
              <a:spcBef>
                <a:spcPts val="0"/>
              </a:spcBef>
              <a:spcAft>
                <a:spcPts val="0"/>
              </a:spcAft>
              <a:buClr>
                <a:srgbClr val="0070C0"/>
              </a:buClr>
              <a:buSzPts val="2800"/>
              <a:buFont typeface="Arial"/>
              <a:buNone/>
            </a:pPr>
            <a:r>
              <a:rPr lang="en-US" sz="2800" b="1" i="0" u="none" strike="noStrike" cap="none" dirty="0">
                <a:solidFill>
                  <a:srgbClr val="0070C0"/>
                </a:solidFill>
                <a:latin typeface="Arial"/>
                <a:ea typeface="Arial"/>
                <a:cs typeface="Arial"/>
                <a:sym typeface="Arial"/>
              </a:rPr>
              <a:t>Ella </a:t>
            </a:r>
            <a:r>
              <a:rPr lang="en-US" sz="2800" b="1" i="0" u="none" strike="noStrike" cap="none" dirty="0" err="1">
                <a:solidFill>
                  <a:srgbClr val="0070C0"/>
                </a:solidFill>
                <a:latin typeface="Arial"/>
                <a:ea typeface="Arial"/>
                <a:cs typeface="Arial"/>
                <a:sym typeface="Arial"/>
              </a:rPr>
              <a:t>dijo</a:t>
            </a:r>
            <a:r>
              <a:rPr lang="en-US" sz="2800" b="1" i="0" u="none" strike="noStrike" cap="none" dirty="0">
                <a:solidFill>
                  <a:srgbClr val="0070C0"/>
                </a:solidFill>
                <a:latin typeface="Arial"/>
                <a:ea typeface="Arial"/>
                <a:cs typeface="Arial"/>
                <a:sym typeface="Arial"/>
              </a:rPr>
              <a:t>: </a:t>
            </a:r>
            <a:endParaRPr dirty="0"/>
          </a:p>
        </p:txBody>
      </p:sp>
      <p:sp>
        <p:nvSpPr>
          <p:cNvPr id="562" name="Google Shape;562;p40"/>
          <p:cNvSpPr txBox="1"/>
          <p:nvPr/>
        </p:nvSpPr>
        <p:spPr>
          <a:xfrm>
            <a:off x="-87312" y="5614182"/>
            <a:ext cx="9231312" cy="584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Arial"/>
              <a:buNone/>
            </a:pPr>
            <a:r>
              <a:rPr lang="en-US" sz="3200" b="1" i="0" u="none" dirty="0">
                <a:solidFill>
                  <a:srgbClr val="0070C0"/>
                </a:solidFill>
                <a:latin typeface="Arial"/>
                <a:ea typeface="Arial"/>
                <a:cs typeface="Arial"/>
                <a:sym typeface="Arial"/>
              </a:rPr>
              <a:t>“¡Al final, Mi Corazón </a:t>
            </a:r>
            <a:r>
              <a:rPr lang="en-US" sz="3200" b="1" i="0" u="none" dirty="0" err="1">
                <a:solidFill>
                  <a:srgbClr val="0070C0"/>
                </a:solidFill>
                <a:latin typeface="Arial"/>
                <a:ea typeface="Arial"/>
                <a:cs typeface="Arial"/>
                <a:sym typeface="Arial"/>
              </a:rPr>
              <a:t>Inmaculado</a:t>
            </a:r>
            <a:r>
              <a:rPr lang="en-US" sz="3200" b="1" i="0" u="none" dirty="0">
                <a:solidFill>
                  <a:srgbClr val="0070C0"/>
                </a:solidFill>
                <a:latin typeface="Arial"/>
                <a:ea typeface="Arial"/>
                <a:cs typeface="Arial"/>
                <a:sym typeface="Arial"/>
              </a:rPr>
              <a:t> </a:t>
            </a:r>
            <a:r>
              <a:rPr lang="en-US" sz="3200" b="1" i="0" u="none" dirty="0" err="1">
                <a:solidFill>
                  <a:srgbClr val="0070C0"/>
                </a:solidFill>
                <a:latin typeface="Arial"/>
                <a:ea typeface="Arial"/>
                <a:cs typeface="Arial"/>
                <a:sym typeface="Arial"/>
              </a:rPr>
              <a:t>Triunfará</a:t>
            </a:r>
            <a:r>
              <a:rPr lang="en-US" sz="3200" b="1" i="0" u="none" dirty="0">
                <a:solidFill>
                  <a:srgbClr val="0070C0"/>
                </a:solidFill>
                <a:latin typeface="Arial"/>
                <a:ea typeface="Arial"/>
                <a:cs typeface="Arial"/>
                <a:sym typeface="Arial"/>
              </a:rPr>
              <a:t>!”</a:t>
            </a:r>
            <a:endParaRPr dirty="0"/>
          </a:p>
        </p:txBody>
      </p:sp>
      <p:pic>
        <p:nvPicPr>
          <p:cNvPr id="563" name="Google Shape;563;p40"/>
          <p:cNvPicPr preferRelativeResize="0"/>
          <p:nvPr/>
        </p:nvPicPr>
        <p:blipFill rotWithShape="1">
          <a:blip r:embed="rId3">
            <a:alphaModFix/>
          </a:blip>
          <a:srcRect/>
          <a:stretch/>
        </p:blipFill>
        <p:spPr>
          <a:xfrm>
            <a:off x="1447800" y="2197708"/>
            <a:ext cx="5600700" cy="3111500"/>
          </a:xfrm>
          <a:prstGeom prst="rect">
            <a:avLst/>
          </a:prstGeom>
          <a:noFill/>
          <a:ln>
            <a:noFill/>
          </a:ln>
        </p:spPr>
      </p:pic>
      <p:pic>
        <p:nvPicPr>
          <p:cNvPr id="5" name="Picture 4">
            <a:extLst>
              <a:ext uri="{FF2B5EF4-FFF2-40B4-BE49-F238E27FC236}">
                <a16:creationId xmlns:a16="http://schemas.microsoft.com/office/drawing/2014/main" id="{FC99E81E-C74D-3D6D-827A-5A69E325A00D}"/>
              </a:ext>
            </a:extLst>
          </p:cNvPr>
          <p:cNvPicPr>
            <a:picLocks noChangeAspect="1"/>
          </p:cNvPicPr>
          <p:nvPr/>
        </p:nvPicPr>
        <p:blipFill>
          <a:blip r:embed="rId4"/>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9">
                                            <p:txEl>
                                              <p:pRg st="0" end="0"/>
                                            </p:txEl>
                                          </p:spTgt>
                                        </p:tgtEl>
                                        <p:attrNameLst>
                                          <p:attrName>style.visibility</p:attrName>
                                        </p:attrNameLst>
                                      </p:cBhvr>
                                      <p:to>
                                        <p:strVal val="visible"/>
                                      </p:to>
                                    </p:set>
                                    <p:animEffect transition="in" filter="fade">
                                      <p:cBhvr>
                                        <p:cTn id="7" dur="1000"/>
                                        <p:tgtEl>
                                          <p:spTgt spid="5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9">
                                            <p:txEl>
                                              <p:pRg st="1" end="1"/>
                                            </p:txEl>
                                          </p:spTgt>
                                        </p:tgtEl>
                                        <p:attrNameLst>
                                          <p:attrName>style.visibility</p:attrName>
                                        </p:attrNameLst>
                                      </p:cBhvr>
                                      <p:to>
                                        <p:strVal val="visible"/>
                                      </p:to>
                                    </p:set>
                                    <p:animEffect transition="in" filter="fade">
                                      <p:cBhvr>
                                        <p:cTn id="12" dur="1000"/>
                                        <p:tgtEl>
                                          <p:spTgt spid="55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59">
                                            <p:txEl>
                                              <p:pRg st="2" end="2"/>
                                            </p:txEl>
                                          </p:spTgt>
                                        </p:tgtEl>
                                        <p:attrNameLst>
                                          <p:attrName>style.visibility</p:attrName>
                                        </p:attrNameLst>
                                      </p:cBhvr>
                                      <p:to>
                                        <p:strVal val="visible"/>
                                      </p:to>
                                    </p:set>
                                    <p:animEffect transition="in" filter="fade">
                                      <p:cBhvr>
                                        <p:cTn id="17" dur="1000"/>
                                        <p:tgtEl>
                                          <p:spTgt spid="55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2">
                                            <p:txEl>
                                              <p:pRg st="0" end="0"/>
                                            </p:txEl>
                                          </p:spTgt>
                                        </p:tgtEl>
                                        <p:attrNameLst>
                                          <p:attrName>style.visibility</p:attrName>
                                        </p:attrNameLst>
                                      </p:cBhvr>
                                      <p:to>
                                        <p:strVal val="visible"/>
                                      </p:to>
                                    </p:set>
                                    <p:animEffect transition="in" filter="fade">
                                      <p:cBhvr>
                                        <p:cTn id="22" dur="1000"/>
                                        <p:tgtEl>
                                          <p:spTgt spid="5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9A758-1BE2-40A6-98AF-EA4FC2068C0B}"/>
              </a:ext>
            </a:extLst>
          </p:cNvPr>
          <p:cNvSpPr>
            <a:spLocks noGrp="1"/>
          </p:cNvSpPr>
          <p:nvPr>
            <p:ph type="title"/>
          </p:nvPr>
        </p:nvSpPr>
        <p:spPr>
          <a:xfrm>
            <a:off x="5024803" y="1201687"/>
            <a:ext cx="4014788" cy="4929188"/>
          </a:xfrm>
        </p:spPr>
        <p:txBody>
          <a:bodyPr/>
          <a:lstStyle/>
          <a:p>
            <a:r>
              <a:rPr lang="es-UY" sz="2800" b="0" i="0" u="none" dirty="0">
                <a:solidFill>
                  <a:srgbClr val="0070C0"/>
                </a:solidFill>
                <a:sym typeface="Arial"/>
              </a:rPr>
              <a:t>Ver Mi Libro de Oraciones para empezar coloreando el 1er día y hacer las oraciones del día en familia. Al final, hay espacio para escribirle a Jesús y a María tus pensamientos.</a:t>
            </a:r>
            <a:endParaRPr lang="en-US" sz="2800" dirty="0"/>
          </a:p>
        </p:txBody>
      </p:sp>
      <p:graphicFrame>
        <p:nvGraphicFramePr>
          <p:cNvPr id="3" name="Google Shape;583;p42">
            <a:extLst>
              <a:ext uri="{FF2B5EF4-FFF2-40B4-BE49-F238E27FC236}">
                <a16:creationId xmlns:a16="http://schemas.microsoft.com/office/drawing/2014/main" id="{9A7B9D8C-B5BE-4C02-B424-CAE0DACAB198}"/>
              </a:ext>
            </a:extLst>
          </p:cNvPr>
          <p:cNvGraphicFramePr/>
          <p:nvPr>
            <p:extLst>
              <p:ext uri="{D42A27DB-BD31-4B8C-83A1-F6EECF244321}">
                <p14:modId xmlns:p14="http://schemas.microsoft.com/office/powerpoint/2010/main" val="1511274253"/>
              </p:ext>
            </p:extLst>
          </p:nvPr>
        </p:nvGraphicFramePr>
        <p:xfrm>
          <a:off x="275859" y="545999"/>
          <a:ext cx="4501662" cy="5997676"/>
        </p:xfrm>
        <a:graphic>
          <a:graphicData uri="http://schemas.openxmlformats.org/presentationml/2006/ole">
            <mc:AlternateContent xmlns:mc="http://schemas.openxmlformats.org/markup-compatibility/2006">
              <mc:Choice xmlns:v="urn:schemas-microsoft-com:vml" Requires="v">
                <p:oleObj r:id="rId2" imgW="1457325" imgH="2270125" progId="Word.Document.12">
                  <p:embed/>
                </p:oleObj>
              </mc:Choice>
              <mc:Fallback>
                <p:oleObj r:id="rId2" imgW="1457325" imgH="2270125" progId="Word.Document.12">
                  <p:embed/>
                  <p:pic>
                    <p:nvPicPr>
                      <p:cNvPr id="583" name="Google Shape;583;p42"/>
                      <p:cNvPicPr preferRelativeResize="0"/>
                      <p:nvPr/>
                    </p:nvPicPr>
                    <p:blipFill rotWithShape="1">
                      <a:blip r:embed="rId3">
                        <a:alphaModFix/>
                      </a:blip>
                      <a:srcRect/>
                      <a:stretch/>
                    </p:blipFill>
                    <p:spPr>
                      <a:xfrm>
                        <a:off x="275859" y="545999"/>
                        <a:ext cx="4501662" cy="5997676"/>
                      </a:xfrm>
                      <a:prstGeom prst="rect">
                        <a:avLst/>
                      </a:prstGeom>
                      <a:solidFill>
                        <a:srgbClr val="F8F8F8"/>
                      </a:solidFill>
                      <a:ln>
                        <a:noFill/>
                      </a:ln>
                    </p:spPr>
                  </p:pic>
                </p:oleObj>
              </mc:Fallback>
            </mc:AlternateContent>
          </a:graphicData>
        </a:graphic>
      </p:graphicFrame>
      <p:pic>
        <p:nvPicPr>
          <p:cNvPr id="6" name="Picture 5">
            <a:extLst>
              <a:ext uri="{FF2B5EF4-FFF2-40B4-BE49-F238E27FC236}">
                <a16:creationId xmlns:a16="http://schemas.microsoft.com/office/drawing/2014/main" id="{7A743F4D-D7B7-0B72-5436-67BE36245E82}"/>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401699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descr="Novena-cover.jpg"/>
          <p:cNvPicPr preferRelativeResize="0"/>
          <p:nvPr/>
        </p:nvPicPr>
        <p:blipFill rotWithShape="1">
          <a:blip r:embed="rId3">
            <a:alphaModFix/>
          </a:blip>
          <a:srcRect/>
          <a:stretch/>
        </p:blipFill>
        <p:spPr>
          <a:xfrm rot="120000">
            <a:off x="515937" y="304800"/>
            <a:ext cx="4800600" cy="6248400"/>
          </a:xfrm>
          <a:prstGeom prst="rect">
            <a:avLst/>
          </a:prstGeom>
          <a:noFill/>
          <a:ln>
            <a:noFill/>
          </a:ln>
        </p:spPr>
      </p:pic>
      <p:sp>
        <p:nvSpPr>
          <p:cNvPr id="98" name="Google Shape;98;p2"/>
          <p:cNvSpPr txBox="1"/>
          <p:nvPr/>
        </p:nvSpPr>
        <p:spPr>
          <a:xfrm>
            <a:off x="5763834" y="1247396"/>
            <a:ext cx="2971800" cy="354012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200"/>
              <a:buFont typeface="Arial"/>
              <a:buNone/>
            </a:pPr>
            <a:r>
              <a:rPr lang="en-US" sz="3200" b="0" i="0" u="none" strike="noStrike" cap="none" dirty="0">
                <a:solidFill>
                  <a:srgbClr val="0070C0"/>
                </a:solidFill>
                <a:latin typeface="Arial"/>
                <a:ea typeface="Arial"/>
                <a:cs typeface="Arial"/>
                <a:sym typeface="Arial"/>
              </a:rPr>
              <a:t>La Virgen María, </a:t>
            </a:r>
            <a:r>
              <a:rPr lang="en-US" sz="3200" b="0" i="0" u="none" strike="noStrike" cap="none" dirty="0" err="1">
                <a:solidFill>
                  <a:srgbClr val="0070C0"/>
                </a:solidFill>
                <a:latin typeface="Arial"/>
                <a:ea typeface="Arial"/>
                <a:cs typeface="Arial"/>
                <a:sym typeface="Arial"/>
              </a:rPr>
              <a:t>nuestra</a:t>
            </a:r>
            <a:r>
              <a:rPr lang="en-US" sz="3200" b="0" i="0" u="none" strike="noStrike" cap="none" dirty="0">
                <a:solidFill>
                  <a:srgbClr val="0070C0"/>
                </a:solidFill>
                <a:latin typeface="Arial"/>
                <a:ea typeface="Arial"/>
                <a:cs typeface="Arial"/>
                <a:sym typeface="Arial"/>
              </a:rPr>
              <a:t> Madre </a:t>
            </a:r>
            <a:r>
              <a:rPr lang="en-US" sz="3200" b="0" i="0" u="none" strike="noStrike" cap="none" dirty="0" err="1">
                <a:solidFill>
                  <a:srgbClr val="0070C0"/>
                </a:solidFill>
                <a:latin typeface="Arial"/>
                <a:ea typeface="Arial"/>
                <a:cs typeface="Arial"/>
                <a:sym typeface="Arial"/>
              </a:rPr>
              <a:t>en</a:t>
            </a:r>
            <a:r>
              <a:rPr lang="en-US" sz="3200" b="0" i="0" u="none" strike="noStrike" cap="none" dirty="0">
                <a:solidFill>
                  <a:srgbClr val="0070C0"/>
                </a:solidFill>
                <a:latin typeface="Arial"/>
                <a:ea typeface="Arial"/>
                <a:cs typeface="Arial"/>
                <a:sym typeface="Arial"/>
              </a:rPr>
              <a:t> </a:t>
            </a:r>
            <a:r>
              <a:rPr lang="en-US" sz="3200" b="0" i="0" u="none" strike="noStrike" cap="none" dirty="0" err="1">
                <a:solidFill>
                  <a:srgbClr val="0070C0"/>
                </a:solidFill>
                <a:latin typeface="Arial"/>
                <a:ea typeface="Arial"/>
                <a:cs typeface="Arial"/>
                <a:sym typeface="Arial"/>
              </a:rPr>
              <a:t>el</a:t>
            </a:r>
            <a:r>
              <a:rPr lang="en-US" sz="3200" b="0" i="0" u="none" strike="noStrike" cap="none" dirty="0">
                <a:solidFill>
                  <a:srgbClr val="0070C0"/>
                </a:solidFill>
                <a:latin typeface="Arial"/>
                <a:ea typeface="Arial"/>
                <a:cs typeface="Arial"/>
                <a:sym typeface="Arial"/>
              </a:rPr>
              <a:t> Cielo, </a:t>
            </a:r>
            <a:r>
              <a:rPr lang="en-US" sz="3200" b="0" i="0" u="none" strike="noStrike" cap="none" dirty="0" err="1">
                <a:solidFill>
                  <a:srgbClr val="0070C0"/>
                </a:solidFill>
                <a:latin typeface="Arial"/>
                <a:ea typeface="Arial"/>
                <a:cs typeface="Arial"/>
                <a:sym typeface="Arial"/>
              </a:rPr>
              <a:t>nos</a:t>
            </a:r>
            <a:r>
              <a:rPr lang="en-US" sz="3200" b="0" i="0" u="none" strike="noStrike" cap="none" dirty="0">
                <a:solidFill>
                  <a:srgbClr val="0070C0"/>
                </a:solidFill>
                <a:latin typeface="Arial"/>
                <a:ea typeface="Arial"/>
                <a:cs typeface="Arial"/>
                <a:sym typeface="Arial"/>
              </a:rPr>
              <a:t> </a:t>
            </a:r>
            <a:r>
              <a:rPr lang="en-US" sz="3200" b="0" i="0" u="none" strike="noStrike" cap="none" dirty="0" err="1">
                <a:solidFill>
                  <a:srgbClr val="0070C0"/>
                </a:solidFill>
                <a:latin typeface="Arial"/>
                <a:ea typeface="Arial"/>
                <a:cs typeface="Arial"/>
                <a:sym typeface="Arial"/>
              </a:rPr>
              <a:t>pide</a:t>
            </a:r>
            <a:r>
              <a:rPr lang="en-US" sz="3200" b="0" i="0" u="none" strike="noStrike" cap="none" dirty="0">
                <a:solidFill>
                  <a:srgbClr val="0070C0"/>
                </a:solidFill>
                <a:latin typeface="Arial"/>
                <a:ea typeface="Arial"/>
                <a:cs typeface="Arial"/>
                <a:sym typeface="Arial"/>
              </a:rPr>
              <a:t> </a:t>
            </a:r>
            <a:r>
              <a:rPr lang="en-US" sz="3200" b="0" i="0" u="none" strike="noStrike" cap="none" dirty="0" err="1">
                <a:solidFill>
                  <a:srgbClr val="0070C0"/>
                </a:solidFill>
                <a:latin typeface="Arial"/>
                <a:ea typeface="Arial"/>
                <a:cs typeface="Arial"/>
                <a:sym typeface="Arial"/>
              </a:rPr>
              <a:t>ayuda</a:t>
            </a:r>
            <a:r>
              <a:rPr lang="en-US" sz="3200" b="0" i="0" u="none" strike="noStrike" cap="none" dirty="0">
                <a:solidFill>
                  <a:srgbClr val="0070C0"/>
                </a:solidFill>
                <a:latin typeface="Arial"/>
                <a:ea typeface="Arial"/>
                <a:cs typeface="Arial"/>
                <a:sym typeface="Arial"/>
              </a:rPr>
              <a:t> para </a:t>
            </a:r>
            <a:r>
              <a:rPr lang="en-US" sz="3200" b="0" i="0" u="none" strike="noStrike" cap="none" dirty="0" err="1">
                <a:solidFill>
                  <a:srgbClr val="0070C0"/>
                </a:solidFill>
                <a:latin typeface="Arial"/>
                <a:ea typeface="Arial"/>
                <a:cs typeface="Arial"/>
                <a:sym typeface="Arial"/>
              </a:rPr>
              <a:t>salvar</a:t>
            </a:r>
            <a:r>
              <a:rPr lang="en-US" sz="3200" b="0" i="0" u="none" strike="noStrike" cap="none" dirty="0">
                <a:solidFill>
                  <a:srgbClr val="0070C0"/>
                </a:solidFill>
                <a:latin typeface="Arial"/>
                <a:ea typeface="Arial"/>
                <a:cs typeface="Arial"/>
                <a:sym typeface="Arial"/>
              </a:rPr>
              <a:t> al </a:t>
            </a:r>
            <a:r>
              <a:rPr lang="en-US" sz="3200" b="0" i="0" u="none" strike="noStrike" cap="none" dirty="0" err="1">
                <a:solidFill>
                  <a:srgbClr val="0070C0"/>
                </a:solidFill>
                <a:latin typeface="Arial"/>
                <a:ea typeface="Arial"/>
                <a:cs typeface="Arial"/>
                <a:sym typeface="Arial"/>
              </a:rPr>
              <a:t>mundo</a:t>
            </a:r>
            <a:r>
              <a:rPr lang="en-US" sz="3200" b="0" i="0" u="none" strike="noStrike" cap="none" dirty="0">
                <a:solidFill>
                  <a:srgbClr val="0070C0"/>
                </a:solidFill>
                <a:latin typeface="Arial"/>
                <a:ea typeface="Arial"/>
                <a:cs typeface="Arial"/>
                <a:sym typeface="Arial"/>
              </a:rPr>
              <a:t>. </a:t>
            </a:r>
            <a:endParaRPr dirty="0"/>
          </a:p>
        </p:txBody>
      </p:sp>
      <p:sp>
        <p:nvSpPr>
          <p:cNvPr id="99" name="Google Shape;99;p2"/>
          <p:cNvSpPr txBox="1"/>
          <p:nvPr/>
        </p:nvSpPr>
        <p:spPr>
          <a:xfrm>
            <a:off x="5855530" y="5065447"/>
            <a:ext cx="2911475"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D5D"/>
              </a:buClr>
              <a:buSzPts val="3200"/>
              <a:buFont typeface="Arial"/>
              <a:buNone/>
            </a:pPr>
            <a:r>
              <a:rPr lang="en-US" sz="3200" b="0" i="0" u="none" strike="noStrike" cap="none" dirty="0">
                <a:solidFill>
                  <a:srgbClr val="FF0D5D"/>
                </a:solidFill>
                <a:latin typeface="Arial"/>
                <a:ea typeface="Arial"/>
                <a:cs typeface="Arial"/>
                <a:sym typeface="Arial"/>
              </a:rPr>
              <a:t>¿</a:t>
            </a:r>
            <a:r>
              <a:rPr lang="en-US" sz="3200" b="0" i="0" u="none" strike="noStrike" cap="none" dirty="0" err="1">
                <a:solidFill>
                  <a:srgbClr val="FF0D5D"/>
                </a:solidFill>
                <a:latin typeface="Arial"/>
                <a:ea typeface="Arial"/>
                <a:cs typeface="Arial"/>
                <a:sym typeface="Arial"/>
              </a:rPr>
              <a:t>Quieres</a:t>
            </a:r>
            <a:r>
              <a:rPr lang="en-US" sz="3200" b="0" i="0" u="none" strike="noStrike" cap="none" dirty="0">
                <a:solidFill>
                  <a:srgbClr val="FF0D5D"/>
                </a:solidFill>
                <a:latin typeface="Arial"/>
                <a:ea typeface="Arial"/>
                <a:cs typeface="Arial"/>
                <a:sym typeface="Arial"/>
              </a:rPr>
              <a:t> </a:t>
            </a:r>
            <a:r>
              <a:rPr lang="en-US" sz="3200" b="0" i="0" u="none" strike="noStrike" cap="none" dirty="0" err="1">
                <a:solidFill>
                  <a:srgbClr val="FF0D5D"/>
                </a:solidFill>
                <a:latin typeface="Arial"/>
                <a:ea typeface="Arial"/>
                <a:cs typeface="Arial"/>
                <a:sym typeface="Arial"/>
              </a:rPr>
              <a:t>ayudarla</a:t>
            </a:r>
            <a:r>
              <a:rPr lang="en-US" sz="3200" b="0" i="0" u="none" strike="noStrike" cap="none" dirty="0">
                <a:solidFill>
                  <a:srgbClr val="FF0D5D"/>
                </a:solidFill>
                <a:latin typeface="Arial"/>
                <a:ea typeface="Arial"/>
                <a:cs typeface="Arial"/>
                <a:sym typeface="Arial"/>
              </a:rPr>
              <a:t>?</a:t>
            </a:r>
            <a:endParaRPr dirty="0"/>
          </a:p>
          <a:p>
            <a:pPr marL="0" marR="0" lvl="0" indent="0" algn="ctr" rtl="0">
              <a:lnSpc>
                <a:spcPct val="100000"/>
              </a:lnSpc>
              <a:spcBef>
                <a:spcPts val="0"/>
              </a:spcBef>
              <a:spcAft>
                <a:spcPts val="0"/>
              </a:spcAft>
              <a:buClr>
                <a:schemeClr val="dk1"/>
              </a:buClr>
              <a:buSzPts val="3200"/>
              <a:buFont typeface="Times New Roman"/>
              <a:buNone/>
            </a:pPr>
            <a:endParaRPr sz="3200" b="0" i="0" u="none" strike="noStrike" cap="none" dirty="0">
              <a:solidFill>
                <a:srgbClr val="0070C0"/>
              </a:solidFill>
              <a:latin typeface="Arial"/>
              <a:ea typeface="Arial"/>
              <a:cs typeface="Arial"/>
              <a:sym typeface="Arial"/>
            </a:endParaRPr>
          </a:p>
        </p:txBody>
      </p:sp>
      <p:pic>
        <p:nvPicPr>
          <p:cNvPr id="5" name="Picture 4">
            <a:extLst>
              <a:ext uri="{FF2B5EF4-FFF2-40B4-BE49-F238E27FC236}">
                <a16:creationId xmlns:a16="http://schemas.microsoft.com/office/drawing/2014/main" id="{78647FA2-6F4C-CDA8-0370-4A88498D834A}"/>
              </a:ext>
            </a:extLst>
          </p:cNvPr>
          <p:cNvPicPr>
            <a:picLocks noChangeAspect="1"/>
          </p:cNvPicPr>
          <p:nvPr/>
        </p:nvPicPr>
        <p:blipFill>
          <a:blip r:embed="rId4"/>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9">
                                            <p:txEl>
                                              <p:pRg st="0" end="0"/>
                                            </p:txEl>
                                          </p:spTgt>
                                        </p:tgtEl>
                                        <p:attrNameLst>
                                          <p:attrName>style.visibility</p:attrName>
                                        </p:attrNameLst>
                                      </p:cBhvr>
                                      <p:to>
                                        <p:strVal val="visible"/>
                                      </p:to>
                                    </p:set>
                                    <p:animEffect transition="in" filter="fade">
                                      <p:cBhvr>
                                        <p:cTn id="12" dur="1000"/>
                                        <p:tgtEl>
                                          <p:spTgt spid="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1960A3A-4D16-4B1B-84D5-F299C0A62718}"/>
              </a:ext>
            </a:extLst>
          </p:cNvPr>
          <p:cNvPicPr>
            <a:picLocks noChangeAspect="1"/>
          </p:cNvPicPr>
          <p:nvPr/>
        </p:nvPicPr>
        <p:blipFill>
          <a:blip r:embed="rId2"/>
          <a:stretch>
            <a:fillRect/>
          </a:stretch>
        </p:blipFill>
        <p:spPr>
          <a:xfrm>
            <a:off x="0" y="-10658"/>
            <a:ext cx="5582017" cy="6879313"/>
          </a:xfrm>
          <a:prstGeom prst="rect">
            <a:avLst/>
          </a:prstGeom>
        </p:spPr>
      </p:pic>
      <p:pic>
        <p:nvPicPr>
          <p:cNvPr id="4" name="Picture 3" descr="Our Lady of Tihaljina (near Medjugorje) Art Print | Mother mary, Jesus  mother, Mother mary images">
            <a:extLst>
              <a:ext uri="{FF2B5EF4-FFF2-40B4-BE49-F238E27FC236}">
                <a16:creationId xmlns:a16="http://schemas.microsoft.com/office/drawing/2014/main" id="{94424748-E27D-6270-50CE-0201F65B59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926" y="1646945"/>
            <a:ext cx="2898313" cy="356410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E36724-3BDA-BEC2-23B2-3833B622C559}"/>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1573452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7" name="Google Shape;577;p42"/>
          <p:cNvSpPr txBox="1"/>
          <p:nvPr/>
        </p:nvSpPr>
        <p:spPr>
          <a:xfrm>
            <a:off x="1265237" y="117475"/>
            <a:ext cx="6403975" cy="1384954"/>
          </a:xfrm>
          <a:prstGeom prst="rect">
            <a:avLst/>
          </a:prstGeom>
          <a:noFill/>
          <a:ln>
            <a:noFill/>
          </a:ln>
        </p:spPr>
        <p:txBody>
          <a:bodyPr spcFirstLastPara="1" wrap="square" lIns="91425" tIns="45700" rIns="91425" bIns="45700" anchor="t" anchorCtr="0">
            <a:spAutoFit/>
          </a:bodyPr>
          <a:lstStyle/>
          <a:p>
            <a:pPr marL="0" marR="0" lvl="1" indent="0" algn="ctr" rtl="0">
              <a:lnSpc>
                <a:spcPct val="100000"/>
              </a:lnSpc>
              <a:spcBef>
                <a:spcPts val="0"/>
              </a:spcBef>
              <a:spcAft>
                <a:spcPts val="0"/>
              </a:spcAft>
              <a:buClr>
                <a:srgbClr val="FF0D5D"/>
              </a:buClr>
              <a:buSzPts val="2800"/>
              <a:buFont typeface="Arial"/>
              <a:buNone/>
            </a:pPr>
            <a:r>
              <a:rPr lang="en-US" sz="2800" b="1" i="0" u="none" strike="noStrike" cap="none" dirty="0" err="1">
                <a:solidFill>
                  <a:srgbClr val="FF0D5D"/>
                </a:solidFill>
                <a:latin typeface="Arial"/>
                <a:ea typeface="Arial"/>
                <a:cs typeface="Arial"/>
                <a:sym typeface="Arial"/>
              </a:rPr>
              <a:t>Instrucciones</a:t>
            </a:r>
            <a:r>
              <a:rPr lang="en-US" sz="2800" b="1" i="0" u="none" strike="noStrike" cap="none" dirty="0">
                <a:solidFill>
                  <a:srgbClr val="FF0D5D"/>
                </a:solidFill>
                <a:latin typeface="Arial"/>
                <a:ea typeface="Arial"/>
                <a:cs typeface="Arial"/>
                <a:sym typeface="Arial"/>
              </a:rPr>
              <a:t> para </a:t>
            </a:r>
            <a:r>
              <a:rPr lang="en-US" sz="2800" b="1" i="0" u="none" strike="noStrike" cap="none" dirty="0" err="1">
                <a:solidFill>
                  <a:srgbClr val="FF0D5D"/>
                </a:solidFill>
                <a:latin typeface="Arial"/>
                <a:ea typeface="Arial"/>
                <a:cs typeface="Arial"/>
                <a:sym typeface="Arial"/>
              </a:rPr>
              <a:t>Empezar</a:t>
            </a:r>
            <a:r>
              <a:rPr lang="en-US" sz="2800" b="1" i="0" u="none" strike="noStrike" cap="none" dirty="0">
                <a:solidFill>
                  <a:srgbClr val="FF0D5D"/>
                </a:solidFill>
                <a:latin typeface="Arial"/>
                <a:ea typeface="Arial"/>
                <a:cs typeface="Arial"/>
                <a:sym typeface="Arial"/>
              </a:rPr>
              <a:t> la </a:t>
            </a:r>
            <a:endParaRPr sz="2800" dirty="0"/>
          </a:p>
          <a:p>
            <a:pPr marL="0" marR="0" lvl="1" indent="0" algn="ctr" rtl="0">
              <a:lnSpc>
                <a:spcPct val="100000"/>
              </a:lnSpc>
              <a:spcBef>
                <a:spcPts val="0"/>
              </a:spcBef>
              <a:spcAft>
                <a:spcPts val="0"/>
              </a:spcAft>
              <a:buClr>
                <a:srgbClr val="FF0D5D"/>
              </a:buClr>
              <a:buSzPts val="2800"/>
              <a:buFont typeface="Arial"/>
              <a:buNone/>
            </a:pPr>
            <a:r>
              <a:rPr lang="en-US" sz="2800" b="1" i="0" u="none" strike="noStrike" cap="none" dirty="0" err="1">
                <a:solidFill>
                  <a:srgbClr val="FF0D5D"/>
                </a:solidFill>
                <a:latin typeface="Arial"/>
                <a:ea typeface="Arial"/>
                <a:cs typeface="Arial"/>
                <a:sym typeface="Arial"/>
              </a:rPr>
              <a:t>Preparación</a:t>
            </a:r>
            <a:r>
              <a:rPr lang="en-US" sz="2800" b="1" i="0" u="none" strike="noStrike" cap="none" dirty="0">
                <a:solidFill>
                  <a:srgbClr val="FF0D5D"/>
                </a:solidFill>
                <a:latin typeface="Arial"/>
                <a:ea typeface="Arial"/>
                <a:cs typeface="Arial"/>
                <a:sym typeface="Arial"/>
              </a:rPr>
              <a:t> de la </a:t>
            </a:r>
            <a:r>
              <a:rPr lang="en-US" sz="2800" b="1" i="0" u="none" strike="noStrike" cap="none" dirty="0" err="1">
                <a:solidFill>
                  <a:srgbClr val="FF0D5D"/>
                </a:solidFill>
                <a:latin typeface="Arial"/>
                <a:ea typeface="Arial"/>
                <a:cs typeface="Arial"/>
                <a:sym typeface="Arial"/>
              </a:rPr>
              <a:t>Consagración</a:t>
            </a:r>
            <a:endParaRPr lang="en-US" sz="2800" b="1" i="0" u="none" strike="noStrike" cap="none" dirty="0">
              <a:solidFill>
                <a:srgbClr val="FF0D5D"/>
              </a:solidFill>
              <a:latin typeface="Arial"/>
              <a:ea typeface="Arial"/>
              <a:cs typeface="Arial"/>
              <a:sym typeface="Arial"/>
            </a:endParaRPr>
          </a:p>
          <a:p>
            <a:pPr marL="0" marR="0" lvl="1" indent="0" algn="ctr" rtl="0">
              <a:lnSpc>
                <a:spcPct val="100000"/>
              </a:lnSpc>
              <a:spcBef>
                <a:spcPts val="0"/>
              </a:spcBef>
              <a:spcAft>
                <a:spcPts val="0"/>
              </a:spcAft>
              <a:buClr>
                <a:srgbClr val="FF0D5D"/>
              </a:buClr>
              <a:buSzPts val="2800"/>
              <a:buFont typeface="Arial"/>
              <a:buNone/>
            </a:pPr>
            <a:r>
              <a:rPr lang="en-US" sz="2800" b="1" dirty="0">
                <a:solidFill>
                  <a:srgbClr val="FF0D5D"/>
                </a:solidFill>
              </a:rPr>
              <a:t>www.fcpeace.org</a:t>
            </a:r>
            <a:endParaRPr sz="2800" dirty="0"/>
          </a:p>
        </p:txBody>
      </p:sp>
      <p:sp>
        <p:nvSpPr>
          <p:cNvPr id="580" name="Google Shape;580;p42"/>
          <p:cNvSpPr txBox="1"/>
          <p:nvPr/>
        </p:nvSpPr>
        <p:spPr>
          <a:xfrm>
            <a:off x="95250" y="1502449"/>
            <a:ext cx="9048750" cy="954067"/>
          </a:xfrm>
          <a:prstGeom prst="rect">
            <a:avLst/>
          </a:prstGeom>
          <a:noFill/>
          <a:ln>
            <a:noFill/>
          </a:ln>
        </p:spPr>
        <p:txBody>
          <a:bodyPr spcFirstLastPara="1" wrap="square" lIns="91425" tIns="45700" rIns="91425" bIns="45700" anchor="t" anchorCtr="0">
            <a:spAutoFit/>
          </a:bodyPr>
          <a:lstStyle/>
          <a:p>
            <a:pPr marL="514350" marR="0" lvl="0" indent="-514350" algn="l" rtl="0">
              <a:lnSpc>
                <a:spcPct val="100000"/>
              </a:lnSpc>
              <a:spcBef>
                <a:spcPts val="0"/>
              </a:spcBef>
              <a:spcAft>
                <a:spcPts val="0"/>
              </a:spcAft>
              <a:buClr>
                <a:srgbClr val="0070C0"/>
              </a:buClr>
              <a:buSzPts val="2800"/>
              <a:buFont typeface="Arial"/>
              <a:buAutoNum type="arabicPeriod"/>
            </a:pPr>
            <a:r>
              <a:rPr lang="es-UY" sz="2800" b="0" i="0" u="none" dirty="0">
                <a:solidFill>
                  <a:srgbClr val="0070C0"/>
                </a:solidFill>
                <a:sym typeface="Arial"/>
              </a:rPr>
              <a:t>Hacer Altar de Oración donde se reúnen en familia a orar el Rosario y las otras oraciones.</a:t>
            </a:r>
            <a:endParaRPr lang="es-UY" dirty="0"/>
          </a:p>
        </p:txBody>
      </p:sp>
      <p:pic>
        <p:nvPicPr>
          <p:cNvPr id="6" name="Picture 5">
            <a:extLst>
              <a:ext uri="{FF2B5EF4-FFF2-40B4-BE49-F238E27FC236}">
                <a16:creationId xmlns:a16="http://schemas.microsoft.com/office/drawing/2014/main" id="{E7178953-FCCD-6509-73CA-94F6B15D071A}"/>
              </a:ext>
            </a:extLst>
          </p:cNvPr>
          <p:cNvPicPr>
            <a:picLocks noChangeAspect="1"/>
          </p:cNvPicPr>
          <p:nvPr/>
        </p:nvPicPr>
        <p:blipFill>
          <a:blip r:embed="rId3"/>
          <a:stretch>
            <a:fillRect/>
          </a:stretch>
        </p:blipFill>
        <p:spPr>
          <a:xfrm>
            <a:off x="8172106" y="0"/>
            <a:ext cx="971894" cy="969470"/>
          </a:xfrm>
          <a:prstGeom prst="rect">
            <a:avLst/>
          </a:prstGeom>
        </p:spPr>
      </p:pic>
      <p:pic>
        <p:nvPicPr>
          <p:cNvPr id="3" name="Picture 2">
            <a:extLst>
              <a:ext uri="{FF2B5EF4-FFF2-40B4-BE49-F238E27FC236}">
                <a16:creationId xmlns:a16="http://schemas.microsoft.com/office/drawing/2014/main" id="{A5F4F18A-4C9B-A9FE-6FE2-8E46D28C752D}"/>
              </a:ext>
            </a:extLst>
          </p:cNvPr>
          <p:cNvPicPr>
            <a:picLocks noChangeAspect="1"/>
          </p:cNvPicPr>
          <p:nvPr/>
        </p:nvPicPr>
        <p:blipFill>
          <a:blip r:embed="rId4"/>
          <a:stretch>
            <a:fillRect/>
          </a:stretch>
        </p:blipFill>
        <p:spPr>
          <a:xfrm>
            <a:off x="1246828" y="2625725"/>
            <a:ext cx="3220396" cy="4114800"/>
          </a:xfrm>
          <a:prstGeom prst="rect">
            <a:avLst/>
          </a:prstGeom>
          <a:ln>
            <a:noFill/>
          </a:ln>
          <a:effectLst>
            <a:softEdge rad="112500"/>
          </a:effectLst>
        </p:spPr>
      </p:pic>
      <p:pic>
        <p:nvPicPr>
          <p:cNvPr id="5" name="Picture 4">
            <a:extLst>
              <a:ext uri="{FF2B5EF4-FFF2-40B4-BE49-F238E27FC236}">
                <a16:creationId xmlns:a16="http://schemas.microsoft.com/office/drawing/2014/main" id="{5729FA76-8233-2A9F-56CF-B3093BFA058E}"/>
              </a:ext>
            </a:extLst>
          </p:cNvPr>
          <p:cNvPicPr>
            <a:picLocks noChangeAspect="1"/>
          </p:cNvPicPr>
          <p:nvPr/>
        </p:nvPicPr>
        <p:blipFill>
          <a:blip r:embed="rId5"/>
          <a:stretch>
            <a:fillRect/>
          </a:stretch>
        </p:blipFill>
        <p:spPr>
          <a:xfrm>
            <a:off x="4951710" y="2609839"/>
            <a:ext cx="3220396" cy="4146571"/>
          </a:xfrm>
          <a:prstGeom prst="rect">
            <a:avLst/>
          </a:prstGeom>
          <a:ln>
            <a:noFill/>
          </a:ln>
          <a:effectLst>
            <a:softEdge rad="112500"/>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animEffect transition="in" filter="fade">
                                      <p:cBhvr>
                                        <p:cTn id="7" dur="1000"/>
                                        <p:tgtEl>
                                          <p:spTgt spid="580">
                                            <p:txEl>
                                              <p:pRg st="0" end="0"/>
                                            </p:txEl>
                                          </p:spTgt>
                                        </p:tgtEl>
                                      </p:cBhvr>
                                    </p:animEffect>
                                    <p:anim calcmode="lin" valueType="num">
                                      <p:cBhvr>
                                        <p:cTn id="8" dur="1000" fill="hold"/>
                                        <p:tgtEl>
                                          <p:spTgt spid="58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8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70" name="Google Shape;570;p41"/>
          <p:cNvSpPr txBox="1"/>
          <p:nvPr/>
        </p:nvSpPr>
        <p:spPr>
          <a:xfrm>
            <a:off x="152400" y="118403"/>
            <a:ext cx="883920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2000"/>
              <a:buFont typeface="Arial"/>
              <a:buNone/>
            </a:pPr>
            <a:r>
              <a:rPr lang="es-HN" sz="2000" b="0" i="0" u="none" dirty="0">
                <a:solidFill>
                  <a:srgbClr val="0070C0"/>
                </a:solidFill>
                <a:latin typeface="Arial"/>
                <a:ea typeface="Arial"/>
                <a:cs typeface="Arial"/>
                <a:sym typeface="Arial"/>
              </a:rPr>
              <a:t>Somos los Soldados mas Pequeños de Maria, </a:t>
            </a:r>
            <a:r>
              <a:rPr lang="es-HN" sz="1500" b="0" i="0" u="none" dirty="0">
                <a:solidFill>
                  <a:srgbClr val="0070C0"/>
                </a:solidFill>
                <a:latin typeface="Arial"/>
                <a:ea typeface="Arial"/>
                <a:cs typeface="Arial"/>
                <a:sym typeface="Arial"/>
              </a:rPr>
              <a:t>https://youtu.be/D9aYNX-sA-8 </a:t>
            </a:r>
            <a:endParaRPr lang="es-HN" sz="1500" dirty="0"/>
          </a:p>
        </p:txBody>
      </p:sp>
      <p:pic>
        <p:nvPicPr>
          <p:cNvPr id="2" name="Online Media 1" title="Somos los Soldados Más Pequeños de María Dedicado a Cira Rosario Jordán de Eguino">
            <a:hlinkClick r:id="" action="ppaction://media"/>
            <a:extLst>
              <a:ext uri="{FF2B5EF4-FFF2-40B4-BE49-F238E27FC236}">
                <a16:creationId xmlns:a16="http://schemas.microsoft.com/office/drawing/2014/main" id="{4C4EE68B-65BD-4E6E-ADDF-6992370C5777}"/>
              </a:ext>
            </a:extLst>
          </p:cNvPr>
          <p:cNvPicPr>
            <a:picLocks noRot="1" noChangeAspect="1"/>
          </p:cNvPicPr>
          <p:nvPr>
            <a:videoFile r:link="rId1"/>
          </p:nvPr>
        </p:nvPicPr>
        <p:blipFill>
          <a:blip r:embed="rId4"/>
          <a:stretch>
            <a:fillRect/>
          </a:stretch>
        </p:blipFill>
        <p:spPr>
          <a:xfrm>
            <a:off x="0" y="569741"/>
            <a:ext cx="9144000" cy="628825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6" name="Google Shape;106;p3"/>
          <p:cNvSpPr txBox="1">
            <a:spLocks noGrp="1"/>
          </p:cNvSpPr>
          <p:nvPr>
            <p:ph type="body" idx="1"/>
          </p:nvPr>
        </p:nvSpPr>
        <p:spPr>
          <a:xfrm>
            <a:off x="4186237" y="1082081"/>
            <a:ext cx="4778375" cy="4995162"/>
          </a:xfrm>
          <a:prstGeom prst="rect">
            <a:avLst/>
          </a:prstGeom>
          <a:noFill/>
          <a:ln>
            <a:noFill/>
          </a:ln>
        </p:spPr>
        <p:txBody>
          <a:bodyPr spcFirstLastPara="1" wrap="square" lIns="91425" tIns="45700" rIns="91425" bIns="45700" anchor="t" anchorCtr="0">
            <a:noAutofit/>
          </a:bodyPr>
          <a:lstStyle/>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rgbClr val="0070C0"/>
                </a:solidFill>
                <a:latin typeface="Arial"/>
                <a:ea typeface="Arial"/>
                <a:cs typeface="Arial"/>
                <a:sym typeface="Arial"/>
              </a:rPr>
              <a:t>La Virgen María se le </a:t>
            </a:r>
            <a:r>
              <a:rPr lang="en-US" sz="2400" b="0" i="0" u="none" strike="noStrike" cap="none" dirty="0" err="1">
                <a:solidFill>
                  <a:srgbClr val="0070C0"/>
                </a:solidFill>
                <a:latin typeface="Arial"/>
                <a:ea typeface="Arial"/>
                <a:cs typeface="Arial"/>
                <a:sym typeface="Arial"/>
              </a:rPr>
              <a:t>aparece</a:t>
            </a:r>
            <a:r>
              <a:rPr lang="en-US" sz="2400" b="0" i="0" u="none" strike="noStrike" cap="none" dirty="0">
                <a:solidFill>
                  <a:srgbClr val="0070C0"/>
                </a:solidFill>
                <a:latin typeface="Arial"/>
                <a:ea typeface="Arial"/>
                <a:cs typeface="Arial"/>
                <a:sym typeface="Arial"/>
              </a:rPr>
              <a:t> </a:t>
            </a:r>
            <a:r>
              <a:rPr lang="en-US" sz="2400" b="0" i="0" u="none" strike="noStrike" cap="none" dirty="0" err="1">
                <a:solidFill>
                  <a:srgbClr val="0070C0"/>
                </a:solidFill>
                <a:latin typeface="Arial"/>
                <a:ea typeface="Arial"/>
                <a:cs typeface="Arial"/>
                <a:sym typeface="Arial"/>
              </a:rPr>
              <a:t>en</a:t>
            </a:r>
            <a:r>
              <a:rPr lang="en-US" sz="2400" b="0" i="0" u="none" strike="noStrike" cap="none" dirty="0">
                <a:solidFill>
                  <a:srgbClr val="0070C0"/>
                </a:solidFill>
                <a:latin typeface="Arial"/>
                <a:ea typeface="Arial"/>
                <a:cs typeface="Arial"/>
                <a:sym typeface="Arial"/>
              </a:rPr>
              <a:t> 1917 a 3 </a:t>
            </a:r>
            <a:r>
              <a:rPr lang="en-US" sz="2400" b="0" i="0" u="none" strike="noStrike" cap="none" dirty="0" err="1">
                <a:solidFill>
                  <a:srgbClr val="0070C0"/>
                </a:solidFill>
                <a:latin typeface="Arial"/>
                <a:ea typeface="Arial"/>
                <a:cs typeface="Arial"/>
                <a:sym typeface="Arial"/>
              </a:rPr>
              <a:t>niños</a:t>
            </a:r>
            <a:r>
              <a:rPr lang="en-US" sz="2400" b="0" i="0" u="none" strike="noStrike" cap="none" dirty="0">
                <a:solidFill>
                  <a:srgbClr val="0070C0"/>
                </a:solidFill>
                <a:latin typeface="Arial"/>
                <a:ea typeface="Arial"/>
                <a:cs typeface="Arial"/>
                <a:sym typeface="Arial"/>
              </a:rPr>
              <a:t> </a:t>
            </a:r>
            <a:r>
              <a:rPr lang="en-US" sz="2400" b="0" i="0" u="none" strike="noStrike" cap="none" dirty="0" err="1">
                <a:solidFill>
                  <a:srgbClr val="0070C0"/>
                </a:solidFill>
                <a:latin typeface="Arial"/>
                <a:ea typeface="Arial"/>
                <a:cs typeface="Arial"/>
                <a:sym typeface="Arial"/>
              </a:rPr>
              <a:t>en</a:t>
            </a:r>
            <a:r>
              <a:rPr lang="en-US" sz="2400" b="0" i="0" u="none" strike="noStrike" cap="none" dirty="0">
                <a:solidFill>
                  <a:srgbClr val="0070C0"/>
                </a:solidFill>
                <a:latin typeface="Arial"/>
                <a:ea typeface="Arial"/>
                <a:cs typeface="Arial"/>
                <a:sym typeface="Arial"/>
              </a:rPr>
              <a:t> </a:t>
            </a: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chemeClr val="bg1">
                    <a:lumMod val="75000"/>
                  </a:schemeClr>
                </a:solidFill>
                <a:latin typeface="Arial"/>
                <a:ea typeface="Arial"/>
                <a:cs typeface="Arial"/>
                <a:sym typeface="Arial"/>
              </a:rPr>
              <a:t>Fátima, Portugal</a:t>
            </a:r>
            <a:r>
              <a:rPr lang="en-US" sz="2400" b="0" i="0" u="none" strike="noStrike" cap="none" dirty="0">
                <a:solidFill>
                  <a:srgbClr val="0070C0"/>
                </a:solidFill>
                <a:latin typeface="Arial"/>
                <a:ea typeface="Arial"/>
                <a:cs typeface="Arial"/>
                <a:sym typeface="Arial"/>
              </a:rPr>
              <a:t>: </a:t>
            </a:r>
          </a:p>
          <a:p>
            <a:pPr marL="342900" marR="0" lvl="0" indent="-342900" algn="ctr" rtl="0">
              <a:lnSpc>
                <a:spcPct val="100000"/>
              </a:lnSpc>
              <a:spcBef>
                <a:spcPts val="0"/>
              </a:spcBef>
              <a:spcAft>
                <a:spcPts val="0"/>
              </a:spcAft>
              <a:buClr>
                <a:srgbClr val="0070C0"/>
              </a:buClr>
              <a:buSzPts val="2400"/>
              <a:buFont typeface="Arial"/>
              <a:buNone/>
            </a:pPr>
            <a:endParaRPr lang="en-US" sz="2400" b="0" i="0" u="none" strike="noStrike" cap="none" dirty="0">
              <a:solidFill>
                <a:srgbClr val="0070C0"/>
              </a:solidFill>
              <a:latin typeface="Arial"/>
              <a:ea typeface="Arial"/>
              <a:cs typeface="Arial"/>
              <a:sym typeface="Arial"/>
            </a:endParaRP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rgbClr val="0070C0"/>
                </a:solidFill>
                <a:latin typeface="Arial"/>
                <a:ea typeface="Arial"/>
                <a:cs typeface="Arial"/>
                <a:sym typeface="Arial"/>
              </a:rPr>
              <a:t>a Lucía (9 </a:t>
            </a:r>
            <a:r>
              <a:rPr lang="en-US" sz="2400" b="0" i="0" u="none" strike="noStrike" cap="none" dirty="0" err="1">
                <a:solidFill>
                  <a:srgbClr val="0070C0"/>
                </a:solidFill>
                <a:latin typeface="Arial"/>
                <a:ea typeface="Arial"/>
                <a:cs typeface="Arial"/>
                <a:sym typeface="Arial"/>
              </a:rPr>
              <a:t>años</a:t>
            </a:r>
            <a:r>
              <a:rPr lang="en-US" sz="2400" b="0" i="0" u="none" strike="noStrike" cap="none" dirty="0">
                <a:solidFill>
                  <a:srgbClr val="0070C0"/>
                </a:solidFill>
                <a:latin typeface="Arial"/>
                <a:ea typeface="Arial"/>
                <a:cs typeface="Arial"/>
                <a:sym typeface="Arial"/>
              </a:rPr>
              <a:t>), </a:t>
            </a: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rgbClr val="0070C0"/>
                </a:solidFill>
                <a:latin typeface="Arial"/>
                <a:ea typeface="Arial"/>
                <a:cs typeface="Arial"/>
                <a:sym typeface="Arial"/>
              </a:rPr>
              <a:t>a Francisco (8), </a:t>
            </a:r>
          </a:p>
          <a:p>
            <a:pPr marL="342900" marR="0" lvl="0" indent="-342900" algn="ctr" rtl="0">
              <a:lnSpc>
                <a:spcPct val="100000"/>
              </a:lnSpc>
              <a:spcBef>
                <a:spcPts val="0"/>
              </a:spcBef>
              <a:spcAft>
                <a:spcPts val="0"/>
              </a:spcAft>
              <a:buClr>
                <a:srgbClr val="0070C0"/>
              </a:buClr>
              <a:buSzPts val="2400"/>
              <a:buFont typeface="Arial"/>
              <a:buNone/>
            </a:pPr>
            <a:r>
              <a:rPr lang="en-US" sz="2400" b="0" i="0" u="none" strike="noStrike" cap="none" dirty="0">
                <a:solidFill>
                  <a:srgbClr val="0070C0"/>
                </a:solidFill>
                <a:latin typeface="Arial"/>
                <a:ea typeface="Arial"/>
                <a:cs typeface="Arial"/>
                <a:sym typeface="Arial"/>
              </a:rPr>
              <a:t>y a Jacinta (6). </a:t>
            </a:r>
            <a:endParaRPr dirty="0"/>
          </a:p>
          <a:p>
            <a:pPr marL="342900" algn="ctr">
              <a:spcBef>
                <a:spcPts val="480"/>
              </a:spcBef>
              <a:buClr>
                <a:srgbClr val="0070C0"/>
              </a:buClr>
              <a:buSzPts val="2400"/>
              <a:buNone/>
            </a:pPr>
            <a:endParaRPr lang="es-ES" sz="2400" dirty="0">
              <a:solidFill>
                <a:schemeClr val="bg1">
                  <a:lumMod val="75000"/>
                </a:schemeClr>
              </a:solidFill>
              <a:latin typeface="Arial"/>
              <a:ea typeface="Arial"/>
              <a:cs typeface="Arial"/>
              <a:sym typeface="Arial"/>
            </a:endParaRPr>
          </a:p>
          <a:p>
            <a:pPr marL="342900" algn="ctr">
              <a:spcBef>
                <a:spcPts val="480"/>
              </a:spcBef>
              <a:buClr>
                <a:srgbClr val="0070C0"/>
              </a:buClr>
              <a:buSzPts val="2400"/>
              <a:buNone/>
            </a:pPr>
            <a:r>
              <a:rPr lang="es-ES" sz="2400" dirty="0">
                <a:solidFill>
                  <a:schemeClr val="bg1">
                    <a:lumMod val="75000"/>
                  </a:schemeClr>
                </a:solidFill>
                <a:latin typeface="Arial"/>
                <a:ea typeface="Arial"/>
                <a:cs typeface="Arial"/>
                <a:sym typeface="Arial"/>
              </a:rPr>
              <a:t>¿Que les pide la Virgen?</a:t>
            </a:r>
            <a:endParaRPr lang="es-ES" sz="2400" dirty="0">
              <a:solidFill>
                <a:schemeClr val="bg1">
                  <a:lumMod val="75000"/>
                </a:schemeClr>
              </a:solidFill>
            </a:endParaRPr>
          </a:p>
          <a:p>
            <a:pPr marL="342900" marR="0" lvl="0" indent="-342900" algn="ctr" rtl="0">
              <a:lnSpc>
                <a:spcPct val="100000"/>
              </a:lnSpc>
              <a:spcBef>
                <a:spcPts val="480"/>
              </a:spcBef>
              <a:spcAft>
                <a:spcPts val="0"/>
              </a:spcAft>
              <a:buClr>
                <a:srgbClr val="0070C0"/>
              </a:buClr>
              <a:buSzPts val="2400"/>
              <a:buFont typeface="Arial"/>
              <a:buNone/>
            </a:pPr>
            <a:endParaRPr lang="en-US" sz="2400" b="0" i="0" u="none" strike="noStrike" cap="none" dirty="0">
              <a:solidFill>
                <a:srgbClr val="0070C0"/>
              </a:solidFill>
              <a:latin typeface="Arial"/>
              <a:ea typeface="Arial"/>
              <a:cs typeface="Arial"/>
              <a:sym typeface="Arial"/>
            </a:endParaRPr>
          </a:p>
          <a:p>
            <a:pPr marL="342900" marR="0" lvl="0" indent="-342900" algn="ctr" rtl="0">
              <a:lnSpc>
                <a:spcPct val="100000"/>
              </a:lnSpc>
              <a:spcBef>
                <a:spcPts val="480"/>
              </a:spcBef>
              <a:spcAft>
                <a:spcPts val="0"/>
              </a:spcAft>
              <a:buClr>
                <a:srgbClr val="0070C0"/>
              </a:buClr>
              <a:buSzPts val="2400"/>
              <a:buFont typeface="Arial"/>
              <a:buNone/>
            </a:pPr>
            <a:r>
              <a:rPr lang="en-US" sz="2400" b="0" i="0" u="none" strike="noStrike" cap="none" dirty="0" err="1">
                <a:solidFill>
                  <a:srgbClr val="0070C0"/>
                </a:solidFill>
                <a:latin typeface="Arial"/>
                <a:ea typeface="Arial"/>
                <a:cs typeface="Arial"/>
                <a:sym typeface="Arial"/>
              </a:rPr>
              <a:t>Vamos</a:t>
            </a:r>
            <a:r>
              <a:rPr lang="en-US" sz="2400" b="0" i="0" u="none" strike="noStrike" cap="none" dirty="0">
                <a:solidFill>
                  <a:srgbClr val="0070C0"/>
                </a:solidFill>
                <a:latin typeface="Arial"/>
                <a:ea typeface="Arial"/>
                <a:cs typeface="Arial"/>
                <a:sym typeface="Arial"/>
              </a:rPr>
              <a:t> a </a:t>
            </a:r>
            <a:r>
              <a:rPr lang="en-US" sz="2400" b="0" i="0" u="none" strike="noStrike" cap="none" dirty="0" err="1">
                <a:solidFill>
                  <a:srgbClr val="0070C0"/>
                </a:solidFill>
                <a:latin typeface="Arial"/>
                <a:ea typeface="Arial"/>
                <a:cs typeface="Arial"/>
                <a:sym typeface="Arial"/>
              </a:rPr>
              <a:t>ver</a:t>
            </a:r>
            <a:r>
              <a:rPr lang="en-US" sz="2400" b="0" i="0" u="none" strike="noStrike" cap="none" dirty="0">
                <a:solidFill>
                  <a:srgbClr val="0070C0"/>
                </a:solidFill>
                <a:latin typeface="Arial"/>
                <a:ea typeface="Arial"/>
                <a:cs typeface="Arial"/>
                <a:sym typeface="Arial"/>
              </a:rPr>
              <a:t> la </a:t>
            </a:r>
            <a:r>
              <a:rPr lang="en-US" sz="2400" b="0" i="0" u="none" strike="noStrike" cap="none" dirty="0" err="1">
                <a:solidFill>
                  <a:srgbClr val="0070C0"/>
                </a:solidFill>
                <a:latin typeface="Arial"/>
                <a:ea typeface="Arial"/>
                <a:cs typeface="Arial"/>
                <a:sym typeface="Arial"/>
              </a:rPr>
              <a:t>película</a:t>
            </a:r>
            <a:r>
              <a:rPr lang="en-US" sz="2400" b="0" i="0" u="none" strike="noStrike" cap="none" dirty="0">
                <a:solidFill>
                  <a:srgbClr val="0070C0"/>
                </a:solidFill>
                <a:latin typeface="Arial"/>
                <a:ea typeface="Arial"/>
                <a:cs typeface="Arial"/>
                <a:sym typeface="Arial"/>
              </a:rPr>
              <a:t>.</a:t>
            </a:r>
            <a:endParaRPr lang="en-US" dirty="0"/>
          </a:p>
          <a:p>
            <a:pPr marL="342900" lvl="0" indent="-190500">
              <a:spcBef>
                <a:spcPts val="480"/>
              </a:spcBef>
              <a:buSzPts val="2400"/>
              <a:buNone/>
            </a:pPr>
            <a:r>
              <a:rPr lang="en-US" sz="2400" dirty="0">
                <a:solidFill>
                  <a:schemeClr val="tx1"/>
                </a:solidFill>
                <a:latin typeface="Arial"/>
                <a:ea typeface="Arial"/>
                <a:cs typeface="Arial"/>
                <a:sym typeface="Arial"/>
                <a:hlinkClick r:id="rId3">
                  <a:extLst>
                    <a:ext uri="{A12FA001-AC4F-418D-AE19-62706E023703}">
                      <ahyp:hlinkClr xmlns:ahyp="http://schemas.microsoft.com/office/drawing/2018/hyperlinkcolor" val="tx"/>
                    </a:ext>
                  </a:extLst>
                </a:hlinkClick>
              </a:rPr>
              <a:t>https://youtu.be/eOYsQEgdZ1c</a:t>
            </a:r>
            <a:endParaRPr sz="2400" b="0" i="0" u="none" dirty="0">
              <a:solidFill>
                <a:schemeClr val="tx1"/>
              </a:solidFill>
              <a:latin typeface="Arial"/>
              <a:ea typeface="Arial"/>
              <a:cs typeface="Arial"/>
              <a:sym typeface="Arial"/>
            </a:endParaRPr>
          </a:p>
        </p:txBody>
      </p:sp>
      <p:pic>
        <p:nvPicPr>
          <p:cNvPr id="109" name="Google Shape;109;p3" descr="http://4.bp.blogspot.com/-oc2Jvu2pdcU/Tc27dACFb2I/AAAAAAAAAmM/MaWUsJvl9lo/s1600/VirgenFatima.jpg"/>
          <p:cNvPicPr preferRelativeResize="0"/>
          <p:nvPr/>
        </p:nvPicPr>
        <p:blipFill rotWithShape="1">
          <a:blip r:embed="rId4">
            <a:alphaModFix/>
          </a:blip>
          <a:srcRect/>
          <a:stretch/>
        </p:blipFill>
        <p:spPr>
          <a:xfrm>
            <a:off x="179388" y="969470"/>
            <a:ext cx="4006849" cy="5305779"/>
          </a:xfrm>
          <a:prstGeom prst="rect">
            <a:avLst/>
          </a:prstGeom>
          <a:noFill/>
          <a:ln>
            <a:noFill/>
          </a:ln>
        </p:spPr>
      </p:pic>
      <p:sp>
        <p:nvSpPr>
          <p:cNvPr id="4" name="TextBox 3">
            <a:extLst>
              <a:ext uri="{FF2B5EF4-FFF2-40B4-BE49-F238E27FC236}">
                <a16:creationId xmlns:a16="http://schemas.microsoft.com/office/drawing/2014/main" id="{EE3431AD-6816-41D5-9530-B653556F87CA}"/>
              </a:ext>
            </a:extLst>
          </p:cNvPr>
          <p:cNvSpPr txBox="1"/>
          <p:nvPr/>
        </p:nvSpPr>
        <p:spPr>
          <a:xfrm>
            <a:off x="1870355" y="82168"/>
            <a:ext cx="4631763" cy="553998"/>
          </a:xfrm>
          <a:prstGeom prst="rect">
            <a:avLst/>
          </a:prstGeom>
          <a:noFill/>
        </p:spPr>
        <p:txBody>
          <a:bodyPr wrap="square" rtlCol="0">
            <a:spAutoFit/>
          </a:bodyPr>
          <a:lstStyle/>
          <a:p>
            <a:r>
              <a:rPr lang="en-US" sz="3000" b="1" dirty="0">
                <a:solidFill>
                  <a:srgbClr val="0070C0"/>
                </a:solidFill>
              </a:rPr>
              <a:t>LA VIRGEN DE FATIMA</a:t>
            </a:r>
          </a:p>
        </p:txBody>
      </p:sp>
      <p:pic>
        <p:nvPicPr>
          <p:cNvPr id="5" name="Picture 4">
            <a:extLst>
              <a:ext uri="{FF2B5EF4-FFF2-40B4-BE49-F238E27FC236}">
                <a16:creationId xmlns:a16="http://schemas.microsoft.com/office/drawing/2014/main" id="{165DAD31-7BFE-C1A4-98FD-B1345DA8D054}"/>
              </a:ext>
            </a:extLst>
          </p:cNvPr>
          <p:cNvPicPr>
            <a:picLocks noChangeAspect="1"/>
          </p:cNvPicPr>
          <p:nvPr/>
        </p:nvPicPr>
        <p:blipFill>
          <a:blip r:embed="rId5"/>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6">
                                            <p:txEl>
                                              <p:pRg st="3" end="3"/>
                                            </p:txEl>
                                          </p:spTgt>
                                        </p:tgtEl>
                                        <p:attrNameLst>
                                          <p:attrName>style.visibility</p:attrName>
                                        </p:attrNameLst>
                                      </p:cBhvr>
                                      <p:to>
                                        <p:strVal val="visible"/>
                                      </p:to>
                                    </p:set>
                                    <p:animEffect transition="in" filter="fade">
                                      <p:cBhvr>
                                        <p:cTn id="7" dur="1000"/>
                                        <p:tgtEl>
                                          <p:spTgt spid="106">
                                            <p:txEl>
                                              <p:pRg st="3" end="3"/>
                                            </p:txEl>
                                          </p:spTgt>
                                        </p:tgtEl>
                                      </p:cBhvr>
                                    </p:animEffect>
                                    <p:anim calcmode="lin" valueType="num">
                                      <p:cBhvr>
                                        <p:cTn id="8" dur="1000" fill="hold"/>
                                        <p:tgtEl>
                                          <p:spTgt spid="106">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0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6">
                                            <p:txEl>
                                              <p:pRg st="4" end="4"/>
                                            </p:txEl>
                                          </p:spTgt>
                                        </p:tgtEl>
                                        <p:attrNameLst>
                                          <p:attrName>style.visibility</p:attrName>
                                        </p:attrNameLst>
                                      </p:cBhvr>
                                      <p:to>
                                        <p:strVal val="visible"/>
                                      </p:to>
                                    </p:set>
                                    <p:animEffect transition="in" filter="fade">
                                      <p:cBhvr>
                                        <p:cTn id="14" dur="1000"/>
                                        <p:tgtEl>
                                          <p:spTgt spid="106">
                                            <p:txEl>
                                              <p:pRg st="4" end="4"/>
                                            </p:txEl>
                                          </p:spTgt>
                                        </p:tgtEl>
                                      </p:cBhvr>
                                    </p:animEffect>
                                    <p:anim calcmode="lin" valueType="num">
                                      <p:cBhvr>
                                        <p:cTn id="15" dur="1000" fill="hold"/>
                                        <p:tgtEl>
                                          <p:spTgt spid="106">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10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6">
                                            <p:txEl>
                                              <p:pRg st="5" end="5"/>
                                            </p:txEl>
                                          </p:spTgt>
                                        </p:tgtEl>
                                        <p:attrNameLst>
                                          <p:attrName>style.visibility</p:attrName>
                                        </p:attrNameLst>
                                      </p:cBhvr>
                                      <p:to>
                                        <p:strVal val="visible"/>
                                      </p:to>
                                    </p:set>
                                    <p:animEffect transition="in" filter="fade">
                                      <p:cBhvr>
                                        <p:cTn id="21" dur="1000"/>
                                        <p:tgtEl>
                                          <p:spTgt spid="106">
                                            <p:txEl>
                                              <p:pRg st="5" end="5"/>
                                            </p:txEl>
                                          </p:spTgt>
                                        </p:tgtEl>
                                      </p:cBhvr>
                                    </p:animEffect>
                                    <p:anim calcmode="lin" valueType="num">
                                      <p:cBhvr>
                                        <p:cTn id="22" dur="1000" fill="hold"/>
                                        <p:tgtEl>
                                          <p:spTgt spid="106">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10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6">
                                            <p:txEl>
                                              <p:pRg st="7" end="7"/>
                                            </p:txEl>
                                          </p:spTgt>
                                        </p:tgtEl>
                                        <p:attrNameLst>
                                          <p:attrName>style.visibility</p:attrName>
                                        </p:attrNameLst>
                                      </p:cBhvr>
                                      <p:to>
                                        <p:strVal val="visible"/>
                                      </p:to>
                                    </p:set>
                                    <p:animEffect transition="in" filter="fade">
                                      <p:cBhvr>
                                        <p:cTn id="28" dur="1000"/>
                                        <p:tgtEl>
                                          <p:spTgt spid="106">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6">
                                            <p:txEl>
                                              <p:pRg st="9" end="9"/>
                                            </p:txEl>
                                          </p:spTgt>
                                        </p:tgtEl>
                                        <p:attrNameLst>
                                          <p:attrName>style.visibility</p:attrName>
                                        </p:attrNameLst>
                                      </p:cBhvr>
                                      <p:to>
                                        <p:strVal val="visible"/>
                                      </p:to>
                                    </p:set>
                                    <p:animEffect transition="in" filter="fade">
                                      <p:cBhvr>
                                        <p:cTn id="33" dur="1000"/>
                                        <p:tgtEl>
                                          <p:spTgt spid="106">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6">
                                            <p:txEl>
                                              <p:pRg st="10" end="10"/>
                                            </p:txEl>
                                          </p:spTgt>
                                        </p:tgtEl>
                                        <p:attrNameLst>
                                          <p:attrName>style.visibility</p:attrName>
                                        </p:attrNameLst>
                                      </p:cBhvr>
                                      <p:to>
                                        <p:strVal val="visible"/>
                                      </p:to>
                                    </p:set>
                                    <p:animEffect transition="in" filter="fade">
                                      <p:cBhvr>
                                        <p:cTn id="38" dur="1000"/>
                                        <p:tgtEl>
                                          <p:spTgt spid="10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4"/>
          <p:cNvSpPr txBox="1">
            <a:spLocks noGrp="1"/>
          </p:cNvSpPr>
          <p:nvPr>
            <p:ph type="title"/>
          </p:nvPr>
        </p:nvSpPr>
        <p:spPr>
          <a:xfrm>
            <a:off x="1533463" y="482884"/>
            <a:ext cx="6149050" cy="652462"/>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rgbClr val="0070C0"/>
              </a:buClr>
              <a:buSzPts val="3000"/>
              <a:buFont typeface="Arial"/>
              <a:buNone/>
            </a:pPr>
            <a:r>
              <a:rPr lang="en-US" sz="3000" b="0" i="0" u="none">
                <a:solidFill>
                  <a:srgbClr val="0070C0"/>
                </a:solidFill>
                <a:latin typeface="Arial"/>
                <a:ea typeface="Arial"/>
                <a:cs typeface="Arial"/>
                <a:sym typeface="Arial"/>
              </a:rPr>
              <a:t>¿Qué les gustó de la película?</a:t>
            </a:r>
            <a:endParaRPr/>
          </a:p>
        </p:txBody>
      </p:sp>
      <p:sp>
        <p:nvSpPr>
          <p:cNvPr id="125" name="Google Shape;125;p4"/>
          <p:cNvSpPr txBox="1"/>
          <p:nvPr/>
        </p:nvSpPr>
        <p:spPr>
          <a:xfrm>
            <a:off x="727075" y="6211887"/>
            <a:ext cx="80010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dirty="0">
                <a:solidFill>
                  <a:srgbClr val="0070C0"/>
                </a:solidFill>
                <a:latin typeface="Arial"/>
                <a:ea typeface="Arial"/>
                <a:cs typeface="Arial"/>
                <a:sym typeface="Arial"/>
              </a:rPr>
              <a:t>¿</a:t>
            </a:r>
            <a:r>
              <a:rPr lang="en-US" sz="3000" b="0" i="0" u="none" strike="noStrike" cap="none" dirty="0" err="1">
                <a:solidFill>
                  <a:srgbClr val="0070C0"/>
                </a:solidFill>
                <a:latin typeface="Arial"/>
                <a:ea typeface="Arial"/>
                <a:cs typeface="Arial"/>
                <a:sym typeface="Arial"/>
              </a:rPr>
              <a:t>Cuántos</a:t>
            </a:r>
            <a:r>
              <a:rPr lang="en-US" sz="3000" b="0" i="0" u="none" strike="noStrike" cap="none" dirty="0">
                <a:solidFill>
                  <a:srgbClr val="0070C0"/>
                </a:solidFill>
                <a:latin typeface="Arial"/>
                <a:ea typeface="Arial"/>
                <a:cs typeface="Arial"/>
                <a:sym typeface="Arial"/>
              </a:rPr>
              <a:t> </a:t>
            </a:r>
            <a:r>
              <a:rPr lang="en-US" sz="3000" b="0" i="0" u="none" strike="noStrike" cap="none" dirty="0" err="1">
                <a:solidFill>
                  <a:srgbClr val="0070C0"/>
                </a:solidFill>
                <a:latin typeface="Arial"/>
                <a:ea typeface="Arial"/>
                <a:cs typeface="Arial"/>
                <a:sym typeface="Arial"/>
              </a:rPr>
              <a:t>años</a:t>
            </a:r>
            <a:r>
              <a:rPr lang="en-US" sz="3000" b="0" i="0" u="none" strike="noStrike" cap="none" dirty="0">
                <a:solidFill>
                  <a:srgbClr val="0070C0"/>
                </a:solidFill>
                <a:latin typeface="Arial"/>
                <a:ea typeface="Arial"/>
                <a:cs typeface="Arial"/>
                <a:sym typeface="Arial"/>
              </a:rPr>
              <a:t> </a:t>
            </a:r>
            <a:r>
              <a:rPr lang="en-US" sz="3000" b="0" i="0" u="none" strike="noStrike" cap="none" dirty="0" err="1">
                <a:solidFill>
                  <a:srgbClr val="0070C0"/>
                </a:solidFill>
                <a:latin typeface="Arial"/>
                <a:ea typeface="Arial"/>
                <a:cs typeface="Arial"/>
                <a:sym typeface="Arial"/>
              </a:rPr>
              <a:t>tenían</a:t>
            </a:r>
            <a:r>
              <a:rPr lang="en-US" sz="3000" b="0" i="0" u="none" strike="noStrike" cap="none" dirty="0">
                <a:solidFill>
                  <a:srgbClr val="0070C0"/>
                </a:solidFill>
                <a:latin typeface="Arial"/>
                <a:ea typeface="Arial"/>
                <a:cs typeface="Arial"/>
                <a:sym typeface="Arial"/>
              </a:rPr>
              <a:t>?</a:t>
            </a:r>
            <a:endParaRPr dirty="0"/>
          </a:p>
        </p:txBody>
      </p:sp>
      <p:sp>
        <p:nvSpPr>
          <p:cNvPr id="126" name="Google Shape;126;p4"/>
          <p:cNvSpPr txBox="1"/>
          <p:nvPr/>
        </p:nvSpPr>
        <p:spPr>
          <a:xfrm>
            <a:off x="1772575" y="1048289"/>
            <a:ext cx="614905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70C0"/>
              </a:buClr>
              <a:buSzPts val="3000"/>
              <a:buFont typeface="Arial"/>
              <a:buNone/>
            </a:pPr>
            <a:r>
              <a:rPr lang="en-US" sz="3000" b="0" i="0" u="none" strike="noStrike" cap="none" dirty="0">
                <a:solidFill>
                  <a:srgbClr val="0070C0"/>
                </a:solidFill>
                <a:latin typeface="Arial"/>
                <a:ea typeface="Arial"/>
                <a:cs typeface="Arial"/>
                <a:sym typeface="Arial"/>
              </a:rPr>
              <a:t>¿</a:t>
            </a:r>
            <a:r>
              <a:rPr lang="en-US" sz="3000" b="0" i="0" u="none" strike="noStrike" cap="none" dirty="0" err="1">
                <a:solidFill>
                  <a:srgbClr val="0070C0"/>
                </a:solidFill>
                <a:latin typeface="Arial"/>
                <a:ea typeface="Arial"/>
                <a:cs typeface="Arial"/>
                <a:sym typeface="Arial"/>
              </a:rPr>
              <a:t>Cómo</a:t>
            </a:r>
            <a:r>
              <a:rPr lang="en-US" sz="3000" b="0" i="0" u="none" strike="noStrike" cap="none" dirty="0">
                <a:solidFill>
                  <a:srgbClr val="0070C0"/>
                </a:solidFill>
                <a:latin typeface="Arial"/>
                <a:ea typeface="Arial"/>
                <a:cs typeface="Arial"/>
                <a:sym typeface="Arial"/>
              </a:rPr>
              <a:t> se </a:t>
            </a:r>
            <a:r>
              <a:rPr lang="en-US" sz="3000" b="0" i="0" u="none" strike="noStrike" cap="none" dirty="0" err="1">
                <a:solidFill>
                  <a:srgbClr val="0070C0"/>
                </a:solidFill>
                <a:latin typeface="Arial"/>
                <a:ea typeface="Arial"/>
                <a:cs typeface="Arial"/>
                <a:sym typeface="Arial"/>
              </a:rPr>
              <a:t>llamaban</a:t>
            </a:r>
            <a:r>
              <a:rPr lang="en-US" sz="3000" b="0" i="0" u="none" strike="noStrike" cap="none" dirty="0">
                <a:solidFill>
                  <a:srgbClr val="0070C0"/>
                </a:solidFill>
                <a:latin typeface="Arial"/>
                <a:ea typeface="Arial"/>
                <a:cs typeface="Arial"/>
                <a:sym typeface="Arial"/>
              </a:rPr>
              <a:t> los </a:t>
            </a:r>
            <a:r>
              <a:rPr lang="en-US" sz="3000" b="0" i="0" u="none" strike="noStrike" cap="none" dirty="0" err="1">
                <a:solidFill>
                  <a:srgbClr val="0070C0"/>
                </a:solidFill>
                <a:latin typeface="Arial"/>
                <a:ea typeface="Arial"/>
                <a:cs typeface="Arial"/>
                <a:sym typeface="Arial"/>
              </a:rPr>
              <a:t>niños</a:t>
            </a:r>
            <a:r>
              <a:rPr lang="en-US" sz="3000" b="0" i="0" u="none" strike="noStrike" cap="none" dirty="0">
                <a:solidFill>
                  <a:srgbClr val="0070C0"/>
                </a:solidFill>
                <a:latin typeface="Arial"/>
                <a:ea typeface="Arial"/>
                <a:cs typeface="Arial"/>
                <a:sym typeface="Arial"/>
              </a:rPr>
              <a:t>?</a:t>
            </a:r>
            <a:endParaRPr dirty="0"/>
          </a:p>
        </p:txBody>
      </p:sp>
      <p:sp>
        <p:nvSpPr>
          <p:cNvPr id="127" name="Google Shape;127;p4"/>
          <p:cNvSpPr txBox="1"/>
          <p:nvPr/>
        </p:nvSpPr>
        <p:spPr>
          <a:xfrm>
            <a:off x="993775" y="5518150"/>
            <a:ext cx="74676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a:buNone/>
            </a:pPr>
            <a:r>
              <a:rPr lang="en-US" sz="3000" b="0" i="0" u="none" strike="noStrike" cap="none">
                <a:solidFill>
                  <a:srgbClr val="FF0000"/>
                </a:solidFill>
                <a:latin typeface="Arial"/>
                <a:ea typeface="Arial"/>
                <a:cs typeface="Arial"/>
                <a:sym typeface="Arial"/>
              </a:rPr>
              <a:t>    Lucia,        Francisco,        y Jacinta.</a:t>
            </a:r>
            <a:endParaRPr/>
          </a:p>
        </p:txBody>
      </p:sp>
      <p:sp>
        <p:nvSpPr>
          <p:cNvPr id="128" name="Google Shape;128;p4"/>
          <p:cNvSpPr txBox="1"/>
          <p:nvPr/>
        </p:nvSpPr>
        <p:spPr>
          <a:xfrm>
            <a:off x="2286000" y="0"/>
            <a:ext cx="4572000" cy="64611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600"/>
              <a:buFont typeface="Arial"/>
              <a:buNone/>
            </a:pPr>
            <a:r>
              <a:rPr lang="en-US" sz="3600" b="0" i="0" u="none" strike="noStrike" cap="none">
                <a:solidFill>
                  <a:srgbClr val="FF0000"/>
                </a:solidFill>
                <a:latin typeface="Arial"/>
                <a:ea typeface="Arial"/>
                <a:cs typeface="Arial"/>
                <a:sym typeface="Arial"/>
              </a:rPr>
              <a:t>PREGUNTAS</a:t>
            </a:r>
            <a:endParaRPr/>
          </a:p>
        </p:txBody>
      </p:sp>
      <p:pic>
        <p:nvPicPr>
          <p:cNvPr id="129" name="Google Shape;129;p4" descr="FOTOS: Los “secretos” de los niños que “vieron” a la Virgen de Fátima - El  Diario NY"/>
          <p:cNvPicPr preferRelativeResize="0"/>
          <p:nvPr/>
        </p:nvPicPr>
        <p:blipFill rotWithShape="1">
          <a:blip r:embed="rId3">
            <a:alphaModFix/>
          </a:blip>
          <a:srcRect/>
          <a:stretch/>
        </p:blipFill>
        <p:spPr>
          <a:xfrm>
            <a:off x="990076" y="1624551"/>
            <a:ext cx="7235825" cy="3771900"/>
          </a:xfrm>
          <a:prstGeom prst="rect">
            <a:avLst/>
          </a:prstGeom>
          <a:noFill/>
          <a:ln>
            <a:noFill/>
          </a:ln>
        </p:spPr>
      </p:pic>
      <p:sp>
        <p:nvSpPr>
          <p:cNvPr id="130" name="Google Shape;130;p4"/>
          <p:cNvSpPr txBox="1"/>
          <p:nvPr/>
        </p:nvSpPr>
        <p:spPr>
          <a:xfrm>
            <a:off x="3124200" y="5540375"/>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9</a:t>
            </a:r>
            <a:endParaRPr/>
          </a:p>
        </p:txBody>
      </p:sp>
      <p:sp>
        <p:nvSpPr>
          <p:cNvPr id="131" name="Google Shape;131;p4"/>
          <p:cNvSpPr txBox="1"/>
          <p:nvPr/>
        </p:nvSpPr>
        <p:spPr>
          <a:xfrm>
            <a:off x="5562600" y="5519737"/>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8</a:t>
            </a:r>
            <a:endParaRPr/>
          </a:p>
        </p:txBody>
      </p:sp>
      <p:sp>
        <p:nvSpPr>
          <p:cNvPr id="132" name="Google Shape;132;p4"/>
          <p:cNvSpPr txBox="1"/>
          <p:nvPr/>
        </p:nvSpPr>
        <p:spPr>
          <a:xfrm>
            <a:off x="7921625" y="5518150"/>
            <a:ext cx="457200" cy="5540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8000"/>
              </a:buClr>
              <a:buSzPts val="3000"/>
              <a:buFont typeface="Arial"/>
              <a:buNone/>
            </a:pPr>
            <a:r>
              <a:rPr lang="en-US" sz="3000" b="1" i="0" u="none" strike="noStrike" cap="none">
                <a:solidFill>
                  <a:srgbClr val="008000"/>
                </a:solidFill>
                <a:latin typeface="Arial"/>
                <a:ea typeface="Arial"/>
                <a:cs typeface="Arial"/>
                <a:sym typeface="Arial"/>
              </a:rPr>
              <a:t>6</a:t>
            </a:r>
            <a:endParaRPr/>
          </a:p>
        </p:txBody>
      </p:sp>
      <p:pic>
        <p:nvPicPr>
          <p:cNvPr id="11" name="Picture 10">
            <a:extLst>
              <a:ext uri="{FF2B5EF4-FFF2-40B4-BE49-F238E27FC236}">
                <a16:creationId xmlns:a16="http://schemas.microsoft.com/office/drawing/2014/main" id="{9ADFE5FB-E9DF-DFD9-6927-6B293D40B217}"/>
              </a:ext>
            </a:extLst>
          </p:cNvPr>
          <p:cNvPicPr>
            <a:picLocks noChangeAspect="1"/>
          </p:cNvPicPr>
          <p:nvPr/>
        </p:nvPicPr>
        <p:blipFill>
          <a:blip r:embed="rId4"/>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1000"/>
                                        <p:tgtEl>
                                          <p:spTgt spid="126"/>
                                        </p:tgtEl>
                                      </p:cBhvr>
                                    </p:animEffect>
                                  </p:childTnLst>
                                </p:cTn>
                              </p:par>
                              <p:par>
                                <p:cTn id="8" presetID="10" presetClass="entr" presetSubtype="0"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1000"/>
                                        <p:tgtEl>
                                          <p:spTgt spid="1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7"/>
                                        </p:tgtEl>
                                        <p:attrNameLst>
                                          <p:attrName>style.visibility</p:attrName>
                                        </p:attrNameLst>
                                      </p:cBhvr>
                                      <p:to>
                                        <p:strVal val="visible"/>
                                      </p:to>
                                    </p:set>
                                    <p:animEffect transition="in" filter="fade">
                                      <p:cBhvr>
                                        <p:cTn id="15" dur="1000"/>
                                        <p:tgtEl>
                                          <p:spTgt spid="1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5"/>
                                        </p:tgtEl>
                                        <p:attrNameLst>
                                          <p:attrName>style.visibility</p:attrName>
                                        </p:attrNameLst>
                                      </p:cBhvr>
                                      <p:to>
                                        <p:strVal val="visible"/>
                                      </p:to>
                                    </p:set>
                                    <p:animEffect transition="in" filter="fade">
                                      <p:cBhvr>
                                        <p:cTn id="20" dur="1000"/>
                                        <p:tgtEl>
                                          <p:spTgt spid="1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fade">
                                      <p:cBhvr>
                                        <p:cTn id="25" dur="1000"/>
                                        <p:tgtEl>
                                          <p:spTgt spid="1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1"/>
                                        </p:tgtEl>
                                        <p:attrNameLst>
                                          <p:attrName>style.visibility</p:attrName>
                                        </p:attrNameLst>
                                      </p:cBhvr>
                                      <p:to>
                                        <p:strVal val="visible"/>
                                      </p:to>
                                    </p:set>
                                    <p:animEffect transition="in" filter="fade">
                                      <p:cBhvr>
                                        <p:cTn id="30" dur="1000"/>
                                        <p:tgtEl>
                                          <p:spTgt spid="13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fade">
                                      <p:cBhvr>
                                        <p:cTn id="35"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5"/>
          <p:cNvSpPr txBox="1"/>
          <p:nvPr/>
        </p:nvSpPr>
        <p:spPr>
          <a:xfrm>
            <a:off x="419100" y="34925"/>
            <a:ext cx="8305800" cy="10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¿Quién vino a preparar para </a:t>
            </a:r>
            <a:endParaRPr/>
          </a:p>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la visita de la Virgen María?</a:t>
            </a:r>
            <a:endParaRPr/>
          </a:p>
        </p:txBody>
      </p:sp>
      <p:sp>
        <p:nvSpPr>
          <p:cNvPr id="138" name="Google Shape;138;p5"/>
          <p:cNvSpPr txBox="1"/>
          <p:nvPr/>
        </p:nvSpPr>
        <p:spPr>
          <a:xfrm>
            <a:off x="546100" y="5543550"/>
            <a:ext cx="82804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3000"/>
              <a:buFont typeface="Arial"/>
              <a:buNone/>
            </a:pPr>
            <a:r>
              <a:rPr lang="en-US" sz="3000" b="0" i="0" u="none" strike="noStrike" cap="none" dirty="0">
                <a:solidFill>
                  <a:srgbClr val="FF0000"/>
                </a:solidFill>
                <a:latin typeface="Arial"/>
                <a:ea typeface="Arial"/>
                <a:cs typeface="Arial"/>
                <a:sym typeface="Arial"/>
              </a:rPr>
              <a:t>El Angel de la Paz.</a:t>
            </a:r>
            <a:endParaRPr dirty="0"/>
          </a:p>
        </p:txBody>
      </p:sp>
      <p:pic>
        <p:nvPicPr>
          <p:cNvPr id="139" name="Google Shape;139;p5"/>
          <p:cNvPicPr preferRelativeResize="0"/>
          <p:nvPr/>
        </p:nvPicPr>
        <p:blipFill rotWithShape="1">
          <a:blip r:embed="rId3">
            <a:alphaModFix/>
          </a:blip>
          <a:srcRect/>
          <a:stretch/>
        </p:blipFill>
        <p:spPr>
          <a:xfrm>
            <a:off x="546100" y="1266030"/>
            <a:ext cx="8280400" cy="4133850"/>
          </a:xfrm>
          <a:prstGeom prst="rect">
            <a:avLst/>
          </a:prstGeom>
          <a:noFill/>
          <a:ln>
            <a:noFill/>
          </a:ln>
        </p:spPr>
      </p:pic>
      <p:sp>
        <p:nvSpPr>
          <p:cNvPr id="140" name="Google Shape;140;p5"/>
          <p:cNvSpPr txBox="1"/>
          <p:nvPr/>
        </p:nvSpPr>
        <p:spPr>
          <a:xfrm>
            <a:off x="1676400" y="6097587"/>
            <a:ext cx="6019800" cy="55403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n-US" sz="3000" b="0" i="0" u="none" strike="noStrike" cap="none">
                <a:solidFill>
                  <a:srgbClr val="0070C0"/>
                </a:solidFill>
                <a:latin typeface="Arial"/>
                <a:ea typeface="Arial"/>
                <a:cs typeface="Arial"/>
                <a:sym typeface="Arial"/>
              </a:rPr>
              <a:t>¿Qué les pide el Ángel de la Paz?</a:t>
            </a:r>
            <a:endParaRPr/>
          </a:p>
        </p:txBody>
      </p:sp>
      <p:pic>
        <p:nvPicPr>
          <p:cNvPr id="6" name="Picture 5">
            <a:extLst>
              <a:ext uri="{FF2B5EF4-FFF2-40B4-BE49-F238E27FC236}">
                <a16:creationId xmlns:a16="http://schemas.microsoft.com/office/drawing/2014/main" id="{3F421F2A-101B-B1B4-63BA-109D481D612E}"/>
              </a:ext>
            </a:extLst>
          </p:cNvPr>
          <p:cNvPicPr>
            <a:picLocks noChangeAspect="1"/>
          </p:cNvPicPr>
          <p:nvPr/>
        </p:nvPicPr>
        <p:blipFill>
          <a:blip r:embed="rId4"/>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1000"/>
                                        <p:tgtEl>
                                          <p:spTgt spid="138"/>
                                        </p:tgtEl>
                                      </p:cBhvr>
                                    </p:animEffect>
                                  </p:childTnLst>
                                </p:cTn>
                              </p:par>
                              <p:par>
                                <p:cTn id="8" presetID="10" presetClass="entr" presetSubtype="0" fill="hold" nodeType="withEffect">
                                  <p:stCondLst>
                                    <p:cond delay="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1000"/>
                                        <p:tgtEl>
                                          <p:spTgt spid="1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animEffect transition="in" filter="fade">
                                      <p:cBhvr>
                                        <p:cTn id="15" dur="10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6"/>
          <p:cNvSpPr txBox="1">
            <a:spLocks noGrp="1"/>
          </p:cNvSpPr>
          <p:nvPr>
            <p:ph type="body" idx="1"/>
          </p:nvPr>
        </p:nvSpPr>
        <p:spPr>
          <a:xfrm>
            <a:off x="1363093" y="213946"/>
            <a:ext cx="5761607" cy="703185"/>
          </a:xfrm>
          <a:prstGeom prst="rect">
            <a:avLst/>
          </a:prstGeom>
          <a:noFill/>
          <a:ln>
            <a:noFill/>
          </a:ln>
        </p:spPr>
        <p:txBody>
          <a:bodyPr spcFirstLastPara="1" wrap="square" lIns="91425" tIns="45700" rIns="91425" bIns="45700" anchor="t" anchorCtr="0">
            <a:noAutofit/>
          </a:bodyPr>
          <a:lstStyle/>
          <a:p>
            <a:pPr marL="849312" marR="0" lvl="1" indent="-457199" algn="l" rtl="0">
              <a:lnSpc>
                <a:spcPct val="100000"/>
              </a:lnSpc>
              <a:spcBef>
                <a:spcPts val="0"/>
              </a:spcBef>
              <a:spcAft>
                <a:spcPts val="0"/>
              </a:spcAft>
              <a:buClr>
                <a:srgbClr val="0070C0"/>
              </a:buClr>
              <a:buSzPts val="3000"/>
              <a:buFont typeface="Times New Roman"/>
              <a:buAutoNum type="arabicPeriod"/>
            </a:pPr>
            <a:r>
              <a:rPr lang="en-US" sz="3000" b="0" i="0" u="none" strike="noStrike" cap="none" dirty="0">
                <a:solidFill>
                  <a:srgbClr val="0070C0"/>
                </a:solidFill>
                <a:latin typeface="Arial"/>
                <a:ea typeface="Arial"/>
                <a:cs typeface="Arial"/>
                <a:sym typeface="Arial"/>
              </a:rPr>
              <a:t>Les </a:t>
            </a:r>
            <a:r>
              <a:rPr lang="en-US" sz="3000" b="0" i="0" u="none" strike="noStrike" cap="none" dirty="0" err="1">
                <a:solidFill>
                  <a:srgbClr val="0070C0"/>
                </a:solidFill>
                <a:latin typeface="Arial"/>
                <a:ea typeface="Arial"/>
                <a:cs typeface="Arial"/>
                <a:sym typeface="Arial"/>
              </a:rPr>
              <a:t>pide</a:t>
            </a:r>
            <a:r>
              <a:rPr lang="en-US" sz="3000" b="0" i="0" u="none" strike="noStrike" cap="none" dirty="0">
                <a:solidFill>
                  <a:srgbClr val="0070C0"/>
                </a:solidFill>
                <a:latin typeface="Arial"/>
                <a:ea typeface="Arial"/>
                <a:cs typeface="Arial"/>
                <a:sym typeface="Arial"/>
              </a:rPr>
              <a:t> </a:t>
            </a:r>
            <a:r>
              <a:rPr lang="en-US" sz="3000" b="0" i="0" u="none" strike="noStrike" cap="none" dirty="0" err="1">
                <a:solidFill>
                  <a:srgbClr val="0070C0"/>
                </a:solidFill>
                <a:latin typeface="Arial"/>
                <a:ea typeface="Arial"/>
                <a:cs typeface="Arial"/>
                <a:sym typeface="Arial"/>
              </a:rPr>
              <a:t>mucha</a:t>
            </a:r>
            <a:r>
              <a:rPr lang="en-US" sz="3000" b="0" i="0" u="none" strike="noStrike" cap="none" dirty="0">
                <a:solidFill>
                  <a:srgbClr val="0070C0"/>
                </a:solidFill>
                <a:latin typeface="Arial"/>
                <a:ea typeface="Arial"/>
                <a:cs typeface="Arial"/>
                <a:sym typeface="Arial"/>
              </a:rPr>
              <a:t> </a:t>
            </a:r>
            <a:r>
              <a:rPr lang="en-US" sz="3000" b="0" i="0" u="none" strike="noStrike" cap="none" dirty="0" err="1">
                <a:solidFill>
                  <a:srgbClr val="0070C0"/>
                </a:solidFill>
                <a:latin typeface="Arial"/>
                <a:ea typeface="Arial"/>
                <a:cs typeface="Arial"/>
                <a:sym typeface="Arial"/>
              </a:rPr>
              <a:t>oración</a:t>
            </a:r>
            <a:r>
              <a:rPr lang="en-US" sz="3000" b="0" i="0" u="none" strike="noStrike" cap="none" dirty="0">
                <a:solidFill>
                  <a:srgbClr val="0070C0"/>
                </a:solidFill>
                <a:latin typeface="Arial"/>
                <a:ea typeface="Arial"/>
                <a:cs typeface="Arial"/>
                <a:sym typeface="Arial"/>
              </a:rPr>
              <a:t>…</a:t>
            </a:r>
            <a:endParaRPr sz="3000" b="0" i="0" u="none" strike="noStrike" cap="none" dirty="0">
              <a:solidFill>
                <a:srgbClr val="0070C0"/>
              </a:solidFill>
              <a:latin typeface="Arial"/>
              <a:ea typeface="Arial"/>
              <a:cs typeface="Arial"/>
              <a:sym typeface="Arial"/>
            </a:endParaRPr>
          </a:p>
        </p:txBody>
      </p:sp>
      <p:pic>
        <p:nvPicPr>
          <p:cNvPr id="150" name="Google Shape;150;p6" descr="Pin en mural"/>
          <p:cNvPicPr preferRelativeResize="0"/>
          <p:nvPr/>
        </p:nvPicPr>
        <p:blipFill rotWithShape="1">
          <a:blip r:embed="rId3">
            <a:alphaModFix/>
          </a:blip>
          <a:srcRect/>
          <a:stretch/>
        </p:blipFill>
        <p:spPr>
          <a:xfrm>
            <a:off x="251461" y="1664885"/>
            <a:ext cx="4506350" cy="3363521"/>
          </a:xfrm>
          <a:prstGeom prst="rect">
            <a:avLst/>
          </a:prstGeom>
          <a:noFill/>
          <a:ln>
            <a:noFill/>
          </a:ln>
        </p:spPr>
      </p:pic>
      <p:pic>
        <p:nvPicPr>
          <p:cNvPr id="151" name="Google Shape;151;p6" descr="The Sacred Hearts of Jesus and Mary | East of Here and West of There  INMACULADO CORAZÓN DE M… | Arte de jesús, Sagrado corazon de jesus,  Inmaculado corazon de maria"/>
          <p:cNvPicPr preferRelativeResize="0"/>
          <p:nvPr/>
        </p:nvPicPr>
        <p:blipFill rotWithShape="1">
          <a:blip r:embed="rId4">
            <a:alphaModFix/>
          </a:blip>
          <a:srcRect/>
          <a:stretch/>
        </p:blipFill>
        <p:spPr>
          <a:xfrm>
            <a:off x="5007587" y="1664885"/>
            <a:ext cx="3886200" cy="3886200"/>
          </a:xfrm>
          <a:prstGeom prst="rect">
            <a:avLst/>
          </a:prstGeom>
          <a:noFill/>
          <a:ln>
            <a:noFill/>
          </a:ln>
        </p:spPr>
      </p:pic>
      <p:sp>
        <p:nvSpPr>
          <p:cNvPr id="2" name="TextBox 1">
            <a:extLst>
              <a:ext uri="{FF2B5EF4-FFF2-40B4-BE49-F238E27FC236}">
                <a16:creationId xmlns:a16="http://schemas.microsoft.com/office/drawing/2014/main" id="{DCF5F055-D21A-4F16-802B-4B369828B32A}"/>
              </a:ext>
            </a:extLst>
          </p:cNvPr>
          <p:cNvSpPr txBox="1"/>
          <p:nvPr/>
        </p:nvSpPr>
        <p:spPr>
          <a:xfrm>
            <a:off x="1363093" y="5628391"/>
            <a:ext cx="6286210" cy="1015663"/>
          </a:xfrm>
          <a:prstGeom prst="rect">
            <a:avLst/>
          </a:prstGeom>
          <a:noFill/>
        </p:spPr>
        <p:txBody>
          <a:bodyPr wrap="square" rtlCol="0">
            <a:spAutoFit/>
          </a:bodyPr>
          <a:lstStyle/>
          <a:p>
            <a:pPr marL="392113" marR="0" lvl="1" algn="ctr" rtl="0">
              <a:lnSpc>
                <a:spcPct val="100000"/>
              </a:lnSpc>
              <a:spcBef>
                <a:spcPts val="0"/>
              </a:spcBef>
              <a:spcAft>
                <a:spcPts val="0"/>
              </a:spcAft>
              <a:buClr>
                <a:srgbClr val="0070C0"/>
              </a:buClr>
              <a:buSzPts val="3000"/>
            </a:pPr>
            <a:r>
              <a:rPr lang="es-ES" sz="3000" dirty="0">
                <a:solidFill>
                  <a:srgbClr val="0070C0"/>
                </a:solidFill>
              </a:rPr>
              <a:t>…porque los corazones de Jesús y María oyen sus oraciones.</a:t>
            </a:r>
            <a:endParaRPr lang="es-ES" sz="3000" dirty="0">
              <a:solidFill>
                <a:srgbClr val="0070C0"/>
              </a:solidFill>
              <a:sym typeface="Times New Roman"/>
            </a:endParaRPr>
          </a:p>
        </p:txBody>
      </p:sp>
      <p:pic>
        <p:nvPicPr>
          <p:cNvPr id="6" name="Picture 5">
            <a:extLst>
              <a:ext uri="{FF2B5EF4-FFF2-40B4-BE49-F238E27FC236}">
                <a16:creationId xmlns:a16="http://schemas.microsoft.com/office/drawing/2014/main" id="{44893AA3-31FF-1B60-218B-3148E6F1B3DF}"/>
              </a:ext>
            </a:extLst>
          </p:cNvPr>
          <p:cNvPicPr>
            <a:picLocks noChangeAspect="1"/>
          </p:cNvPicPr>
          <p:nvPr/>
        </p:nvPicPr>
        <p:blipFill>
          <a:blip r:embed="rId5"/>
          <a:stretch>
            <a:fillRect/>
          </a:stretch>
        </p:blipFill>
        <p:spPr>
          <a:xfrm>
            <a:off x="8172106" y="0"/>
            <a:ext cx="971894" cy="9694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
                                            <p:txEl>
                                              <p:pRg st="0" end="0"/>
                                            </p:txEl>
                                          </p:spTgt>
                                        </p:tgtEl>
                                        <p:attrNameLst>
                                          <p:attrName>style.visibility</p:attrName>
                                        </p:attrNameLst>
                                      </p:cBhvr>
                                      <p:to>
                                        <p:strVal val="visible"/>
                                      </p:to>
                                    </p:set>
                                    <p:animEffect transition="in" filter="fade">
                                      <p:cBhvr>
                                        <p:cTn id="7" dur="1000"/>
                                        <p:tgtEl>
                                          <p:spTgt spid="14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0"/>
                                        </p:tgtEl>
                                        <p:attrNameLst>
                                          <p:attrName>style.visibility</p:attrName>
                                        </p:attrNameLst>
                                      </p:cBhvr>
                                      <p:to>
                                        <p:strVal val="visible"/>
                                      </p:to>
                                    </p:set>
                                    <p:animEffect transition="in" filter="fade">
                                      <p:cBhvr>
                                        <p:cTn id="10" dur="1000"/>
                                        <p:tgtEl>
                                          <p:spTgt spid="15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151"/>
                                        </p:tgtEl>
                                        <p:attrNameLst>
                                          <p:attrName>style.visibility</p:attrName>
                                        </p:attrNameLst>
                                      </p:cBhvr>
                                      <p:to>
                                        <p:strVal val="visible"/>
                                      </p:to>
                                    </p:set>
                                    <p:animEffect transition="in" filter="fade">
                                      <p:cBhvr>
                                        <p:cTn id="20" dur="10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5" name="Google Shape;235;p13"/>
          <p:cNvSpPr txBox="1">
            <a:spLocks noGrp="1"/>
          </p:cNvSpPr>
          <p:nvPr>
            <p:ph type="body" idx="1"/>
          </p:nvPr>
        </p:nvSpPr>
        <p:spPr>
          <a:xfrm>
            <a:off x="2577905" y="136525"/>
            <a:ext cx="4268372" cy="523875"/>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0070C0"/>
              </a:buClr>
              <a:buSzPts val="3200"/>
              <a:buFont typeface="Arial"/>
              <a:buNone/>
            </a:pPr>
            <a:r>
              <a:rPr lang="en-US" sz="3200" b="1" i="0" u="none" dirty="0">
                <a:solidFill>
                  <a:srgbClr val="FF0D5D"/>
                </a:solidFill>
                <a:latin typeface="Arial"/>
                <a:ea typeface="Arial"/>
                <a:cs typeface="Arial"/>
                <a:sym typeface="Arial"/>
              </a:rPr>
              <a:t>¿</a:t>
            </a:r>
            <a:r>
              <a:rPr lang="en-US" sz="3200" b="1" i="0" u="none" dirty="0" err="1">
                <a:solidFill>
                  <a:srgbClr val="FF0D5D"/>
                </a:solidFill>
                <a:latin typeface="Arial"/>
                <a:ea typeface="Arial"/>
                <a:cs typeface="Arial"/>
                <a:sym typeface="Arial"/>
              </a:rPr>
              <a:t>Qué</a:t>
            </a:r>
            <a:r>
              <a:rPr lang="en-US" sz="3200" b="1" i="0" u="none" dirty="0">
                <a:solidFill>
                  <a:srgbClr val="FF0D5D"/>
                </a:solidFill>
                <a:latin typeface="Arial"/>
                <a:ea typeface="Arial"/>
                <a:cs typeface="Arial"/>
                <a:sym typeface="Arial"/>
              </a:rPr>
              <a:t> es la </a:t>
            </a:r>
            <a:r>
              <a:rPr lang="en-US" sz="3200" b="1" i="0" u="none" dirty="0" err="1">
                <a:solidFill>
                  <a:srgbClr val="FF0D5D"/>
                </a:solidFill>
                <a:latin typeface="Arial"/>
                <a:ea typeface="Arial"/>
                <a:cs typeface="Arial"/>
                <a:sym typeface="Arial"/>
              </a:rPr>
              <a:t>Oración</a:t>
            </a:r>
            <a:r>
              <a:rPr lang="en-US" sz="3200" b="1" i="0" u="none" dirty="0">
                <a:solidFill>
                  <a:srgbClr val="FF0D5D"/>
                </a:solidFill>
                <a:latin typeface="Arial"/>
                <a:ea typeface="Arial"/>
                <a:cs typeface="Arial"/>
                <a:sym typeface="Arial"/>
              </a:rPr>
              <a:t>?</a:t>
            </a:r>
            <a:r>
              <a:rPr lang="en-US" sz="3200" b="1" i="0" u="none" dirty="0">
                <a:solidFill>
                  <a:srgbClr val="0070C0"/>
                </a:solidFill>
                <a:latin typeface="Arial"/>
                <a:ea typeface="Arial"/>
                <a:cs typeface="Arial"/>
                <a:sym typeface="Arial"/>
              </a:rPr>
              <a:t>	</a:t>
            </a:r>
            <a:endParaRPr dirty="0"/>
          </a:p>
        </p:txBody>
      </p:sp>
      <p:sp>
        <p:nvSpPr>
          <p:cNvPr id="238" name="Google Shape;238;p13"/>
          <p:cNvSpPr txBox="1"/>
          <p:nvPr/>
        </p:nvSpPr>
        <p:spPr>
          <a:xfrm>
            <a:off x="0" y="1676871"/>
            <a:ext cx="5378450" cy="378561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70C0"/>
              </a:buClr>
              <a:buSzPts val="3000"/>
              <a:buFont typeface="Arial"/>
              <a:buNone/>
            </a:pPr>
            <a:r>
              <a:rPr lang="es-BO" sz="3000" b="1" i="0" u="none" dirty="0">
                <a:solidFill>
                  <a:srgbClr val="0070C0"/>
                </a:solidFill>
                <a:sym typeface="Arial"/>
              </a:rPr>
              <a:t>Es hablar con Dios. </a:t>
            </a:r>
            <a:endParaRPr lang="es-BO" dirty="0"/>
          </a:p>
          <a:p>
            <a:pPr marL="0" marR="0" lvl="0" indent="0" algn="ctr" rtl="0">
              <a:lnSpc>
                <a:spcPct val="100000"/>
              </a:lnSpc>
              <a:spcBef>
                <a:spcPts val="0"/>
              </a:spcBef>
              <a:spcAft>
                <a:spcPts val="0"/>
              </a:spcAft>
              <a:buClr>
                <a:srgbClr val="0070C0"/>
              </a:buClr>
              <a:buSzPts val="3000"/>
              <a:buFont typeface="Arial"/>
              <a:buNone/>
            </a:pPr>
            <a:endParaRPr lang="es-BO" sz="3000" b="1" i="0" u="none" dirty="0">
              <a:solidFill>
                <a:srgbClr val="0070C0"/>
              </a:solidFill>
              <a:sym typeface="Arial"/>
            </a:endParaRPr>
          </a:p>
          <a:p>
            <a:pPr marL="0" marR="0" lvl="0" indent="0" algn="ctr" rtl="0">
              <a:lnSpc>
                <a:spcPct val="100000"/>
              </a:lnSpc>
              <a:spcBef>
                <a:spcPts val="0"/>
              </a:spcBef>
              <a:spcAft>
                <a:spcPts val="0"/>
              </a:spcAft>
              <a:buClr>
                <a:srgbClr val="0070C0"/>
              </a:buClr>
              <a:buSzPts val="3000"/>
              <a:buFont typeface="Arial"/>
              <a:buNone/>
            </a:pPr>
            <a:r>
              <a:rPr lang="es-BO" sz="3000" b="1" i="0" u="none" dirty="0">
                <a:solidFill>
                  <a:srgbClr val="0070C0"/>
                </a:solidFill>
                <a:sym typeface="Arial"/>
              </a:rPr>
              <a:t>Él nos ama mucho y quiere compartir su vida con nosotros. </a:t>
            </a:r>
          </a:p>
          <a:p>
            <a:pPr marL="0" marR="0" lvl="0" indent="0" algn="ctr" rtl="0">
              <a:lnSpc>
                <a:spcPct val="100000"/>
              </a:lnSpc>
              <a:spcBef>
                <a:spcPts val="0"/>
              </a:spcBef>
              <a:spcAft>
                <a:spcPts val="0"/>
              </a:spcAft>
              <a:buClr>
                <a:srgbClr val="0070C0"/>
              </a:buClr>
              <a:buSzPts val="3000"/>
              <a:buFont typeface="Arial"/>
              <a:buNone/>
            </a:pPr>
            <a:endParaRPr lang="es-BO" sz="3000" b="1" dirty="0">
              <a:solidFill>
                <a:srgbClr val="0070C0"/>
              </a:solidFill>
            </a:endParaRPr>
          </a:p>
          <a:p>
            <a:pPr marL="0" marR="0" lvl="0" indent="0" algn="ctr" rtl="0">
              <a:lnSpc>
                <a:spcPct val="100000"/>
              </a:lnSpc>
              <a:spcBef>
                <a:spcPts val="0"/>
              </a:spcBef>
              <a:spcAft>
                <a:spcPts val="0"/>
              </a:spcAft>
              <a:buClr>
                <a:srgbClr val="0070C0"/>
              </a:buClr>
              <a:buSzPts val="3000"/>
              <a:buFont typeface="Arial"/>
              <a:buNone/>
            </a:pPr>
            <a:r>
              <a:rPr lang="es-BO" sz="3000" b="1" i="0" u="none" dirty="0">
                <a:solidFill>
                  <a:srgbClr val="FF0000"/>
                </a:solidFill>
                <a:sym typeface="Arial"/>
              </a:rPr>
              <a:t>¡Quiere ser nuestro </a:t>
            </a:r>
          </a:p>
          <a:p>
            <a:pPr marL="0" marR="0" lvl="0" indent="0" algn="ctr" rtl="0">
              <a:lnSpc>
                <a:spcPct val="100000"/>
              </a:lnSpc>
              <a:spcBef>
                <a:spcPts val="0"/>
              </a:spcBef>
              <a:spcAft>
                <a:spcPts val="0"/>
              </a:spcAft>
              <a:buClr>
                <a:srgbClr val="0070C0"/>
              </a:buClr>
              <a:buSzPts val="3000"/>
              <a:buFont typeface="Arial"/>
              <a:buNone/>
            </a:pPr>
            <a:r>
              <a:rPr lang="es-BO" sz="3000" b="1" i="0" u="none" dirty="0">
                <a:solidFill>
                  <a:srgbClr val="FF0000"/>
                </a:solidFill>
                <a:sym typeface="Arial"/>
              </a:rPr>
              <a:t>mejor amigo!</a:t>
            </a:r>
            <a:endParaRPr lang="es-BO" dirty="0">
              <a:solidFill>
                <a:srgbClr val="FF0000"/>
              </a:solidFill>
            </a:endParaRPr>
          </a:p>
        </p:txBody>
      </p:sp>
      <p:pic>
        <p:nvPicPr>
          <p:cNvPr id="239" name="Google Shape;239;p13" descr="Pin de Betty Quiroz Sepúlveda en Dibuixos Fano | Catequesis, Ministerio de  niños, Temas biblicos para niños"/>
          <p:cNvPicPr preferRelativeResize="0"/>
          <p:nvPr/>
        </p:nvPicPr>
        <p:blipFill rotWithShape="1">
          <a:blip r:embed="rId3">
            <a:alphaModFix/>
          </a:blip>
          <a:srcRect/>
          <a:stretch/>
        </p:blipFill>
        <p:spPr>
          <a:xfrm>
            <a:off x="5500468" y="1184502"/>
            <a:ext cx="3411488" cy="5185281"/>
          </a:xfrm>
          <a:prstGeom prst="rect">
            <a:avLst/>
          </a:prstGeom>
          <a:noFill/>
          <a:ln>
            <a:noFill/>
          </a:ln>
        </p:spPr>
      </p:pic>
      <p:pic>
        <p:nvPicPr>
          <p:cNvPr id="5" name="Picture 4">
            <a:extLst>
              <a:ext uri="{FF2B5EF4-FFF2-40B4-BE49-F238E27FC236}">
                <a16:creationId xmlns:a16="http://schemas.microsoft.com/office/drawing/2014/main" id="{3B54C926-64F9-8761-DD58-1104F83DF814}"/>
              </a:ext>
            </a:extLst>
          </p:cNvPr>
          <p:cNvPicPr>
            <a:picLocks noChangeAspect="1"/>
          </p:cNvPicPr>
          <p:nvPr/>
        </p:nvPicPr>
        <p:blipFill>
          <a:blip r:embed="rId4"/>
          <a:stretch>
            <a:fillRect/>
          </a:stretch>
        </p:blipFill>
        <p:spPr>
          <a:xfrm>
            <a:off x="8172106" y="0"/>
            <a:ext cx="971894" cy="969470"/>
          </a:xfrm>
          <a:prstGeom prst="rect">
            <a:avLst/>
          </a:prstGeom>
        </p:spPr>
      </p:pic>
    </p:spTree>
    <p:extLst>
      <p:ext uri="{BB962C8B-B14F-4D97-AF65-F5344CB8AC3E}">
        <p14:creationId xmlns:p14="http://schemas.microsoft.com/office/powerpoint/2010/main" val="29656349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animEffect transition="in" filter="fade">
                                      <p:cBhvr>
                                        <p:cTn id="7" dur="1000"/>
                                        <p:tgtEl>
                                          <p:spTgt spid="238">
                                            <p:txEl>
                                              <p:pRg st="0" end="0"/>
                                            </p:txEl>
                                          </p:spTgt>
                                        </p:tgtEl>
                                      </p:cBhvr>
                                    </p:animEffect>
                                    <p:anim calcmode="lin" valueType="num">
                                      <p:cBhvr>
                                        <p:cTn id="8" dur="1000" fill="hold"/>
                                        <p:tgtEl>
                                          <p:spTgt spid="23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8">
                                            <p:txEl>
                                              <p:pRg st="2" end="2"/>
                                            </p:txEl>
                                          </p:spTgt>
                                        </p:tgtEl>
                                        <p:attrNameLst>
                                          <p:attrName>style.visibility</p:attrName>
                                        </p:attrNameLst>
                                      </p:cBhvr>
                                      <p:to>
                                        <p:strVal val="visible"/>
                                      </p:to>
                                    </p:set>
                                    <p:animEffect transition="in" filter="fade">
                                      <p:cBhvr>
                                        <p:cTn id="12" dur="1000"/>
                                        <p:tgtEl>
                                          <p:spTgt spid="238">
                                            <p:txEl>
                                              <p:pRg st="2" end="2"/>
                                            </p:txEl>
                                          </p:spTgt>
                                        </p:tgtEl>
                                      </p:cBhvr>
                                    </p:animEffect>
                                    <p:anim calcmode="lin" valueType="num">
                                      <p:cBhvr>
                                        <p:cTn id="13" dur="1000" fill="hold"/>
                                        <p:tgtEl>
                                          <p:spTgt spid="23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38">
                                            <p:txEl>
                                              <p:pRg st="2" end="2"/>
                                            </p:txEl>
                                          </p:spTgt>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239"/>
                                        </p:tgtEl>
                                        <p:attrNameLst>
                                          <p:attrName>style.visibility</p:attrName>
                                        </p:attrNameLst>
                                      </p:cBhvr>
                                      <p:to>
                                        <p:strVal val="visible"/>
                                      </p:to>
                                    </p:set>
                                    <p:animEffect transition="in" filter="fade">
                                      <p:cBhvr>
                                        <p:cTn id="17" dur="1000"/>
                                        <p:tgtEl>
                                          <p:spTgt spid="23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38">
                                            <p:txEl>
                                              <p:pRg st="4" end="4"/>
                                            </p:txEl>
                                          </p:spTgt>
                                        </p:tgtEl>
                                        <p:attrNameLst>
                                          <p:attrName>style.visibility</p:attrName>
                                        </p:attrNameLst>
                                      </p:cBhvr>
                                      <p:to>
                                        <p:strVal val="visible"/>
                                      </p:to>
                                    </p:set>
                                    <p:animEffect transition="in" filter="fade">
                                      <p:cBhvr>
                                        <p:cTn id="22" dur="1000"/>
                                        <p:tgtEl>
                                          <p:spTgt spid="238">
                                            <p:txEl>
                                              <p:pRg st="4" end="4"/>
                                            </p:txEl>
                                          </p:spTgt>
                                        </p:tgtEl>
                                      </p:cBhvr>
                                    </p:animEffect>
                                    <p:anim calcmode="lin" valueType="num">
                                      <p:cBhvr>
                                        <p:cTn id="23" dur="1000" fill="hold"/>
                                        <p:tgtEl>
                                          <p:spTgt spid="238">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23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38">
                                            <p:txEl>
                                              <p:pRg st="5" end="5"/>
                                            </p:txEl>
                                          </p:spTgt>
                                        </p:tgtEl>
                                        <p:attrNameLst>
                                          <p:attrName>style.visibility</p:attrName>
                                        </p:attrNameLst>
                                      </p:cBhvr>
                                      <p:to>
                                        <p:strVal val="visible"/>
                                      </p:to>
                                    </p:set>
                                    <p:animEffect transition="in" filter="fade">
                                      <p:cBhvr>
                                        <p:cTn id="29" dur="1000"/>
                                        <p:tgtEl>
                                          <p:spTgt spid="238">
                                            <p:txEl>
                                              <p:pRg st="5" end="5"/>
                                            </p:txEl>
                                          </p:spTgt>
                                        </p:tgtEl>
                                      </p:cBhvr>
                                    </p:animEffect>
                                    <p:anim calcmode="lin" valueType="num">
                                      <p:cBhvr>
                                        <p:cTn id="30" dur="1000" fill="hold"/>
                                        <p:tgtEl>
                                          <p:spTgt spid="238">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23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
      <a:dk1>
        <a:srgbClr val="000000"/>
      </a:dk1>
      <a:lt1>
        <a:srgbClr val="FF6699"/>
      </a:lt1>
      <a:dk2>
        <a:srgbClr val="000000"/>
      </a:dk2>
      <a:lt2>
        <a:srgbClr val="808080"/>
      </a:lt2>
      <a:accent1>
        <a:srgbClr val="00CC99"/>
      </a:accent1>
      <a:accent2>
        <a:srgbClr val="3333CC"/>
      </a:accent2>
      <a:accent3>
        <a:srgbClr val="FFB8CA"/>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969</TotalTime>
  <Words>3614</Words>
  <Application>Microsoft Office PowerPoint</Application>
  <PresentationFormat>On-screen Show (4:3)</PresentationFormat>
  <Paragraphs>346</Paragraphs>
  <Slides>42</Slides>
  <Notes>34</Notes>
  <HiddenSlides>0</HiddenSlides>
  <MMClips>2</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50" baseType="lpstr">
      <vt:lpstr>Abadi</vt:lpstr>
      <vt:lpstr>Aharoni</vt:lpstr>
      <vt:lpstr>Noto Sans Symbols</vt:lpstr>
      <vt:lpstr>Times New Roman</vt:lpstr>
      <vt:lpstr>Tahoma</vt:lpstr>
      <vt:lpstr>Arial</vt:lpstr>
      <vt:lpstr>Default Design</vt:lpstr>
      <vt:lpstr>Microsoft Word Document</vt:lpstr>
      <vt:lpstr>PowerPoint Presentation</vt:lpstr>
      <vt:lpstr>El Deseo de un Nino:  https://youtu.be/HpTiXLSyGgM</vt:lpstr>
      <vt:lpstr>PowerPoint Presentation</vt:lpstr>
      <vt:lpstr>PowerPoint Presentation</vt:lpstr>
      <vt:lpstr>PowerPoint Presentation</vt:lpstr>
      <vt:lpstr>¿Qué les gustó de la película?</vt:lpstr>
      <vt:lpstr>PowerPoint Presentation</vt:lpstr>
      <vt:lpstr>PowerPoint Presentation</vt:lpstr>
      <vt:lpstr>PowerPoint Presentation</vt:lpstr>
      <vt:lpstr>PowerPoint Presentation</vt:lpstr>
      <vt:lpstr>PowerPoint Presentation</vt:lpstr>
      <vt:lpstr>Quiere ayudarnos a ser felices  y a llegar al Cielo. </vt:lpstr>
      <vt:lpstr>PowerPoint Presentation</vt:lpstr>
      <vt:lpstr>¡Dios es tan maravilloso! Se lo dejamos saber: Dios tu eres Bueno, Santo, Misericordioso, Todopoderoso, mi Rey, mi Amigo, mi Guía…</vt:lpstr>
      <vt:lpstr>A veces herimos a Dios con lo que hacemos o dejamos de hacer. Le pedimos PERDÓN: Por las veces que lo ignoramos, que no obedecemos a nuestros padres o maestros, que peleamos con nuestros hermanos…</vt:lpstr>
      <vt:lpstr>Dios quiere que le pidamos por nuestras necesidades, por los de nuestros seres queridos, por los necesitados del mundo. Si pedimos con fe, y es para nuestro bien del alma, El lo concederá.</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Ver Mi Libro de Oraciones para empezar coloreando el 1er día y hacer las oraciones del día en familia. Al final, hay espacio para escribirle a Jesús y a María tus pensamientos.</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Mercedes Bermudez-Garcia</dc:creator>
  <cp:lastModifiedBy>Maria Varona</cp:lastModifiedBy>
  <cp:revision>64</cp:revision>
  <dcterms:created xsi:type="dcterms:W3CDTF">2004-10-04T21:51:53Z</dcterms:created>
  <dcterms:modified xsi:type="dcterms:W3CDTF">2022-06-30T21:04:04Z</dcterms:modified>
</cp:coreProperties>
</file>