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76" r:id="rId6"/>
    <p:sldId id="260" r:id="rId7"/>
    <p:sldId id="275" r:id="rId8"/>
    <p:sldId id="262" r:id="rId9"/>
    <p:sldId id="263" r:id="rId10"/>
    <p:sldId id="264" r:id="rId11"/>
    <p:sldId id="265" r:id="rId12"/>
    <p:sldId id="266" r:id="rId13"/>
    <p:sldId id="267" r:id="rId14"/>
    <p:sldId id="279" r:id="rId15"/>
    <p:sldId id="327" r:id="rId16"/>
    <p:sldId id="328" r:id="rId17"/>
    <p:sldId id="269" r:id="rId18"/>
    <p:sldId id="283" r:id="rId19"/>
    <p:sldId id="325" r:id="rId20"/>
    <p:sldId id="273" r:id="rId21"/>
    <p:sldId id="274" r:id="rId22"/>
    <p:sldId id="326" r:id="rId23"/>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7T02:12:47.753"/>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7T02:12:50.769"/>
    </inkml:context>
    <inkml:brush xml:id="br0">
      <inkml:brushProperty name="width" value="0.2" units="cm"/>
      <inkml:brushProperty name="height" value="0.4" units="cm"/>
      <inkml:brushProperty name="color" value="#E6E6E6"/>
      <inkml:brushProperty name="tip" value="rectangle"/>
      <inkml:brushProperty name="rasterOp" value="maskPen"/>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2079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25842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25838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237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021303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8E7FAE-CA3A-40DC-9CD8-2C69F3FE0428}" type="datetimeFigureOut">
              <a:rPr lang="es-EC" smtClean="0"/>
              <a:t>26/12/2022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309074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D8E7FAE-CA3A-40DC-9CD8-2C69F3FE0428}" type="datetimeFigureOut">
              <a:rPr lang="es-EC" smtClean="0"/>
              <a:t>26/12/2022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84446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77375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42481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C3DA6-1594-D3AC-E53A-0FE6E70EDB0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226252C-CBF1-D3BF-5D69-D97A58AAD8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989C1E6-ED7F-CE8B-9239-99E6E991CC0A}"/>
              </a:ext>
            </a:extLst>
          </p:cNvPr>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Marcador de pie de página 4">
            <a:extLst>
              <a:ext uri="{FF2B5EF4-FFF2-40B4-BE49-F238E27FC236}">
                <a16:creationId xmlns:a16="http://schemas.microsoft.com/office/drawing/2014/main" id="{1B8E4819-0377-EEAB-C792-3358ABC0B19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7ADA4B8-A1EE-3C9E-5910-6F85295600C8}"/>
              </a:ext>
            </a:extLst>
          </p:cNvPr>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285364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520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D8E7FAE-CA3A-40DC-9CD8-2C69F3FE0428}" type="datetimeFigureOut">
              <a:rPr lang="es-EC" smtClean="0"/>
              <a:t>26/12/2022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6515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92083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8E7FAE-CA3A-40DC-9CD8-2C69F3FE0428}" type="datetimeFigureOut">
              <a:rPr lang="es-EC" smtClean="0"/>
              <a:t>26/12/2022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7391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8E7FAE-CA3A-40DC-9CD8-2C69F3FE0428}" type="datetimeFigureOut">
              <a:rPr lang="es-EC" smtClean="0"/>
              <a:t>26/12/2022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27570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D8E7FAE-CA3A-40DC-9CD8-2C69F3FE0428}" type="datetimeFigureOut">
              <a:rPr lang="es-EC" smtClean="0"/>
              <a:t>26/12/2022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326553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1142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8E7FAE-CA3A-40DC-9CD8-2C69F3FE0428}" type="datetimeFigureOut">
              <a:rPr lang="es-EC" smtClean="0"/>
              <a:t>26/12/2022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335AF4-3DEE-48DA-9BF3-61B48A82AA8D}" type="slidenum">
              <a:rPr lang="es-EC" smtClean="0"/>
              <a:t>‹#›</a:t>
            </a:fld>
            <a:endParaRPr lang="es-EC"/>
          </a:p>
        </p:txBody>
      </p:sp>
    </p:spTree>
    <p:extLst>
      <p:ext uri="{BB962C8B-B14F-4D97-AF65-F5344CB8AC3E}">
        <p14:creationId xmlns:p14="http://schemas.microsoft.com/office/powerpoint/2010/main" val="427310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publicdomainpictures.net/view-image.php?image=64454"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extLst>
              <a:ext uri="{837473B0-CC2E-450A-ABE3-18F120FF3D39}">
                <a1611:picAttrSrcUrl xmlns:a1611="http://schemas.microsoft.com/office/drawing/2016/11/main" r:id="rId21"/>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D8E7FAE-CA3A-40DC-9CD8-2C69F3FE0428}" type="datetimeFigureOut">
              <a:rPr lang="es-EC" smtClean="0"/>
              <a:t>26/12/2022</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E335AF4-3DEE-48DA-9BF3-61B48A82AA8D}" type="slidenum">
              <a:rPr lang="es-EC" smtClean="0"/>
              <a:t>‹#›</a:t>
            </a:fld>
            <a:endParaRPr lang="es-EC"/>
          </a:p>
        </p:txBody>
      </p:sp>
    </p:spTree>
    <p:extLst>
      <p:ext uri="{BB962C8B-B14F-4D97-AF65-F5344CB8AC3E}">
        <p14:creationId xmlns:p14="http://schemas.microsoft.com/office/powerpoint/2010/main" val="2418933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bl4GMgtbIew" TargetMode="External"/><Relationship Id="rId2" Type="http://schemas.openxmlformats.org/officeDocument/2006/relationships/slideLayout" Target="../slideLayouts/slideLayout18.xml"/><Relationship Id="rId1" Type="http://schemas.openxmlformats.org/officeDocument/2006/relationships/video" Target="https://www.youtube.com/embed/bl4GMgtbIew?feature=oembed" TargetMode="External"/><Relationship Id="rId5" Type="http://schemas.openxmlformats.org/officeDocument/2006/relationships/image" Target="../media/image24.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V7xeJhuAA18" TargetMode="External"/><Relationship Id="rId2" Type="http://schemas.openxmlformats.org/officeDocument/2006/relationships/slideLayout" Target="../slideLayouts/slideLayout6.xml"/><Relationship Id="rId1" Type="http://schemas.openxmlformats.org/officeDocument/2006/relationships/video" Target="https://www.youtube.com/embed/V7xeJhuAA18?feature=oembe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981319-33B3-BC5B-AE59-7ADA91EE3E34}"/>
              </a:ext>
            </a:extLst>
          </p:cNvPr>
          <p:cNvPicPr>
            <a:picLocks noChangeAspect="1"/>
          </p:cNvPicPr>
          <p:nvPr/>
        </p:nvPicPr>
        <p:blipFill>
          <a:blip r:embed="rId2"/>
          <a:stretch>
            <a:fillRect/>
          </a:stretch>
        </p:blipFill>
        <p:spPr>
          <a:xfrm>
            <a:off x="10048875" y="0"/>
            <a:ext cx="2143125" cy="2143125"/>
          </a:xfrm>
          <a:prstGeom prst="rect">
            <a:avLst/>
          </a:prstGeom>
        </p:spPr>
      </p:pic>
      <p:sp>
        <p:nvSpPr>
          <p:cNvPr id="2" name="Título 1">
            <a:extLst>
              <a:ext uri="{FF2B5EF4-FFF2-40B4-BE49-F238E27FC236}">
                <a16:creationId xmlns:a16="http://schemas.microsoft.com/office/drawing/2014/main" id="{F3EE8F23-DE71-CD7E-D0A4-837079E8EBB5}"/>
              </a:ext>
            </a:extLst>
          </p:cNvPr>
          <p:cNvSpPr>
            <a:spLocks noGrp="1"/>
          </p:cNvSpPr>
          <p:nvPr>
            <p:ph type="ctrTitle"/>
          </p:nvPr>
        </p:nvSpPr>
        <p:spPr>
          <a:xfrm>
            <a:off x="904875" y="685228"/>
            <a:ext cx="9144000" cy="858393"/>
          </a:xfrm>
        </p:spPr>
        <p:txBody>
          <a:bodyPr>
            <a:normAutofit/>
          </a:bodyPr>
          <a:lstStyle/>
          <a:p>
            <a:r>
              <a:rPr lang="es-ES" dirty="0">
                <a:solidFill>
                  <a:srgbClr val="0070C0"/>
                </a:solidFill>
              </a:rPr>
              <a:t>Amigos de Jesús y María</a:t>
            </a:r>
            <a:endParaRPr lang="es-EC" sz="3600" u="sng" dirty="0"/>
          </a:p>
        </p:txBody>
      </p:sp>
      <p:sp>
        <p:nvSpPr>
          <p:cNvPr id="3" name="Subtítulo 2">
            <a:extLst>
              <a:ext uri="{FF2B5EF4-FFF2-40B4-BE49-F238E27FC236}">
                <a16:creationId xmlns:a16="http://schemas.microsoft.com/office/drawing/2014/main" id="{C64349E4-BD5C-A75B-45D0-C5E21A5D1C14}"/>
              </a:ext>
            </a:extLst>
          </p:cNvPr>
          <p:cNvSpPr>
            <a:spLocks noGrp="1"/>
          </p:cNvSpPr>
          <p:nvPr>
            <p:ph type="subTitle" idx="1"/>
          </p:nvPr>
        </p:nvSpPr>
        <p:spPr>
          <a:xfrm>
            <a:off x="211014" y="2666658"/>
            <a:ext cx="11545824" cy="2387600"/>
          </a:xfrm>
        </p:spPr>
        <p:txBody>
          <a:bodyPr>
            <a:normAutofit/>
          </a:bodyPr>
          <a:lstStyle/>
          <a:p>
            <a:r>
              <a:rPr lang="es-ES" sz="3800" dirty="0">
                <a:solidFill>
                  <a:schemeClr val="accent6">
                    <a:lumMod val="75000"/>
                  </a:schemeClr>
                </a:solidFill>
              </a:rPr>
              <a:t>Ciclo A – </a:t>
            </a:r>
            <a:r>
              <a:rPr lang="es-ES" sz="3800" dirty="0" err="1">
                <a:solidFill>
                  <a:schemeClr val="accent6">
                    <a:lumMod val="75000"/>
                  </a:schemeClr>
                </a:solidFill>
              </a:rPr>
              <a:t>ii</a:t>
            </a:r>
            <a:r>
              <a:rPr lang="es-ES" sz="3800" dirty="0">
                <a:solidFill>
                  <a:schemeClr val="accent6">
                    <a:lumMod val="75000"/>
                  </a:schemeClr>
                </a:solidFill>
              </a:rPr>
              <a:t> DOMINGO DE NAVIDAD</a:t>
            </a:r>
          </a:p>
          <a:p>
            <a:r>
              <a:rPr lang="es-ES" sz="3400" dirty="0">
                <a:solidFill>
                  <a:schemeClr val="accent6">
                    <a:lumMod val="75000"/>
                  </a:schemeClr>
                </a:solidFill>
              </a:rPr>
              <a:t>Solemnidad de María Santísima Madre de Dios</a:t>
            </a:r>
          </a:p>
          <a:p>
            <a:r>
              <a:rPr lang="es-ES" sz="2800" dirty="0">
                <a:solidFill>
                  <a:schemeClr val="accent6">
                    <a:lumMod val="75000"/>
                  </a:schemeClr>
                </a:solidFill>
              </a:rPr>
              <a:t>Lucas 2,16-21</a:t>
            </a:r>
          </a:p>
        </p:txBody>
      </p:sp>
      <p:sp>
        <p:nvSpPr>
          <p:cNvPr id="5" name="TextBox 4">
            <a:extLst>
              <a:ext uri="{FF2B5EF4-FFF2-40B4-BE49-F238E27FC236}">
                <a16:creationId xmlns:a16="http://schemas.microsoft.com/office/drawing/2014/main" id="{A564C4FB-3822-DFE3-AD39-460E9DD5F2A1}"/>
              </a:ext>
            </a:extLst>
          </p:cNvPr>
          <p:cNvSpPr txBox="1"/>
          <p:nvPr/>
        </p:nvSpPr>
        <p:spPr>
          <a:xfrm>
            <a:off x="4450548" y="5880384"/>
            <a:ext cx="3066757" cy="584775"/>
          </a:xfrm>
          <a:prstGeom prst="rect">
            <a:avLst/>
          </a:prstGeom>
          <a:noFill/>
        </p:spPr>
        <p:txBody>
          <a:bodyPr wrap="square" rtlCol="0">
            <a:spAutoFit/>
          </a:bodyPr>
          <a:lstStyle/>
          <a:p>
            <a:r>
              <a:rPr lang="es-ES" sz="3200" dirty="0">
                <a:solidFill>
                  <a:srgbClr val="0070C0"/>
                </a:solidFill>
              </a:rPr>
              <a:t>www.fcpeace.org</a:t>
            </a:r>
            <a:endParaRPr lang="en-US" sz="3200" dirty="0"/>
          </a:p>
        </p:txBody>
      </p:sp>
    </p:spTree>
    <p:extLst>
      <p:ext uri="{BB962C8B-B14F-4D97-AF65-F5344CB8AC3E}">
        <p14:creationId xmlns:p14="http://schemas.microsoft.com/office/powerpoint/2010/main" val="258743004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4A2B1-78EB-1643-92A4-10CA190BEC29}"/>
              </a:ext>
            </a:extLst>
          </p:cNvPr>
          <p:cNvSpPr>
            <a:spLocks noGrp="1"/>
          </p:cNvSpPr>
          <p:nvPr>
            <p:ph type="title"/>
          </p:nvPr>
        </p:nvSpPr>
        <p:spPr>
          <a:xfrm>
            <a:off x="1463040" y="188982"/>
            <a:ext cx="8352908" cy="847469"/>
          </a:xfrm>
        </p:spPr>
        <p:txBody>
          <a:bodyPr/>
          <a:lstStyle/>
          <a:p>
            <a:r>
              <a:rPr lang="es-ES" sz="2700" b="1" dirty="0">
                <a:solidFill>
                  <a:schemeClr val="accent6">
                    <a:lumMod val="75000"/>
                  </a:schemeClr>
                </a:solidFill>
                <a:latin typeface="+mn-lt"/>
                <a:ea typeface="+mn-ea"/>
                <a:cs typeface="+mn-cs"/>
              </a:rPr>
              <a:t>¿Qué hicieron cuando encontraron a la sagrada familia en el pesebre? </a:t>
            </a:r>
            <a:endParaRPr lang="es-EC" sz="2700" b="1" dirty="0">
              <a:solidFill>
                <a:schemeClr val="accent6">
                  <a:lumMod val="75000"/>
                </a:schemeClr>
              </a:solidFill>
              <a:latin typeface="+mn-lt"/>
              <a:ea typeface="+mn-ea"/>
              <a:cs typeface="+mn-cs"/>
            </a:endParaRPr>
          </a:p>
        </p:txBody>
      </p:sp>
      <p:sp>
        <p:nvSpPr>
          <p:cNvPr id="3" name="Marcador de contenido 2">
            <a:extLst>
              <a:ext uri="{FF2B5EF4-FFF2-40B4-BE49-F238E27FC236}">
                <a16:creationId xmlns:a16="http://schemas.microsoft.com/office/drawing/2014/main" id="{C05F9B58-BF40-4C4C-C62A-04E77822A474}"/>
              </a:ext>
            </a:extLst>
          </p:cNvPr>
          <p:cNvSpPr>
            <a:spLocks noGrp="1"/>
          </p:cNvSpPr>
          <p:nvPr>
            <p:ph idx="1"/>
          </p:nvPr>
        </p:nvSpPr>
        <p:spPr>
          <a:xfrm>
            <a:off x="8090779" y="2538984"/>
            <a:ext cx="3450337" cy="2191512"/>
          </a:xfrm>
        </p:spPr>
        <p:txBody>
          <a:bodyPr>
            <a:normAutofit/>
          </a:bodyPr>
          <a:lstStyle/>
          <a:p>
            <a:pPr marL="0" indent="0" algn="ctr" defTabSz="457200">
              <a:buNone/>
            </a:pPr>
            <a:r>
              <a:rPr lang="es-ES" sz="2800" dirty="0">
                <a:solidFill>
                  <a:srgbClr val="FE5CD4"/>
                </a:solidFill>
              </a:rPr>
              <a:t>ADORARON A JESUS Y Contaron lo que el ángel les había dicho.</a:t>
            </a:r>
            <a:endParaRPr lang="es-EC" sz="2800" dirty="0">
              <a:solidFill>
                <a:srgbClr val="FE5CD4"/>
              </a:solidFill>
            </a:endParaRPr>
          </a:p>
        </p:txBody>
      </p:sp>
      <p:pic>
        <p:nvPicPr>
          <p:cNvPr id="6" name="Imagen 5">
            <a:extLst>
              <a:ext uri="{FF2B5EF4-FFF2-40B4-BE49-F238E27FC236}">
                <a16:creationId xmlns:a16="http://schemas.microsoft.com/office/drawing/2014/main" id="{4DDECB7E-60B1-775D-A4DB-66D0B5499FAF}"/>
              </a:ext>
            </a:extLst>
          </p:cNvPr>
          <p:cNvPicPr>
            <a:picLocks noChangeAspect="1"/>
          </p:cNvPicPr>
          <p:nvPr/>
        </p:nvPicPr>
        <p:blipFill>
          <a:blip r:embed="rId2"/>
          <a:stretch>
            <a:fillRect/>
          </a:stretch>
        </p:blipFill>
        <p:spPr>
          <a:xfrm>
            <a:off x="10960501" y="0"/>
            <a:ext cx="1231499" cy="1591194"/>
          </a:xfrm>
          <a:prstGeom prst="rect">
            <a:avLst/>
          </a:prstGeom>
        </p:spPr>
      </p:pic>
      <p:pic>
        <p:nvPicPr>
          <p:cNvPr id="5" name="Picture 2" descr="25 de diciembre: Nacimiento del Niño Jesús">
            <a:extLst>
              <a:ext uri="{FF2B5EF4-FFF2-40B4-BE49-F238E27FC236}">
                <a16:creationId xmlns:a16="http://schemas.microsoft.com/office/drawing/2014/main" id="{5E477F9D-9079-4DF8-E427-A5891A20C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8" y="1747229"/>
            <a:ext cx="6711149" cy="37750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2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156D4-9F99-CA12-6633-4DE7990AE908}"/>
              </a:ext>
            </a:extLst>
          </p:cNvPr>
          <p:cNvSpPr>
            <a:spLocks noGrp="1"/>
          </p:cNvSpPr>
          <p:nvPr>
            <p:ph type="title"/>
          </p:nvPr>
        </p:nvSpPr>
        <p:spPr>
          <a:xfrm>
            <a:off x="3159603" y="153655"/>
            <a:ext cx="3850798" cy="910157"/>
          </a:xfrm>
        </p:spPr>
        <p:txBody>
          <a:bodyPr>
            <a:noAutofit/>
          </a:bodyPr>
          <a:lstStyle/>
          <a:p>
            <a:pPr algn="l"/>
            <a:r>
              <a:rPr lang="es-ES" sz="3200" b="1" dirty="0">
                <a:solidFill>
                  <a:schemeClr val="accent6">
                    <a:lumMod val="75000"/>
                  </a:schemeClr>
                </a:solidFill>
                <a:latin typeface="+mn-lt"/>
                <a:ea typeface="+mn-ea"/>
                <a:cs typeface="+mn-cs"/>
              </a:rPr>
              <a:t>¿Qué hizo María?</a:t>
            </a:r>
            <a:endParaRPr lang="es-EC" sz="3200" b="1" dirty="0">
              <a:solidFill>
                <a:schemeClr val="accent6">
                  <a:lumMod val="75000"/>
                </a:schemeClr>
              </a:solidFill>
              <a:latin typeface="+mn-lt"/>
              <a:ea typeface="+mn-ea"/>
              <a:cs typeface="+mn-cs"/>
            </a:endParaRPr>
          </a:p>
        </p:txBody>
      </p:sp>
      <p:pic>
        <p:nvPicPr>
          <p:cNvPr id="5" name="Imagen 4">
            <a:extLst>
              <a:ext uri="{FF2B5EF4-FFF2-40B4-BE49-F238E27FC236}">
                <a16:creationId xmlns:a16="http://schemas.microsoft.com/office/drawing/2014/main" id="{5CE8AC8F-B626-1291-47A5-0FB87BBCF0C0}"/>
              </a:ext>
            </a:extLst>
          </p:cNvPr>
          <p:cNvPicPr>
            <a:picLocks noChangeAspect="1"/>
          </p:cNvPicPr>
          <p:nvPr/>
        </p:nvPicPr>
        <p:blipFill>
          <a:blip r:embed="rId2"/>
          <a:stretch>
            <a:fillRect/>
          </a:stretch>
        </p:blipFill>
        <p:spPr>
          <a:xfrm>
            <a:off x="10960501" y="0"/>
            <a:ext cx="1231499" cy="1591194"/>
          </a:xfrm>
          <a:prstGeom prst="rect">
            <a:avLst/>
          </a:prstGeom>
        </p:spPr>
      </p:pic>
      <p:sp>
        <p:nvSpPr>
          <p:cNvPr id="7" name="TextBox 6">
            <a:extLst>
              <a:ext uri="{FF2B5EF4-FFF2-40B4-BE49-F238E27FC236}">
                <a16:creationId xmlns:a16="http://schemas.microsoft.com/office/drawing/2014/main" id="{E3C33CAC-F870-D867-D7D1-99D41179AA12}"/>
              </a:ext>
            </a:extLst>
          </p:cNvPr>
          <p:cNvSpPr txBox="1"/>
          <p:nvPr/>
        </p:nvSpPr>
        <p:spPr>
          <a:xfrm>
            <a:off x="8059327" y="2336393"/>
            <a:ext cx="3516923" cy="2185214"/>
          </a:xfrm>
          <a:prstGeom prst="rect">
            <a:avLst/>
          </a:prstGeom>
          <a:noFill/>
        </p:spPr>
        <p:txBody>
          <a:bodyPr wrap="square" rtlCol="0">
            <a:spAutoFit/>
          </a:bodyPr>
          <a:lstStyle/>
          <a:p>
            <a:pPr algn="ctr"/>
            <a:r>
              <a:rPr lang="es-ES" sz="3400" dirty="0">
                <a:solidFill>
                  <a:srgbClr val="FE5CD4"/>
                </a:solidFill>
              </a:rPr>
              <a:t>Ella guardaba estas cosas y las meditaba en su corazón.</a:t>
            </a:r>
            <a:endParaRPr lang="en-US" sz="3400" dirty="0">
              <a:solidFill>
                <a:srgbClr val="FE5CD4"/>
              </a:solidFill>
            </a:endParaRPr>
          </a:p>
        </p:txBody>
      </p:sp>
      <p:pic>
        <p:nvPicPr>
          <p:cNvPr id="11" name="Picture 4" descr="Virgin Mary and Child Jesus With 2 Angels Catholic Picture - Etsy">
            <a:extLst>
              <a:ext uri="{FF2B5EF4-FFF2-40B4-BE49-F238E27FC236}">
                <a16:creationId xmlns:a16="http://schemas.microsoft.com/office/drawing/2014/main" id="{19A2F4C4-0812-4650-30B9-27030F6C1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08" y="1063812"/>
            <a:ext cx="5838156" cy="4744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36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5FC0B-1B96-13F3-2742-A775D8C36019}"/>
              </a:ext>
            </a:extLst>
          </p:cNvPr>
          <p:cNvSpPr>
            <a:spLocks noGrp="1"/>
          </p:cNvSpPr>
          <p:nvPr>
            <p:ph type="title"/>
          </p:nvPr>
        </p:nvSpPr>
        <p:spPr>
          <a:xfrm>
            <a:off x="123092" y="-22608"/>
            <a:ext cx="10040815" cy="1090247"/>
          </a:xfrm>
        </p:spPr>
        <p:txBody>
          <a:bodyPr>
            <a:normAutofit/>
          </a:bodyPr>
          <a:lstStyle/>
          <a:p>
            <a:r>
              <a:rPr lang="es-ES" sz="3200" b="1" dirty="0">
                <a:solidFill>
                  <a:schemeClr val="accent6">
                    <a:lumMod val="75000"/>
                  </a:schemeClr>
                </a:solidFill>
                <a:latin typeface="+mn-lt"/>
                <a:ea typeface="+mn-ea"/>
                <a:cs typeface="+mn-cs"/>
              </a:rPr>
              <a:t>¿Qué significa meditar?</a:t>
            </a:r>
            <a:endParaRPr lang="es-EC" sz="3200" b="1" dirty="0">
              <a:solidFill>
                <a:schemeClr val="accent6">
                  <a:lumMod val="75000"/>
                </a:schemeClr>
              </a:solidFill>
              <a:latin typeface="+mn-lt"/>
              <a:ea typeface="+mn-ea"/>
              <a:cs typeface="+mn-cs"/>
            </a:endParaRPr>
          </a:p>
        </p:txBody>
      </p:sp>
      <p:sp>
        <p:nvSpPr>
          <p:cNvPr id="3" name="Marcador de contenido 2">
            <a:extLst>
              <a:ext uri="{FF2B5EF4-FFF2-40B4-BE49-F238E27FC236}">
                <a16:creationId xmlns:a16="http://schemas.microsoft.com/office/drawing/2014/main" id="{4415250C-69B0-2345-9D49-E8C62C159B77}"/>
              </a:ext>
            </a:extLst>
          </p:cNvPr>
          <p:cNvSpPr>
            <a:spLocks noGrp="1"/>
          </p:cNvSpPr>
          <p:nvPr>
            <p:ph idx="1"/>
          </p:nvPr>
        </p:nvSpPr>
        <p:spPr>
          <a:xfrm>
            <a:off x="7476743" y="2379388"/>
            <a:ext cx="4325113" cy="2099223"/>
          </a:xfrm>
        </p:spPr>
        <p:txBody>
          <a:bodyPr/>
          <a:lstStyle/>
          <a:p>
            <a:pPr marL="0" indent="0">
              <a:buNone/>
            </a:pPr>
            <a:endParaRPr lang="es-ES" dirty="0"/>
          </a:p>
          <a:p>
            <a:pPr marL="0" indent="0" algn="ctr">
              <a:buNone/>
            </a:pPr>
            <a:r>
              <a:rPr lang="es-ES" sz="2800" dirty="0">
                <a:solidFill>
                  <a:srgbClr val="FE5CD4"/>
                </a:solidFill>
              </a:rPr>
              <a:t>Pensar con atención y cuidado en algo; reflexionar.</a:t>
            </a:r>
            <a:endParaRPr lang="es-EC" sz="2800" dirty="0">
              <a:solidFill>
                <a:srgbClr val="FE5CD4"/>
              </a:solidFill>
            </a:endParaRPr>
          </a:p>
        </p:txBody>
      </p:sp>
      <p:pic>
        <p:nvPicPr>
          <p:cNvPr id="5" name="Imagen 4">
            <a:extLst>
              <a:ext uri="{FF2B5EF4-FFF2-40B4-BE49-F238E27FC236}">
                <a16:creationId xmlns:a16="http://schemas.microsoft.com/office/drawing/2014/main" id="{A745196E-ADD8-EBEA-3D95-04B48D353DEC}"/>
              </a:ext>
            </a:extLst>
          </p:cNvPr>
          <p:cNvPicPr>
            <a:picLocks noChangeAspect="1"/>
          </p:cNvPicPr>
          <p:nvPr/>
        </p:nvPicPr>
        <p:blipFill>
          <a:blip r:embed="rId2"/>
          <a:stretch>
            <a:fillRect/>
          </a:stretch>
        </p:blipFill>
        <p:spPr>
          <a:xfrm>
            <a:off x="10960501" y="0"/>
            <a:ext cx="1231499" cy="1591194"/>
          </a:xfrm>
          <a:prstGeom prst="rect">
            <a:avLst/>
          </a:prstGeom>
        </p:spPr>
      </p:pic>
      <p:pic>
        <p:nvPicPr>
          <p:cNvPr id="7170" name="Picture 2" descr="PSICOEDUCATE: Para reflexionar: Nuestro valor como personas">
            <a:extLst>
              <a:ext uri="{FF2B5EF4-FFF2-40B4-BE49-F238E27FC236}">
                <a16:creationId xmlns:a16="http://schemas.microsoft.com/office/drawing/2014/main" id="{89D296B2-7F51-68F2-6C1D-D0C9EE4A3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264" y="1673834"/>
            <a:ext cx="4816221" cy="3510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06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charRg st="1" end="5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280416" y="-18150"/>
            <a:ext cx="10131582" cy="1176390"/>
          </a:xfrm>
        </p:spPr>
        <p:txBody>
          <a:bodyPr>
            <a:noAutofit/>
          </a:bodyPr>
          <a:lstStyle/>
          <a:p>
            <a:r>
              <a:rPr lang="es-ES" sz="2600" b="1" dirty="0">
                <a:solidFill>
                  <a:schemeClr val="accent6">
                    <a:lumMod val="75000"/>
                  </a:schemeClr>
                </a:solidFill>
                <a:latin typeface="+mn-lt"/>
                <a:ea typeface="+mn-ea"/>
                <a:cs typeface="+mn-cs"/>
              </a:rPr>
              <a:t>La Virgen María sabía que Jesús   era el Salvador, el hijo de Dios; pero, no sabía cómo Dios iba manifestarse al mundo. </a:t>
            </a:r>
            <a:endParaRPr lang="es-EC" sz="2600" b="1" dirty="0">
              <a:solidFill>
                <a:schemeClr val="accent6">
                  <a:lumMod val="75000"/>
                </a:schemeClr>
              </a:solidFill>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591194"/>
          </a:xfrm>
          <a:prstGeom prst="rect">
            <a:avLst/>
          </a:prstGeom>
        </p:spPr>
      </p:pic>
      <p:sp>
        <p:nvSpPr>
          <p:cNvPr id="3" name="TextBox 2">
            <a:extLst>
              <a:ext uri="{FF2B5EF4-FFF2-40B4-BE49-F238E27FC236}">
                <a16:creationId xmlns:a16="http://schemas.microsoft.com/office/drawing/2014/main" id="{C30CE289-AB48-0211-2070-9C15DE98424C}"/>
              </a:ext>
            </a:extLst>
          </p:cNvPr>
          <p:cNvSpPr txBox="1"/>
          <p:nvPr/>
        </p:nvSpPr>
        <p:spPr>
          <a:xfrm>
            <a:off x="560832" y="1304544"/>
            <a:ext cx="9619488" cy="892552"/>
          </a:xfrm>
          <a:prstGeom prst="rect">
            <a:avLst/>
          </a:prstGeom>
          <a:noFill/>
        </p:spPr>
        <p:txBody>
          <a:bodyPr wrap="square" rtlCol="0">
            <a:spAutoFit/>
          </a:bodyPr>
          <a:lstStyle/>
          <a:p>
            <a:pPr algn="ctr"/>
            <a:r>
              <a:rPr lang="es-ES" sz="2600" b="1" cap="all" dirty="0">
                <a:solidFill>
                  <a:schemeClr val="accent6">
                    <a:lumMod val="75000"/>
                  </a:schemeClr>
                </a:solidFill>
              </a:rPr>
              <a:t>¿Por qué creen que el ángel anunció el nacimiento de Jesús primero a unos pastores?</a:t>
            </a:r>
            <a:endParaRPr lang="en-US" sz="2600" b="1" cap="all" dirty="0">
              <a:solidFill>
                <a:schemeClr val="accent6">
                  <a:lumMod val="75000"/>
                </a:schemeClr>
              </a:solidFill>
            </a:endParaRPr>
          </a:p>
        </p:txBody>
      </p:sp>
      <p:sp>
        <p:nvSpPr>
          <p:cNvPr id="4" name="TextBox 3">
            <a:extLst>
              <a:ext uri="{FF2B5EF4-FFF2-40B4-BE49-F238E27FC236}">
                <a16:creationId xmlns:a16="http://schemas.microsoft.com/office/drawing/2014/main" id="{0209EB74-A470-3FA1-BF10-4B6D86217027}"/>
              </a:ext>
            </a:extLst>
          </p:cNvPr>
          <p:cNvSpPr txBox="1"/>
          <p:nvPr/>
        </p:nvSpPr>
        <p:spPr>
          <a:xfrm>
            <a:off x="7065210" y="2974848"/>
            <a:ext cx="4511040" cy="1815882"/>
          </a:xfrm>
          <a:prstGeom prst="rect">
            <a:avLst/>
          </a:prstGeom>
          <a:noFill/>
        </p:spPr>
        <p:txBody>
          <a:bodyPr wrap="square" rtlCol="0">
            <a:spAutoFit/>
          </a:bodyPr>
          <a:lstStyle/>
          <a:p>
            <a:pPr algn="ctr"/>
            <a:r>
              <a:rPr lang="es-ES" sz="2800" cap="all" dirty="0">
                <a:solidFill>
                  <a:srgbClr val="FE5CD4"/>
                </a:solidFill>
              </a:rPr>
              <a:t>Eran humildes de corazón, con mucha fe en Dios y aceptarían el mensaje con alegría.</a:t>
            </a:r>
            <a:endParaRPr lang="en-US" sz="2800" cap="all" dirty="0">
              <a:solidFill>
                <a:srgbClr val="FE5CD4"/>
              </a:solidFill>
            </a:endParaRPr>
          </a:p>
        </p:txBody>
      </p:sp>
      <p:pic>
        <p:nvPicPr>
          <p:cNvPr id="6" name="Picture 2" descr="Donde Dice En La Biblia Que Jesus Nacio El 25 De Diciembre">
            <a:extLst>
              <a:ext uri="{FF2B5EF4-FFF2-40B4-BE49-F238E27FC236}">
                <a16:creationId xmlns:a16="http://schemas.microsoft.com/office/drawing/2014/main" id="{41B07B6D-39AF-BA6C-F96E-05A9E389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409" y="2197096"/>
            <a:ext cx="5035296" cy="3653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6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F1098-FE46-D5D8-8A68-78BEA64B1C77}"/>
              </a:ext>
            </a:extLst>
          </p:cNvPr>
          <p:cNvSpPr>
            <a:spLocks noGrp="1"/>
          </p:cNvSpPr>
          <p:nvPr>
            <p:ph type="title"/>
          </p:nvPr>
        </p:nvSpPr>
        <p:spPr>
          <a:xfrm>
            <a:off x="0" y="0"/>
            <a:ext cx="10229117" cy="1460500"/>
          </a:xfrm>
        </p:spPr>
        <p:txBody>
          <a:bodyPr>
            <a:noAutofit/>
          </a:bodyPr>
          <a:lstStyle/>
          <a:p>
            <a:r>
              <a:rPr lang="es-ES" sz="2600" b="1" dirty="0">
                <a:solidFill>
                  <a:schemeClr val="accent6">
                    <a:lumMod val="75000"/>
                  </a:schemeClr>
                </a:solidFill>
                <a:latin typeface="+mn-lt"/>
                <a:ea typeface="+mn-ea"/>
                <a:cs typeface="+mn-cs"/>
              </a:rPr>
              <a:t>Pidamos por mucha humildad y fe para poder ver a Dios en todos los eventos de nuestras vidas dando gracias siempre. </a:t>
            </a:r>
            <a:endParaRPr lang="es-EC" sz="2600" b="1" dirty="0">
              <a:solidFill>
                <a:schemeClr val="accent6">
                  <a:lumMod val="75000"/>
                </a:schemeClr>
              </a:solidFill>
              <a:latin typeface="+mn-lt"/>
              <a:ea typeface="+mn-ea"/>
              <a:cs typeface="+mn-cs"/>
            </a:endParaRPr>
          </a:p>
        </p:txBody>
      </p:sp>
      <p:pic>
        <p:nvPicPr>
          <p:cNvPr id="5" name="Imagen 4">
            <a:extLst>
              <a:ext uri="{FF2B5EF4-FFF2-40B4-BE49-F238E27FC236}">
                <a16:creationId xmlns:a16="http://schemas.microsoft.com/office/drawing/2014/main" id="{9C3C297D-7916-4E68-DBC9-96C056DBDFB3}"/>
              </a:ext>
            </a:extLst>
          </p:cNvPr>
          <p:cNvPicPr>
            <a:picLocks noChangeAspect="1"/>
          </p:cNvPicPr>
          <p:nvPr/>
        </p:nvPicPr>
        <p:blipFill>
          <a:blip r:embed="rId2"/>
          <a:stretch>
            <a:fillRect/>
          </a:stretch>
        </p:blipFill>
        <p:spPr>
          <a:xfrm>
            <a:off x="10960501" y="0"/>
            <a:ext cx="1231499" cy="1591194"/>
          </a:xfrm>
          <a:prstGeom prst="rect">
            <a:avLst/>
          </a:prstGeom>
        </p:spPr>
      </p:pic>
      <p:sp>
        <p:nvSpPr>
          <p:cNvPr id="3" name="TextBox 2">
            <a:extLst>
              <a:ext uri="{FF2B5EF4-FFF2-40B4-BE49-F238E27FC236}">
                <a16:creationId xmlns:a16="http://schemas.microsoft.com/office/drawing/2014/main" id="{D5C43F72-4081-27A8-D0F8-1A8E6C7ECBB7}"/>
              </a:ext>
            </a:extLst>
          </p:cNvPr>
          <p:cNvSpPr txBox="1"/>
          <p:nvPr/>
        </p:nvSpPr>
        <p:spPr>
          <a:xfrm>
            <a:off x="8046720" y="2194560"/>
            <a:ext cx="3633216" cy="2893100"/>
          </a:xfrm>
          <a:prstGeom prst="rect">
            <a:avLst/>
          </a:prstGeom>
          <a:noFill/>
        </p:spPr>
        <p:txBody>
          <a:bodyPr wrap="square" rtlCol="0">
            <a:spAutoFit/>
          </a:bodyPr>
          <a:lstStyle/>
          <a:p>
            <a:pPr algn="ctr"/>
            <a:r>
              <a:rPr lang="es-ES" sz="2600" b="1" cap="all" dirty="0">
                <a:solidFill>
                  <a:schemeClr val="accent6">
                    <a:lumMod val="75000"/>
                  </a:schemeClr>
                </a:solidFill>
              </a:rPr>
              <a:t>Demos gracia por nuestra Madre del Cielo que nos ama y cuida igual que cuidó a Jesús, el Salvador del mundo.</a:t>
            </a:r>
            <a:endParaRPr lang="en-US" sz="2600" b="1" cap="all" dirty="0">
              <a:solidFill>
                <a:schemeClr val="accent6">
                  <a:lumMod val="75000"/>
                </a:schemeClr>
              </a:solidFill>
            </a:endParaRPr>
          </a:p>
        </p:txBody>
      </p:sp>
      <p:pic>
        <p:nvPicPr>
          <p:cNvPr id="11268" name="Picture 4" descr="Niños orando en comunión. | Vector Premium">
            <a:extLst>
              <a:ext uri="{FF2B5EF4-FFF2-40B4-BE49-F238E27FC236}">
                <a16:creationId xmlns:a16="http://schemas.microsoft.com/office/drawing/2014/main" id="{D350AD61-AFA1-9DDB-44DC-4009A4CB7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 y="1460500"/>
            <a:ext cx="2627376" cy="262737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8. LA VIRGEN MARÍA, MADRE Y MODELO - ENCUENTROS CON PADRES DE PRIMERA  COMUNIÓN (BURGOS)">
            <a:extLst>
              <a:ext uri="{FF2B5EF4-FFF2-40B4-BE49-F238E27FC236}">
                <a16:creationId xmlns:a16="http://schemas.microsoft.com/office/drawing/2014/main" id="{56BEDD22-F583-07F6-7392-D4F02C18A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438" y="2194560"/>
            <a:ext cx="3487123" cy="289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C19A0-B589-FF20-34F9-E3C751FC5254}"/>
              </a:ext>
            </a:extLst>
          </p:cNvPr>
          <p:cNvPicPr>
            <a:picLocks noChangeAspect="1"/>
          </p:cNvPicPr>
          <p:nvPr/>
        </p:nvPicPr>
        <p:blipFill>
          <a:blip r:embed="rId2"/>
          <a:stretch>
            <a:fillRect/>
          </a:stretch>
        </p:blipFill>
        <p:spPr>
          <a:xfrm>
            <a:off x="1510749" y="1214938"/>
            <a:ext cx="9312624" cy="4496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991E4C0F-1A00-E9CC-F529-AD65E0219C11}"/>
              </a:ext>
            </a:extLst>
          </p:cNvPr>
          <p:cNvSpPr txBox="1"/>
          <p:nvPr/>
        </p:nvSpPr>
        <p:spPr>
          <a:xfrm>
            <a:off x="2186610" y="2491409"/>
            <a:ext cx="7818782" cy="269019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662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4.jpeg" descr="Image result for gratis, Maria, Madre de Dios para colorear">
            <a:extLst>
              <a:ext uri="{FF2B5EF4-FFF2-40B4-BE49-F238E27FC236}">
                <a16:creationId xmlns:a16="http://schemas.microsoft.com/office/drawing/2014/main" id="{4F25E239-60DE-88C7-6E64-9DB6621AC06A}"/>
              </a:ext>
            </a:extLst>
          </p:cNvPr>
          <p:cNvPicPr>
            <a:picLocks noChangeAspect="1"/>
          </p:cNvPicPr>
          <p:nvPr/>
        </p:nvPicPr>
        <p:blipFill>
          <a:blip r:embed="rId2" cstate="print"/>
          <a:stretch>
            <a:fillRect/>
          </a:stretch>
        </p:blipFill>
        <p:spPr>
          <a:xfrm>
            <a:off x="2702560" y="0"/>
            <a:ext cx="6786880" cy="6858000"/>
          </a:xfrm>
          <a:prstGeom prst="rect">
            <a:avLst/>
          </a:prstGeom>
        </p:spPr>
      </p:pic>
    </p:spTree>
    <p:extLst>
      <p:ext uri="{BB962C8B-B14F-4D97-AF65-F5344CB8AC3E}">
        <p14:creationId xmlns:p14="http://schemas.microsoft.com/office/powerpoint/2010/main" val="136734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Manualidades Gratis | Facebook">
            <a:extLst>
              <a:ext uri="{FF2B5EF4-FFF2-40B4-BE49-F238E27FC236}">
                <a16:creationId xmlns:a16="http://schemas.microsoft.com/office/drawing/2014/main" id="{21F2D68F-482B-19AA-5E85-315C2C0E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03" y="105507"/>
            <a:ext cx="9682008" cy="664698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2F6BDCDB-8149-5C2C-B4CB-1E9540FF7809}"/>
              </a:ext>
            </a:extLst>
          </p:cNvPr>
          <p:cNvSpPr>
            <a:spLocks noGrp="1"/>
          </p:cNvSpPr>
          <p:nvPr>
            <p:ph idx="1"/>
          </p:nvPr>
        </p:nvSpPr>
        <p:spPr>
          <a:xfrm>
            <a:off x="1586078" y="360697"/>
            <a:ext cx="7540338" cy="1591194"/>
          </a:xfrm>
          <a:ln>
            <a:noFill/>
          </a:ln>
          <a:effectLst>
            <a:outerShdw blurRad="50800" dist="38100" dir="10800000" algn="r" rotWithShape="0">
              <a:prstClr val="black">
                <a:alpha val="40000"/>
              </a:prstClr>
            </a:outerShdw>
          </a:effectLst>
          <a:scene3d>
            <a:camera prst="isometricRightUp"/>
            <a:lightRig rig="threePt" dir="t"/>
          </a:scene3d>
        </p:spPr>
        <p:txBody>
          <a:bodyPr>
            <a:noAutofit/>
          </a:bodyPr>
          <a:lstStyle/>
          <a:p>
            <a:pPr marL="0" indent="0">
              <a:buNone/>
            </a:pPr>
            <a:endParaRPr lang="es-EC" sz="9600" dirty="0"/>
          </a:p>
          <a:p>
            <a:pPr marL="0" indent="0" algn="ctr">
              <a:buNone/>
            </a:pPr>
            <a:r>
              <a:rPr lang="es-EC" sz="9600" cap="none" dirty="0">
                <a:ln w="0"/>
                <a:solidFill>
                  <a:schemeClr val="bg1"/>
                </a:solidFill>
                <a:effectLst>
                  <a:outerShdw blurRad="38100" dist="25400" dir="5400000" algn="ctr" rotWithShape="0">
                    <a:srgbClr val="6E747A">
                      <a:alpha val="43000"/>
                    </a:srgbClr>
                  </a:outerShdw>
                </a:effectLst>
                <a:latin typeface="Abadi" panose="020B0604020104020204" pitchFamily="34" charset="0"/>
              </a:rPr>
              <a:t>ACTIVIDADES</a:t>
            </a:r>
          </a:p>
          <a:p>
            <a:pPr marL="0" indent="0">
              <a:buNone/>
            </a:pPr>
            <a:endParaRPr lang="es-EC" sz="9600" dirty="0"/>
          </a:p>
        </p:txBody>
      </p:sp>
      <p:pic>
        <p:nvPicPr>
          <p:cNvPr id="4" name="Imagen 3">
            <a:extLst>
              <a:ext uri="{FF2B5EF4-FFF2-40B4-BE49-F238E27FC236}">
                <a16:creationId xmlns:a16="http://schemas.microsoft.com/office/drawing/2014/main" id="{8D3B77C5-930C-68A8-4E3B-D8C3A39C0454}"/>
              </a:ext>
            </a:extLst>
          </p:cNvPr>
          <p:cNvPicPr>
            <a:picLocks noChangeAspect="1"/>
          </p:cNvPicPr>
          <p:nvPr/>
        </p:nvPicPr>
        <p:blipFill>
          <a:blip r:embed="rId3"/>
          <a:stretch>
            <a:fillRect/>
          </a:stretch>
        </p:blipFill>
        <p:spPr>
          <a:xfrm>
            <a:off x="10941451" y="0"/>
            <a:ext cx="1231499" cy="1591194"/>
          </a:xfrm>
          <a:prstGeom prst="rect">
            <a:avLst/>
          </a:prstGeom>
        </p:spPr>
      </p:pic>
    </p:spTree>
    <p:extLst>
      <p:ext uri="{BB962C8B-B14F-4D97-AF65-F5344CB8AC3E}">
        <p14:creationId xmlns:p14="http://schemas.microsoft.com/office/powerpoint/2010/main" val="234784699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663855-E6F4-FCE2-E681-68805940A01E}"/>
              </a:ext>
            </a:extLst>
          </p:cNvPr>
          <p:cNvPicPr>
            <a:picLocks noChangeAspect="1"/>
          </p:cNvPicPr>
          <p:nvPr/>
        </p:nvPicPr>
        <p:blipFill>
          <a:blip r:embed="rId2"/>
          <a:stretch>
            <a:fillRect/>
          </a:stretch>
        </p:blipFill>
        <p:spPr>
          <a:xfrm>
            <a:off x="1072625" y="0"/>
            <a:ext cx="10046752" cy="6858000"/>
          </a:xfrm>
          <a:prstGeom prst="rect">
            <a:avLst/>
          </a:prstGeom>
        </p:spPr>
      </p:pic>
      <p:sp>
        <p:nvSpPr>
          <p:cNvPr id="6" name="Rectangle: Rounded Corners 5">
            <a:extLst>
              <a:ext uri="{FF2B5EF4-FFF2-40B4-BE49-F238E27FC236}">
                <a16:creationId xmlns:a16="http://schemas.microsoft.com/office/drawing/2014/main" id="{002E7F3A-B652-4655-3815-448C80B42E52}"/>
              </a:ext>
            </a:extLst>
          </p:cNvPr>
          <p:cNvSpPr/>
          <p:nvPr/>
        </p:nvSpPr>
        <p:spPr>
          <a:xfrm>
            <a:off x="1603513" y="5579165"/>
            <a:ext cx="596348" cy="47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E5CD4"/>
                </a:solidFill>
                <a:effectLst>
                  <a:outerShdw blurRad="38100" dist="19050" dir="2700000" algn="tl" rotWithShape="0">
                    <a:schemeClr val="dk1">
                      <a:alpha val="40000"/>
                    </a:schemeClr>
                  </a:outerShdw>
                </a:effectLst>
              </a:rPr>
              <a:t>L</a:t>
            </a:r>
          </a:p>
        </p:txBody>
      </p:sp>
      <p:sp>
        <p:nvSpPr>
          <p:cNvPr id="9" name="TextBox 8">
            <a:extLst>
              <a:ext uri="{FF2B5EF4-FFF2-40B4-BE49-F238E27FC236}">
                <a16:creationId xmlns:a16="http://schemas.microsoft.com/office/drawing/2014/main" id="{4F089CCF-0669-EA80-4B44-B24F80D5A3BD}"/>
              </a:ext>
            </a:extLst>
          </p:cNvPr>
          <p:cNvSpPr txBox="1"/>
          <p:nvPr/>
        </p:nvSpPr>
        <p:spPr>
          <a:xfrm>
            <a:off x="2504661" y="5594578"/>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10" name="TextBox 9">
            <a:extLst>
              <a:ext uri="{FF2B5EF4-FFF2-40B4-BE49-F238E27FC236}">
                <a16:creationId xmlns:a16="http://schemas.microsoft.com/office/drawing/2014/main" id="{07464D0D-31C9-B1E9-5F89-772DF6E1E4D0}"/>
              </a:ext>
            </a:extLst>
          </p:cNvPr>
          <p:cNvSpPr txBox="1"/>
          <p:nvPr/>
        </p:nvSpPr>
        <p:spPr>
          <a:xfrm>
            <a:off x="3359426" y="5586871"/>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P</a:t>
            </a:r>
          </a:p>
        </p:txBody>
      </p:sp>
      <p:sp>
        <p:nvSpPr>
          <p:cNvPr id="11" name="TextBox 10">
            <a:extLst>
              <a:ext uri="{FF2B5EF4-FFF2-40B4-BE49-F238E27FC236}">
                <a16:creationId xmlns:a16="http://schemas.microsoft.com/office/drawing/2014/main" id="{29A9E992-39D7-8F38-4953-0E9862D4C673}"/>
              </a:ext>
            </a:extLst>
          </p:cNvPr>
          <p:cNvSpPr txBox="1"/>
          <p:nvPr/>
        </p:nvSpPr>
        <p:spPr>
          <a:xfrm>
            <a:off x="4114800" y="5547114"/>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U</a:t>
            </a:r>
          </a:p>
        </p:txBody>
      </p:sp>
      <p:sp>
        <p:nvSpPr>
          <p:cNvPr id="12" name="TextBox 11">
            <a:extLst>
              <a:ext uri="{FF2B5EF4-FFF2-40B4-BE49-F238E27FC236}">
                <a16:creationId xmlns:a16="http://schemas.microsoft.com/office/drawing/2014/main" id="{24B78BD7-4FDA-6AE7-D10B-4596C11E610A}"/>
              </a:ext>
            </a:extLst>
          </p:cNvPr>
          <p:cNvSpPr txBox="1"/>
          <p:nvPr/>
        </p:nvSpPr>
        <p:spPr>
          <a:xfrm>
            <a:off x="4837043" y="5562527"/>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S</a:t>
            </a:r>
          </a:p>
        </p:txBody>
      </p:sp>
      <p:sp>
        <p:nvSpPr>
          <p:cNvPr id="13" name="TextBox 12">
            <a:extLst>
              <a:ext uri="{FF2B5EF4-FFF2-40B4-BE49-F238E27FC236}">
                <a16:creationId xmlns:a16="http://schemas.microsoft.com/office/drawing/2014/main" id="{4C937CAC-0A11-9ECA-04B2-B0EF002AB04B}"/>
              </a:ext>
            </a:extLst>
          </p:cNvPr>
          <p:cNvSpPr txBox="1"/>
          <p:nvPr/>
        </p:nvSpPr>
        <p:spPr>
          <a:xfrm>
            <a:off x="5546034" y="5586871"/>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I</a:t>
            </a:r>
          </a:p>
        </p:txBody>
      </p:sp>
      <p:sp>
        <p:nvSpPr>
          <p:cNvPr id="14" name="TextBox 13">
            <a:extLst>
              <a:ext uri="{FF2B5EF4-FFF2-40B4-BE49-F238E27FC236}">
                <a16:creationId xmlns:a16="http://schemas.microsoft.com/office/drawing/2014/main" id="{00C55AD1-BA5C-9B34-5B5D-EEBC04A7A737}"/>
              </a:ext>
            </a:extLst>
          </p:cNvPr>
          <p:cNvSpPr txBox="1"/>
          <p:nvPr/>
        </p:nvSpPr>
        <p:spPr>
          <a:xfrm>
            <a:off x="6275306" y="5562526"/>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15" name="TextBox 14">
            <a:extLst>
              <a:ext uri="{FF2B5EF4-FFF2-40B4-BE49-F238E27FC236}">
                <a16:creationId xmlns:a16="http://schemas.microsoft.com/office/drawing/2014/main" id="{51297031-4840-60D7-2F93-E96FC967F0D0}"/>
              </a:ext>
            </a:extLst>
          </p:cNvPr>
          <p:cNvSpPr txBox="1"/>
          <p:nvPr/>
        </p:nvSpPr>
        <p:spPr>
          <a:xfrm>
            <a:off x="7156975" y="5536021"/>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R</a:t>
            </a:r>
          </a:p>
        </p:txBody>
      </p:sp>
      <p:sp>
        <p:nvSpPr>
          <p:cNvPr id="16" name="TextBox 15">
            <a:extLst>
              <a:ext uri="{FF2B5EF4-FFF2-40B4-BE49-F238E27FC236}">
                <a16:creationId xmlns:a16="http://schemas.microsoft.com/office/drawing/2014/main" id="{EEAF5824-D6F5-C492-70E5-E35760AFB90E}"/>
              </a:ext>
            </a:extLst>
          </p:cNvPr>
          <p:cNvSpPr txBox="1"/>
          <p:nvPr/>
        </p:nvSpPr>
        <p:spPr>
          <a:xfrm>
            <a:off x="7879218" y="55791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O</a:t>
            </a:r>
          </a:p>
        </p:txBody>
      </p:sp>
      <p:sp>
        <p:nvSpPr>
          <p:cNvPr id="17" name="TextBox 16">
            <a:extLst>
              <a:ext uri="{FF2B5EF4-FFF2-40B4-BE49-F238E27FC236}">
                <a16:creationId xmlns:a16="http://schemas.microsoft.com/office/drawing/2014/main" id="{52E288BF-D5ED-B882-6055-ED244C80635E}"/>
              </a:ext>
            </a:extLst>
          </p:cNvPr>
          <p:cNvSpPr txBox="1"/>
          <p:nvPr/>
        </p:nvSpPr>
        <p:spPr>
          <a:xfrm>
            <a:off x="8621340" y="556252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N</a:t>
            </a:r>
          </a:p>
        </p:txBody>
      </p:sp>
      <p:sp>
        <p:nvSpPr>
          <p:cNvPr id="18" name="TextBox 17">
            <a:extLst>
              <a:ext uri="{FF2B5EF4-FFF2-40B4-BE49-F238E27FC236}">
                <a16:creationId xmlns:a16="http://schemas.microsoft.com/office/drawing/2014/main" id="{05AF38EB-0FC1-2485-7B5F-8D5BF508078E}"/>
              </a:ext>
            </a:extLst>
          </p:cNvPr>
          <p:cNvSpPr txBox="1"/>
          <p:nvPr/>
        </p:nvSpPr>
        <p:spPr>
          <a:xfrm>
            <a:off x="9416472" y="5571386"/>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19" name="TextBox 18">
            <a:extLst>
              <a:ext uri="{FF2B5EF4-FFF2-40B4-BE49-F238E27FC236}">
                <a16:creationId xmlns:a16="http://schemas.microsoft.com/office/drawing/2014/main" id="{18D177D2-3C5F-D1F3-656D-F5C2B20192B0}"/>
              </a:ext>
            </a:extLst>
          </p:cNvPr>
          <p:cNvSpPr txBox="1"/>
          <p:nvPr/>
        </p:nvSpPr>
        <p:spPr>
          <a:xfrm>
            <a:off x="10199150" y="5536020"/>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L</a:t>
            </a:r>
          </a:p>
        </p:txBody>
      </p:sp>
      <p:sp>
        <p:nvSpPr>
          <p:cNvPr id="20" name="TextBox 19">
            <a:extLst>
              <a:ext uri="{FF2B5EF4-FFF2-40B4-BE49-F238E27FC236}">
                <a16:creationId xmlns:a16="http://schemas.microsoft.com/office/drawing/2014/main" id="{D4D0D97F-DD00-E607-D078-A9A4FA123180}"/>
              </a:ext>
            </a:extLst>
          </p:cNvPr>
          <p:cNvSpPr txBox="1"/>
          <p:nvPr/>
        </p:nvSpPr>
        <p:spPr>
          <a:xfrm>
            <a:off x="1600201" y="6226289"/>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N</a:t>
            </a:r>
          </a:p>
        </p:txBody>
      </p:sp>
      <p:sp>
        <p:nvSpPr>
          <p:cNvPr id="21" name="TextBox 20">
            <a:extLst>
              <a:ext uri="{FF2B5EF4-FFF2-40B4-BE49-F238E27FC236}">
                <a16:creationId xmlns:a16="http://schemas.microsoft.com/office/drawing/2014/main" id="{7F38C05F-AD90-33EF-E9A8-367AC3955E4A}"/>
              </a:ext>
            </a:extLst>
          </p:cNvPr>
          <p:cNvSpPr txBox="1"/>
          <p:nvPr/>
        </p:nvSpPr>
        <p:spPr>
          <a:xfrm>
            <a:off x="2266119"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O</a:t>
            </a:r>
          </a:p>
        </p:txBody>
      </p:sp>
      <p:sp>
        <p:nvSpPr>
          <p:cNvPr id="22" name="TextBox 21">
            <a:extLst>
              <a:ext uri="{FF2B5EF4-FFF2-40B4-BE49-F238E27FC236}">
                <a16:creationId xmlns:a16="http://schemas.microsoft.com/office/drawing/2014/main" id="{9DC54BE8-35CE-F960-780D-5F2C90B5DD8F}"/>
              </a:ext>
            </a:extLst>
          </p:cNvPr>
          <p:cNvSpPr txBox="1"/>
          <p:nvPr/>
        </p:nvSpPr>
        <p:spPr>
          <a:xfrm>
            <a:off x="2955235"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M</a:t>
            </a:r>
          </a:p>
        </p:txBody>
      </p:sp>
      <p:sp>
        <p:nvSpPr>
          <p:cNvPr id="23" name="TextBox 22">
            <a:extLst>
              <a:ext uri="{FF2B5EF4-FFF2-40B4-BE49-F238E27FC236}">
                <a16:creationId xmlns:a16="http://schemas.microsoft.com/office/drawing/2014/main" id="{E5FFCC8F-0280-014A-206D-C442CEE7C33D}"/>
              </a:ext>
            </a:extLst>
          </p:cNvPr>
          <p:cNvSpPr txBox="1"/>
          <p:nvPr/>
        </p:nvSpPr>
        <p:spPr>
          <a:xfrm>
            <a:off x="3684900" y="6263812"/>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B</a:t>
            </a:r>
          </a:p>
        </p:txBody>
      </p:sp>
      <p:sp>
        <p:nvSpPr>
          <p:cNvPr id="24" name="TextBox 23">
            <a:extLst>
              <a:ext uri="{FF2B5EF4-FFF2-40B4-BE49-F238E27FC236}">
                <a16:creationId xmlns:a16="http://schemas.microsoft.com/office/drawing/2014/main" id="{6C2F594F-8751-20F6-D903-F6D90D81C080}"/>
              </a:ext>
            </a:extLst>
          </p:cNvPr>
          <p:cNvSpPr txBox="1"/>
          <p:nvPr/>
        </p:nvSpPr>
        <p:spPr>
          <a:xfrm>
            <a:off x="4427415" y="6356578"/>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R</a:t>
            </a:r>
          </a:p>
        </p:txBody>
      </p:sp>
      <p:sp>
        <p:nvSpPr>
          <p:cNvPr id="25" name="TextBox 24">
            <a:extLst>
              <a:ext uri="{FF2B5EF4-FFF2-40B4-BE49-F238E27FC236}">
                <a16:creationId xmlns:a16="http://schemas.microsoft.com/office/drawing/2014/main" id="{8F46E13B-DF58-E417-AEAF-0D4DBDD9F161}"/>
              </a:ext>
            </a:extLst>
          </p:cNvPr>
          <p:cNvSpPr txBox="1"/>
          <p:nvPr/>
        </p:nvSpPr>
        <p:spPr>
          <a:xfrm>
            <a:off x="5317037"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26" name="TextBox 25">
            <a:extLst>
              <a:ext uri="{FF2B5EF4-FFF2-40B4-BE49-F238E27FC236}">
                <a16:creationId xmlns:a16="http://schemas.microsoft.com/office/drawing/2014/main" id="{B901855F-3DE8-08FE-8015-03355E663243}"/>
              </a:ext>
            </a:extLst>
          </p:cNvPr>
          <p:cNvSpPr txBox="1"/>
          <p:nvPr/>
        </p:nvSpPr>
        <p:spPr>
          <a:xfrm>
            <a:off x="5983357"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D</a:t>
            </a:r>
          </a:p>
        </p:txBody>
      </p:sp>
      <p:sp>
        <p:nvSpPr>
          <p:cNvPr id="27" name="TextBox 26">
            <a:extLst>
              <a:ext uri="{FF2B5EF4-FFF2-40B4-BE49-F238E27FC236}">
                <a16:creationId xmlns:a16="http://schemas.microsoft.com/office/drawing/2014/main" id="{0F3EC276-3FE6-E9EB-D568-DE47A571A700}"/>
              </a:ext>
            </a:extLst>
          </p:cNvPr>
          <p:cNvSpPr txBox="1"/>
          <p:nvPr/>
        </p:nvSpPr>
        <p:spPr>
          <a:xfrm>
            <a:off x="6685323" y="6291940"/>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28" name="TextBox 27">
            <a:extLst>
              <a:ext uri="{FF2B5EF4-FFF2-40B4-BE49-F238E27FC236}">
                <a16:creationId xmlns:a16="http://schemas.microsoft.com/office/drawing/2014/main" id="{2B276BDB-1E1B-66AC-C958-4C09C9D71BF0}"/>
              </a:ext>
            </a:extLst>
          </p:cNvPr>
          <p:cNvSpPr txBox="1"/>
          <p:nvPr/>
        </p:nvSpPr>
        <p:spPr>
          <a:xfrm>
            <a:off x="7428644"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J</a:t>
            </a:r>
          </a:p>
        </p:txBody>
      </p:sp>
      <p:sp>
        <p:nvSpPr>
          <p:cNvPr id="29" name="TextBox 28">
            <a:extLst>
              <a:ext uri="{FF2B5EF4-FFF2-40B4-BE49-F238E27FC236}">
                <a16:creationId xmlns:a16="http://schemas.microsoft.com/office/drawing/2014/main" id="{D21A0912-9431-46E0-61D9-D973E9774BBC}"/>
              </a:ext>
            </a:extLst>
          </p:cNvPr>
          <p:cNvSpPr txBox="1"/>
          <p:nvPr/>
        </p:nvSpPr>
        <p:spPr>
          <a:xfrm>
            <a:off x="8183616" y="6277065"/>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E</a:t>
            </a:r>
          </a:p>
        </p:txBody>
      </p:sp>
      <p:sp>
        <p:nvSpPr>
          <p:cNvPr id="30" name="TextBox 29">
            <a:extLst>
              <a:ext uri="{FF2B5EF4-FFF2-40B4-BE49-F238E27FC236}">
                <a16:creationId xmlns:a16="http://schemas.microsoft.com/office/drawing/2014/main" id="{09F91476-D24B-2462-F264-6C7E42A469C0}"/>
              </a:ext>
            </a:extLst>
          </p:cNvPr>
          <p:cNvSpPr txBox="1"/>
          <p:nvPr/>
        </p:nvSpPr>
        <p:spPr>
          <a:xfrm>
            <a:off x="8873529" y="6263812"/>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S</a:t>
            </a:r>
          </a:p>
        </p:txBody>
      </p:sp>
      <p:sp>
        <p:nvSpPr>
          <p:cNvPr id="31" name="TextBox 30">
            <a:extLst>
              <a:ext uri="{FF2B5EF4-FFF2-40B4-BE49-F238E27FC236}">
                <a16:creationId xmlns:a16="http://schemas.microsoft.com/office/drawing/2014/main" id="{983C74B7-96F0-599D-FDA2-BB74F53DC3F7}"/>
              </a:ext>
            </a:extLst>
          </p:cNvPr>
          <p:cNvSpPr txBox="1"/>
          <p:nvPr/>
        </p:nvSpPr>
        <p:spPr>
          <a:xfrm>
            <a:off x="9588345" y="6304650"/>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U</a:t>
            </a:r>
          </a:p>
        </p:txBody>
      </p:sp>
      <p:sp>
        <p:nvSpPr>
          <p:cNvPr id="32" name="TextBox 31">
            <a:extLst>
              <a:ext uri="{FF2B5EF4-FFF2-40B4-BE49-F238E27FC236}">
                <a16:creationId xmlns:a16="http://schemas.microsoft.com/office/drawing/2014/main" id="{9977A59E-9BD4-3424-4306-B3A2A9F03CA5}"/>
              </a:ext>
            </a:extLst>
          </p:cNvPr>
          <p:cNvSpPr txBox="1"/>
          <p:nvPr/>
        </p:nvSpPr>
        <p:spPr>
          <a:xfrm>
            <a:off x="10331264" y="6263812"/>
            <a:ext cx="450574" cy="461665"/>
          </a:xfrm>
          <a:prstGeom prst="rect">
            <a:avLst/>
          </a:prstGeom>
          <a:noFill/>
          <a:ln>
            <a:noFill/>
          </a:ln>
        </p:spPr>
        <p:txBody>
          <a:bodyPr wrap="square" rtlCol="0">
            <a:spAutoFit/>
          </a:bodyPr>
          <a:lstStyle/>
          <a:p>
            <a:pPr algn="ctr"/>
            <a:r>
              <a:rPr lang="en-US" sz="2400" b="1" dirty="0">
                <a:ln w="0"/>
                <a:solidFill>
                  <a:srgbClr val="FE5CD4"/>
                </a:solidFill>
                <a:effectLst>
                  <a:outerShdw blurRad="38100" dist="19050" dir="2700000" algn="tl" rotWithShape="0">
                    <a:schemeClr val="dk1">
                      <a:alpha val="40000"/>
                    </a:schemeClr>
                  </a:outerShdw>
                </a:effectLst>
              </a:rPr>
              <a:t>S</a:t>
            </a:r>
          </a:p>
        </p:txBody>
      </p:sp>
    </p:spTree>
    <p:extLst>
      <p:ext uri="{BB962C8B-B14F-4D97-AF65-F5344CB8AC3E}">
        <p14:creationId xmlns:p14="http://schemas.microsoft.com/office/powerpoint/2010/main" val="40740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C02BF91C-E1C3-B9BA-26CE-D188BDB1300C}"/>
                  </a:ext>
                </a:extLst>
              </p14:cNvPr>
              <p14:cNvContentPartPr/>
              <p14:nvPr/>
            </p14:nvContentPartPr>
            <p14:xfrm>
              <a:off x="3704940" y="3991140"/>
              <a:ext cx="360" cy="360"/>
            </p14:xfrm>
          </p:contentPart>
        </mc:Choice>
        <mc:Fallback xmlns="">
          <p:pic>
            <p:nvPicPr>
              <p:cNvPr id="34" name="Ink 33">
                <a:extLst>
                  <a:ext uri="{FF2B5EF4-FFF2-40B4-BE49-F238E27FC236}">
                    <a16:creationId xmlns:a16="http://schemas.microsoft.com/office/drawing/2014/main" id="{C02BF91C-E1C3-B9BA-26CE-D188BDB1300C}"/>
                  </a:ext>
                </a:extLst>
              </p:cNvPr>
              <p:cNvPicPr/>
              <p:nvPr/>
            </p:nvPicPr>
            <p:blipFill>
              <a:blip r:embed="rId3"/>
              <a:stretch>
                <a:fillRect/>
              </a:stretch>
            </p:blipFill>
            <p:spPr>
              <a:xfrm>
                <a:off x="3669300" y="391914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021A50A7-3126-9DBB-8B65-A5B306687C3C}"/>
                  </a:ext>
                </a:extLst>
              </p14:cNvPr>
              <p14:cNvContentPartPr/>
              <p14:nvPr/>
            </p14:nvContentPartPr>
            <p14:xfrm>
              <a:off x="10915380" y="3438540"/>
              <a:ext cx="360" cy="360"/>
            </p14:xfrm>
          </p:contentPart>
        </mc:Choice>
        <mc:Fallback xmlns="">
          <p:pic>
            <p:nvPicPr>
              <p:cNvPr id="36" name="Ink 35">
                <a:extLst>
                  <a:ext uri="{FF2B5EF4-FFF2-40B4-BE49-F238E27FC236}">
                    <a16:creationId xmlns:a16="http://schemas.microsoft.com/office/drawing/2014/main" id="{021A50A7-3126-9DBB-8B65-A5B306687C3C}"/>
                  </a:ext>
                </a:extLst>
              </p:cNvPr>
              <p:cNvPicPr/>
              <p:nvPr/>
            </p:nvPicPr>
            <p:blipFill>
              <a:blip r:embed="rId3"/>
              <a:stretch>
                <a:fillRect/>
              </a:stretch>
            </p:blipFill>
            <p:spPr>
              <a:xfrm>
                <a:off x="10879740" y="3366540"/>
                <a:ext cx="72000" cy="144000"/>
              </a:xfrm>
              <a:prstGeom prst="rect">
                <a:avLst/>
              </a:prstGeom>
            </p:spPr>
          </p:pic>
        </mc:Fallback>
      </mc:AlternateContent>
      <p:pic>
        <p:nvPicPr>
          <p:cNvPr id="18" name="Picture 17">
            <a:extLst>
              <a:ext uri="{FF2B5EF4-FFF2-40B4-BE49-F238E27FC236}">
                <a16:creationId xmlns:a16="http://schemas.microsoft.com/office/drawing/2014/main" id="{8A9C3C87-4F1C-9F32-6F0D-7A68DEB50267}"/>
              </a:ext>
            </a:extLst>
          </p:cNvPr>
          <p:cNvPicPr>
            <a:picLocks noChangeAspect="1"/>
          </p:cNvPicPr>
          <p:nvPr/>
        </p:nvPicPr>
        <p:blipFill>
          <a:blip r:embed="rId5"/>
          <a:stretch>
            <a:fillRect/>
          </a:stretch>
        </p:blipFill>
        <p:spPr>
          <a:xfrm>
            <a:off x="1534282" y="1100651"/>
            <a:ext cx="9381098" cy="4690549"/>
          </a:xfrm>
          <a:prstGeom prst="rect">
            <a:avLst/>
          </a:prstGeom>
        </p:spPr>
      </p:pic>
      <p:sp>
        <p:nvSpPr>
          <p:cNvPr id="19" name="TextBox 18">
            <a:extLst>
              <a:ext uri="{FF2B5EF4-FFF2-40B4-BE49-F238E27FC236}">
                <a16:creationId xmlns:a16="http://schemas.microsoft.com/office/drawing/2014/main" id="{CAC87F3B-4952-479A-ED2D-E25974407B89}"/>
              </a:ext>
            </a:extLst>
          </p:cNvPr>
          <p:cNvSpPr txBox="1"/>
          <p:nvPr/>
        </p:nvSpPr>
        <p:spPr>
          <a:xfrm>
            <a:off x="2837045" y="3193774"/>
            <a:ext cx="1071266" cy="1043682"/>
          </a:xfrm>
          <a:prstGeom prst="rect">
            <a:avLst/>
          </a:prstGeom>
          <a:solidFill>
            <a:srgbClr val="00B0F0"/>
          </a:solidFill>
        </p:spPr>
        <p:txBody>
          <a:bodyPr wrap="square" rtlCol="0">
            <a:spAutoFit/>
          </a:bodyPr>
          <a:lstStyle/>
          <a:p>
            <a:endParaRPr lang="en-US" dirty="0"/>
          </a:p>
        </p:txBody>
      </p:sp>
      <p:sp>
        <p:nvSpPr>
          <p:cNvPr id="20" name="TextBox 19">
            <a:extLst>
              <a:ext uri="{FF2B5EF4-FFF2-40B4-BE49-F238E27FC236}">
                <a16:creationId xmlns:a16="http://schemas.microsoft.com/office/drawing/2014/main" id="{7C4FE600-5103-90B3-3C30-A96F33D63769}"/>
              </a:ext>
            </a:extLst>
          </p:cNvPr>
          <p:cNvSpPr txBox="1"/>
          <p:nvPr/>
        </p:nvSpPr>
        <p:spPr>
          <a:xfrm>
            <a:off x="7784724" y="3193774"/>
            <a:ext cx="869188" cy="1043682"/>
          </a:xfrm>
          <a:prstGeom prst="rect">
            <a:avLst/>
          </a:prstGeom>
          <a:solidFill>
            <a:srgbClr val="00B0F0"/>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78C73B9C-5479-90B6-8C4B-99284FB0DB73}"/>
              </a:ext>
            </a:extLst>
          </p:cNvPr>
          <p:cNvSpPr txBox="1"/>
          <p:nvPr/>
        </p:nvSpPr>
        <p:spPr>
          <a:xfrm>
            <a:off x="7064128" y="3193774"/>
            <a:ext cx="821800" cy="1043682"/>
          </a:xfrm>
          <a:prstGeom prst="rect">
            <a:avLst/>
          </a:prstGeom>
          <a:solidFill>
            <a:srgbClr val="00B0F0"/>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id="{2646830E-86A4-5DF4-9CD2-EEB0003D1038}"/>
              </a:ext>
            </a:extLst>
          </p:cNvPr>
          <p:cNvSpPr txBox="1"/>
          <p:nvPr/>
        </p:nvSpPr>
        <p:spPr>
          <a:xfrm>
            <a:off x="4802660" y="3193774"/>
            <a:ext cx="869188" cy="1043682"/>
          </a:xfrm>
          <a:prstGeom prst="rect">
            <a:avLst/>
          </a:prstGeom>
          <a:solidFill>
            <a:srgbClr val="00B0F0"/>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2C64EC8F-65FA-4F90-543A-36BB8968B874}"/>
              </a:ext>
            </a:extLst>
          </p:cNvPr>
          <p:cNvSpPr txBox="1"/>
          <p:nvPr/>
        </p:nvSpPr>
        <p:spPr>
          <a:xfrm>
            <a:off x="3538330" y="4761669"/>
            <a:ext cx="969259" cy="1043682"/>
          </a:xfrm>
          <a:prstGeom prst="rect">
            <a:avLst/>
          </a:prstGeom>
          <a:solidFill>
            <a:srgbClr val="00B0F0"/>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2D09F562-DBAB-07FB-C31D-16BBACD830CA}"/>
              </a:ext>
            </a:extLst>
          </p:cNvPr>
          <p:cNvSpPr txBox="1"/>
          <p:nvPr/>
        </p:nvSpPr>
        <p:spPr>
          <a:xfrm>
            <a:off x="4507589" y="4747518"/>
            <a:ext cx="869188" cy="1043682"/>
          </a:xfrm>
          <a:prstGeom prst="rect">
            <a:avLst/>
          </a:prstGeom>
          <a:solidFill>
            <a:srgbClr val="00B0F0"/>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id="{46B3E089-84AD-E421-A743-9F99960665D3}"/>
              </a:ext>
            </a:extLst>
          </p:cNvPr>
          <p:cNvSpPr txBox="1"/>
          <p:nvPr/>
        </p:nvSpPr>
        <p:spPr>
          <a:xfrm>
            <a:off x="6915536" y="4771682"/>
            <a:ext cx="869188" cy="1043682"/>
          </a:xfrm>
          <a:prstGeom prst="rect">
            <a:avLst/>
          </a:prstGeom>
          <a:solidFill>
            <a:srgbClr val="00B0F0"/>
          </a:solidFill>
        </p:spPr>
        <p:txBody>
          <a:bodyPr wrap="square" rtlCol="0">
            <a:spAutoFit/>
          </a:bodyPr>
          <a:lstStyle/>
          <a:p>
            <a:endParaRPr lang="en-US" dirty="0"/>
          </a:p>
        </p:txBody>
      </p:sp>
    </p:spTree>
    <p:extLst>
      <p:ext uri="{BB962C8B-B14F-4D97-AF65-F5344CB8AC3E}">
        <p14:creationId xmlns:p14="http://schemas.microsoft.com/office/powerpoint/2010/main" val="16087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7E398F-E4E3-CD8E-CE4B-355CFD00E0C0}"/>
              </a:ext>
            </a:extLst>
          </p:cNvPr>
          <p:cNvSpPr>
            <a:spLocks noGrp="1"/>
          </p:cNvSpPr>
          <p:nvPr>
            <p:ph idx="1"/>
          </p:nvPr>
        </p:nvSpPr>
        <p:spPr>
          <a:xfrm>
            <a:off x="7244861" y="1767108"/>
            <a:ext cx="3197323" cy="3100314"/>
          </a:xfrm>
        </p:spPr>
        <p:txBody>
          <a:bodyPr>
            <a:normAutofit fontScale="62500" lnSpcReduction="20000"/>
          </a:bodyPr>
          <a:lstStyle/>
          <a:p>
            <a:pPr marL="0" indent="0" algn="ctr">
              <a:buNone/>
            </a:pPr>
            <a:r>
              <a:rPr lang="es-EC" dirty="0"/>
              <a:t>                                                                    </a:t>
            </a:r>
          </a:p>
          <a:p>
            <a:pPr marL="0" indent="0" algn="ctr">
              <a:buNone/>
            </a:pPr>
            <a:endParaRPr lang="es-EC" dirty="0"/>
          </a:p>
          <a:p>
            <a:pPr marL="0" indent="0" algn="ctr">
              <a:buNone/>
            </a:pPr>
            <a:r>
              <a:rPr lang="es-EC" sz="4100" b="1" dirty="0">
                <a:solidFill>
                  <a:schemeClr val="accent6">
                    <a:lumMod val="75000"/>
                  </a:schemeClr>
                </a:solidFill>
              </a:rPr>
              <a:t>LECTURA DEL SANTO EVANGELIO SEGÚN SAN LUCAS 2, 16-21</a:t>
            </a:r>
          </a:p>
          <a:p>
            <a:pPr marL="0" indent="0" algn="ctr">
              <a:buNone/>
            </a:pPr>
            <a:endParaRPr lang="es-EC" sz="4100" b="1" dirty="0">
              <a:solidFill>
                <a:schemeClr val="bg1"/>
              </a:solidFill>
            </a:endParaRPr>
          </a:p>
          <a:p>
            <a:pPr marL="0" indent="0" algn="ctr">
              <a:buNone/>
            </a:pPr>
            <a:r>
              <a:rPr lang="es-EC" sz="4100" b="1" dirty="0">
                <a:solidFill>
                  <a:schemeClr val="bg1"/>
                </a:solidFill>
              </a:rPr>
              <a:t>GLORIA A TI SEÑOR</a:t>
            </a:r>
          </a:p>
        </p:txBody>
      </p:sp>
      <p:pic>
        <p:nvPicPr>
          <p:cNvPr id="5" name="Imagen 4">
            <a:extLst>
              <a:ext uri="{FF2B5EF4-FFF2-40B4-BE49-F238E27FC236}">
                <a16:creationId xmlns:a16="http://schemas.microsoft.com/office/drawing/2014/main" id="{92DA0270-C085-AC0C-A4B0-C89DAE7E31CF}"/>
              </a:ext>
            </a:extLst>
          </p:cNvPr>
          <p:cNvPicPr>
            <a:picLocks noChangeAspect="1"/>
          </p:cNvPicPr>
          <p:nvPr/>
        </p:nvPicPr>
        <p:blipFill>
          <a:blip r:embed="rId2"/>
          <a:stretch>
            <a:fillRect/>
          </a:stretch>
        </p:blipFill>
        <p:spPr>
          <a:xfrm>
            <a:off x="10963274" y="0"/>
            <a:ext cx="1228725" cy="1590675"/>
          </a:xfrm>
          <a:prstGeom prst="rect">
            <a:avLst/>
          </a:prstGeom>
        </p:spPr>
      </p:pic>
      <p:pic>
        <p:nvPicPr>
          <p:cNvPr id="1026" name="Picture 2" descr="15 - La Biblia | Los peques del Reino">
            <a:extLst>
              <a:ext uri="{FF2B5EF4-FFF2-40B4-BE49-F238E27FC236}">
                <a16:creationId xmlns:a16="http://schemas.microsoft.com/office/drawing/2014/main" id="{5A7F6A01-034A-F13D-3162-61AB92A7B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150" y="1499308"/>
            <a:ext cx="4959850" cy="385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345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153939-1338-2DA3-57AE-02795331D713}"/>
              </a:ext>
            </a:extLst>
          </p:cNvPr>
          <p:cNvSpPr>
            <a:spLocks noGrp="1"/>
          </p:cNvSpPr>
          <p:nvPr>
            <p:ph idx="1"/>
          </p:nvPr>
        </p:nvSpPr>
        <p:spPr>
          <a:xfrm>
            <a:off x="702365" y="1484710"/>
            <a:ext cx="6308035" cy="4200527"/>
          </a:xfrm>
        </p:spPr>
        <p:txBody>
          <a:bodyPr>
            <a:normAutofit fontScale="92500"/>
          </a:bodyPr>
          <a:lstStyle/>
          <a:p>
            <a:pPr marL="0" indent="0" algn="ctr">
              <a:buNone/>
            </a:pPr>
            <a:r>
              <a:rPr lang="es-EC" sz="2800" b="1" dirty="0">
                <a:solidFill>
                  <a:srgbClr val="7030A0"/>
                </a:solidFill>
                <a:latin typeface="Arial Black" panose="020B0A04020102020204" pitchFamily="34" charset="0"/>
              </a:rPr>
              <a:t>ORACION</a:t>
            </a:r>
            <a:endParaRPr lang="es-ES" dirty="0">
              <a:solidFill>
                <a:srgbClr val="7030A0"/>
              </a:solidFill>
            </a:endParaRPr>
          </a:p>
          <a:p>
            <a:pPr marL="0" marR="0" indent="0">
              <a:spcBef>
                <a:spcPts val="0"/>
              </a:spcBef>
              <a:spcAft>
                <a:spcPts val="0"/>
              </a:spcAft>
              <a:buNone/>
            </a:pPr>
            <a:endParaRPr lang="es-ES" sz="2400" dirty="0">
              <a:solidFill>
                <a:srgbClr val="7030A0"/>
              </a:solidFill>
              <a:effectLst/>
              <a:latin typeface="Cambria" panose="02040503050406030204" pitchFamily="18" charset="0"/>
              <a:ea typeface="Cambria" panose="02040503050406030204" pitchFamily="18" charset="0"/>
              <a:cs typeface="Arial" panose="020B0604020202020204" pitchFamily="34" charset="0"/>
            </a:endParaRPr>
          </a:p>
          <a:p>
            <a:pPr marL="0" marR="361950" indent="0" algn="ctr">
              <a:spcBef>
                <a:spcPts val="0"/>
              </a:spcBef>
              <a:spcAft>
                <a:spcPts val="0"/>
              </a:spcAft>
              <a:buNone/>
            </a:pP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Gracias Jesús por hacerte niño como yo. Te damos gracias por haber venido a vivir entre nosotros. Enséñanos a</a:t>
            </a:r>
            <a:r>
              <a:rPr lang="es-ES" sz="2200" spc="-23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compartir</a:t>
            </a:r>
            <a:r>
              <a:rPr lang="es-ES" sz="2200" spc="-3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tu</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paz</a:t>
            </a:r>
            <a:r>
              <a:rPr lang="es-ES" sz="2200" spc="-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en nuestra</a:t>
            </a:r>
            <a:r>
              <a:rPr lang="es-ES" sz="2200" spc="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familia,</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barrio,</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escuela,</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y</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en la</a:t>
            </a:r>
            <a:r>
              <a:rPr lang="es-ES" sz="2200" spc="3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ciudad.</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Gracias</a:t>
            </a:r>
            <a:r>
              <a:rPr lang="es-ES" sz="2200" spc="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por</a:t>
            </a:r>
            <a:r>
              <a:rPr lang="es-ES" sz="2200" spc="-3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darnos</a:t>
            </a:r>
            <a:r>
              <a:rPr lang="es-ES" sz="2200" spc="-2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a</a:t>
            </a:r>
            <a:r>
              <a:rPr lang="es-ES" sz="2200" spc="-2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María</a:t>
            </a:r>
            <a:r>
              <a:rPr lang="es-ES" sz="2200" spc="-1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por</a:t>
            </a:r>
            <a:r>
              <a:rPr lang="es-ES" sz="2200" spc="-1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madre.</a:t>
            </a:r>
            <a:r>
              <a:rPr lang="en-US" sz="2200" dirty="0">
                <a:solidFill>
                  <a:srgbClr val="7030A0"/>
                </a:solidFill>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Ayúdanos</a:t>
            </a:r>
            <a:r>
              <a:rPr lang="es-ES" sz="2200" spc="-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a</a:t>
            </a:r>
            <a:r>
              <a:rPr lang="es-ES" sz="2200" spc="-2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imitar</a:t>
            </a:r>
            <a:r>
              <a:rPr lang="es-ES" sz="2200" spc="-3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sus</a:t>
            </a:r>
            <a:r>
              <a:rPr lang="es-ES" sz="2200" spc="-1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virtudes.</a:t>
            </a:r>
          </a:p>
          <a:p>
            <a:pPr marL="0" marR="361950" indent="0" algn="ctr">
              <a:spcBef>
                <a:spcPts val="0"/>
              </a:spcBef>
              <a:spcAft>
                <a:spcPts val="0"/>
              </a:spcAft>
              <a:buNone/>
            </a:pPr>
            <a:endParaRPr lang="es-ES" sz="2200" spc="-20" dirty="0">
              <a:solidFill>
                <a:srgbClr val="7030A0"/>
              </a:solidFill>
              <a:latin typeface="Cambria" panose="02040503050406030204" pitchFamily="18" charset="0"/>
              <a:ea typeface="Cambria" panose="02040503050406030204" pitchFamily="18" charset="0"/>
              <a:cs typeface="Cambria" panose="02040503050406030204" pitchFamily="18" charset="0"/>
            </a:endParaRPr>
          </a:p>
          <a:p>
            <a:pPr marL="0" marR="361950" indent="0" algn="ctr">
              <a:spcBef>
                <a:spcPts val="0"/>
              </a:spcBef>
              <a:spcAft>
                <a:spcPts val="0"/>
              </a:spcAft>
              <a:buNone/>
            </a:pPr>
            <a:r>
              <a:rPr lang="es-ES" sz="1800" spc="-2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b="1" dirty="0">
                <a:solidFill>
                  <a:srgbClr val="7030A0"/>
                </a:solidFill>
                <a:latin typeface="Arial Black" panose="020B0A04020102020204" pitchFamily="34" charset="0"/>
              </a:rPr>
              <a:t>Amen</a:t>
            </a:r>
            <a:endParaRPr lang="es-EC" b="1" dirty="0">
              <a:solidFill>
                <a:srgbClr val="7030A0"/>
              </a:solidFill>
              <a:latin typeface="Arial Black" panose="020B0A04020102020204" pitchFamily="34" charset="0"/>
            </a:endParaRPr>
          </a:p>
        </p:txBody>
      </p:sp>
      <p:pic>
        <p:nvPicPr>
          <p:cNvPr id="4" name="Imagen 3">
            <a:extLst>
              <a:ext uri="{FF2B5EF4-FFF2-40B4-BE49-F238E27FC236}">
                <a16:creationId xmlns:a16="http://schemas.microsoft.com/office/drawing/2014/main" id="{3D2FF0F3-F972-9DBB-16DC-A8E5C4F4EEC9}"/>
              </a:ext>
            </a:extLst>
          </p:cNvPr>
          <p:cNvPicPr>
            <a:picLocks noChangeAspect="1"/>
          </p:cNvPicPr>
          <p:nvPr/>
        </p:nvPicPr>
        <p:blipFill>
          <a:blip r:embed="rId2"/>
          <a:stretch>
            <a:fillRect/>
          </a:stretch>
        </p:blipFill>
        <p:spPr>
          <a:xfrm>
            <a:off x="10960501" y="0"/>
            <a:ext cx="1231499" cy="1591194"/>
          </a:xfrm>
          <a:prstGeom prst="rect">
            <a:avLst/>
          </a:prstGeom>
        </p:spPr>
      </p:pic>
      <p:pic>
        <p:nvPicPr>
          <p:cNvPr id="12290" name="Picture 2" descr="▷ 100+ Imágenes Cristianas de Niños Orando | Dios Bendice">
            <a:extLst>
              <a:ext uri="{FF2B5EF4-FFF2-40B4-BE49-F238E27FC236}">
                <a16:creationId xmlns:a16="http://schemas.microsoft.com/office/drawing/2014/main" id="{416F3517-A450-9C14-63D1-D1A078A1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742" y="1818032"/>
            <a:ext cx="4889331" cy="3429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5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0A3C1C-E9C8-85D8-94DD-B45544FF91B4}"/>
              </a:ext>
            </a:extLst>
          </p:cNvPr>
          <p:cNvSpPr>
            <a:spLocks noGrp="1"/>
          </p:cNvSpPr>
          <p:nvPr>
            <p:ph idx="1"/>
          </p:nvPr>
        </p:nvSpPr>
        <p:spPr>
          <a:xfrm>
            <a:off x="1072662" y="-4982"/>
            <a:ext cx="9887839" cy="535133"/>
          </a:xfrm>
        </p:spPr>
        <p:txBody>
          <a:bodyPr/>
          <a:lstStyle/>
          <a:p>
            <a:pPr marL="0" marR="361950" indent="0">
              <a:spcBef>
                <a:spcPts val="0"/>
              </a:spcBef>
              <a:spcAft>
                <a:spcPts val="0"/>
              </a:spcAft>
              <a:buNone/>
            </a:pPr>
            <a:r>
              <a:rPr lang="es-ES" sz="1800" b="1"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Canción:</a:t>
            </a:r>
            <a:r>
              <a:rPr lang="es-ES" sz="1800" b="1" spc="-2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18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Virgencita</a:t>
            </a:r>
            <a:r>
              <a:rPr lang="es-ES" sz="1800" spc="-3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18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María,</a:t>
            </a:r>
            <a:r>
              <a:rPr lang="es-ES" sz="1800" spc="-2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18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Canta</a:t>
            </a:r>
            <a:r>
              <a:rPr lang="es-ES" sz="1800" spc="-35"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 </a:t>
            </a:r>
            <a:r>
              <a:rPr lang="es-ES" sz="1800" dirty="0">
                <a:solidFill>
                  <a:srgbClr val="7030A0"/>
                </a:solidFill>
                <a:effectLst/>
                <a:latin typeface="Cambria" panose="02040503050406030204" pitchFamily="18" charset="0"/>
                <a:ea typeface="Cambria" panose="02040503050406030204" pitchFamily="18" charset="0"/>
                <a:cs typeface="Cambria" panose="02040503050406030204" pitchFamily="18" charset="0"/>
              </a:rPr>
              <a:t>Maestra</a:t>
            </a:r>
            <a:r>
              <a:rPr lang="es-ES" sz="1800" dirty="0">
                <a:effectLst/>
                <a:latin typeface="Cambria" panose="02040503050406030204" pitchFamily="18" charset="0"/>
                <a:ea typeface="Cambria" panose="02040503050406030204" pitchFamily="18" charset="0"/>
                <a:cs typeface="Cambria" panose="02040503050406030204" pitchFamily="18" charset="0"/>
              </a:rPr>
              <a:t>,</a:t>
            </a:r>
            <a:r>
              <a:rPr lang="es-ES" sz="1800" spc="-20" dirty="0">
                <a:effectLst/>
                <a:latin typeface="Cambria" panose="02040503050406030204" pitchFamily="18" charset="0"/>
                <a:ea typeface="Cambria" panose="02040503050406030204" pitchFamily="18" charset="0"/>
                <a:cs typeface="Cambria" panose="02040503050406030204" pitchFamily="18" charset="0"/>
              </a:rPr>
              <a:t> </a:t>
            </a:r>
            <a:r>
              <a:rPr lang="es-E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https://youtu.be/bl4GMgtbIew</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4" name="Imagen 3">
            <a:extLst>
              <a:ext uri="{FF2B5EF4-FFF2-40B4-BE49-F238E27FC236}">
                <a16:creationId xmlns:a16="http://schemas.microsoft.com/office/drawing/2014/main" id="{DF9418D5-CF91-082F-17D7-159FACA1DF85}"/>
              </a:ext>
            </a:extLst>
          </p:cNvPr>
          <p:cNvPicPr>
            <a:picLocks noChangeAspect="1"/>
          </p:cNvPicPr>
          <p:nvPr/>
        </p:nvPicPr>
        <p:blipFill>
          <a:blip r:embed="rId4"/>
          <a:stretch>
            <a:fillRect/>
          </a:stretch>
        </p:blipFill>
        <p:spPr>
          <a:xfrm>
            <a:off x="10960501" y="0"/>
            <a:ext cx="1231499" cy="1591194"/>
          </a:xfrm>
          <a:prstGeom prst="rect">
            <a:avLst/>
          </a:prstGeom>
        </p:spPr>
      </p:pic>
      <p:pic>
        <p:nvPicPr>
          <p:cNvPr id="2" name="Online Media 1" title="VIRGENCITA MARÍA | Canción infantil - Canta Maestra">
            <a:hlinkClick r:id="" action="ppaction://media"/>
            <a:extLst>
              <a:ext uri="{FF2B5EF4-FFF2-40B4-BE49-F238E27FC236}">
                <a16:creationId xmlns:a16="http://schemas.microsoft.com/office/drawing/2014/main" id="{1868F116-85D2-6F9F-0927-C3C250CF535C}"/>
              </a:ext>
            </a:extLst>
          </p:cNvPr>
          <p:cNvPicPr>
            <a:picLocks noRot="1" noChangeAspect="1"/>
          </p:cNvPicPr>
          <p:nvPr>
            <a:videoFile r:link="rId1"/>
          </p:nvPr>
        </p:nvPicPr>
        <p:blipFill>
          <a:blip r:embed="rId5"/>
          <a:stretch>
            <a:fillRect/>
          </a:stretch>
        </p:blipFill>
        <p:spPr>
          <a:xfrm>
            <a:off x="897204" y="795597"/>
            <a:ext cx="9887839" cy="5586629"/>
          </a:xfrm>
          <a:prstGeom prst="rect">
            <a:avLst/>
          </a:prstGeom>
        </p:spPr>
      </p:pic>
    </p:spTree>
    <p:extLst>
      <p:ext uri="{BB962C8B-B14F-4D97-AF65-F5344CB8AC3E}">
        <p14:creationId xmlns:p14="http://schemas.microsoft.com/office/powerpoint/2010/main" val="4143649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83AE-10F1-AA0C-A16B-13C5F2048734}"/>
              </a:ext>
            </a:extLst>
          </p:cNvPr>
          <p:cNvSpPr>
            <a:spLocks noGrp="1"/>
          </p:cNvSpPr>
          <p:nvPr>
            <p:ph type="title"/>
          </p:nvPr>
        </p:nvSpPr>
        <p:spPr>
          <a:xfrm>
            <a:off x="913774" y="0"/>
            <a:ext cx="10364451" cy="423899"/>
          </a:xfrm>
        </p:spPr>
        <p:txBody>
          <a:bodyPr>
            <a:normAutofit/>
          </a:bodyPr>
          <a:lstStyle/>
          <a:p>
            <a:r>
              <a:rPr lang="es-ES" sz="1800" dirty="0">
                <a:solidFill>
                  <a:srgbClr val="4A452A"/>
                </a:solidFill>
                <a:effectLst/>
                <a:latin typeface="Cambria" panose="02040503050406030204" pitchFamily="18" charset="0"/>
                <a:ea typeface="Cambria" panose="02040503050406030204" pitchFamily="18" charset="0"/>
                <a:cs typeface="Cambria" panose="02040503050406030204" pitchFamily="18" charset="0"/>
              </a:rPr>
              <a:t>La Virgen esta Pasando por Aquí, </a:t>
            </a:r>
            <a:r>
              <a:rPr lang="es-ES" sz="1800" u="sng" dirty="0">
                <a:solidFill>
                  <a:srgbClr val="000040"/>
                </a:solidFill>
                <a:effectLst/>
                <a:latin typeface="Cambria" panose="02040503050406030204" pitchFamily="18" charset="0"/>
                <a:ea typeface="Cambria" panose="02040503050406030204" pitchFamily="18" charset="0"/>
                <a:cs typeface="Cambria" panose="02040503050406030204" pitchFamily="18" charset="0"/>
                <a:hlinkClick r:id="rId3"/>
              </a:rPr>
              <a:t>https://youtu.be/V7xeJhuAA18</a:t>
            </a:r>
            <a:r>
              <a:rPr lang="es-ES" sz="1800" dirty="0">
                <a:solidFill>
                  <a:srgbClr val="4A452A"/>
                </a:solidFill>
                <a:effectLst/>
                <a:latin typeface="Cambria" panose="02040503050406030204" pitchFamily="18" charset="0"/>
                <a:ea typeface="Cambria" panose="02040503050406030204" pitchFamily="18" charset="0"/>
                <a:cs typeface="Cambria" panose="02040503050406030204" pitchFamily="18" charset="0"/>
              </a:rPr>
              <a:t> (8+)</a:t>
            </a:r>
            <a:endParaRPr lang="en-US" dirty="0"/>
          </a:p>
        </p:txBody>
      </p:sp>
      <p:pic>
        <p:nvPicPr>
          <p:cNvPr id="3" name="Online Media 2" title="María está pasando por aquí!">
            <a:hlinkClick r:id="" action="ppaction://media"/>
            <a:extLst>
              <a:ext uri="{FF2B5EF4-FFF2-40B4-BE49-F238E27FC236}">
                <a16:creationId xmlns:a16="http://schemas.microsoft.com/office/drawing/2014/main" id="{A3A242BB-75F8-0464-0A7C-53588AB16959}"/>
              </a:ext>
            </a:extLst>
          </p:cNvPr>
          <p:cNvPicPr>
            <a:picLocks noRot="1" noChangeAspect="1"/>
          </p:cNvPicPr>
          <p:nvPr>
            <a:videoFile r:link="rId1"/>
          </p:nvPr>
        </p:nvPicPr>
        <p:blipFill>
          <a:blip r:embed="rId4"/>
          <a:stretch>
            <a:fillRect/>
          </a:stretch>
        </p:blipFill>
        <p:spPr>
          <a:xfrm>
            <a:off x="0" y="423899"/>
            <a:ext cx="12192000" cy="6434101"/>
          </a:xfrm>
          <a:prstGeom prst="rect">
            <a:avLst/>
          </a:prstGeom>
        </p:spPr>
      </p:pic>
    </p:spTree>
    <p:extLst>
      <p:ext uri="{BB962C8B-B14F-4D97-AF65-F5344CB8AC3E}">
        <p14:creationId xmlns:p14="http://schemas.microsoft.com/office/powerpoint/2010/main" val="13775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B4171-3C35-4710-5BB0-E963109C26FD}"/>
              </a:ext>
            </a:extLst>
          </p:cNvPr>
          <p:cNvSpPr>
            <a:spLocks noGrp="1"/>
          </p:cNvSpPr>
          <p:nvPr>
            <p:ph type="title"/>
          </p:nvPr>
        </p:nvSpPr>
        <p:spPr>
          <a:xfrm>
            <a:off x="205154" y="246827"/>
            <a:ext cx="10592971" cy="716302"/>
          </a:xfrm>
        </p:spPr>
        <p:txBody>
          <a:bodyPr>
            <a:normAutofit fontScale="90000"/>
          </a:bodyPr>
          <a:lstStyle/>
          <a:p>
            <a:r>
              <a:rPr lang="es-EC" dirty="0">
                <a:solidFill>
                  <a:schemeClr val="accent6">
                    <a:lumMod val="75000"/>
                  </a:schemeClr>
                </a:solidFill>
              </a:rPr>
              <a:t>LA VIRGEN MARIA GUARDABA Y MEDITABA EN SU CORAZON</a:t>
            </a:r>
          </a:p>
        </p:txBody>
      </p:sp>
      <p:sp>
        <p:nvSpPr>
          <p:cNvPr id="3" name="Marcador de contenido 2">
            <a:extLst>
              <a:ext uri="{FF2B5EF4-FFF2-40B4-BE49-F238E27FC236}">
                <a16:creationId xmlns:a16="http://schemas.microsoft.com/office/drawing/2014/main" id="{3BE12758-3904-3825-16EA-2A92DA6805E8}"/>
              </a:ext>
            </a:extLst>
          </p:cNvPr>
          <p:cNvSpPr>
            <a:spLocks noGrp="1"/>
          </p:cNvSpPr>
          <p:nvPr>
            <p:ph idx="1"/>
          </p:nvPr>
        </p:nvSpPr>
        <p:spPr>
          <a:xfrm>
            <a:off x="8398412" y="2286352"/>
            <a:ext cx="3672840" cy="1788207"/>
          </a:xfrm>
        </p:spPr>
        <p:txBody>
          <a:bodyPr>
            <a:noAutofit/>
          </a:bodyPr>
          <a:lstStyle/>
          <a:p>
            <a:pPr marL="0" indent="0" algn="ctr">
              <a:buNone/>
            </a:pPr>
            <a:r>
              <a:rPr lang="es-ES" sz="3200" dirty="0">
                <a:solidFill>
                  <a:schemeClr val="accent6">
                    <a:lumMod val="75000"/>
                  </a:schemeClr>
                </a:solidFill>
              </a:rPr>
              <a:t>En aquel tiempo, los pastores fueron a toda prisa hacia Belén…</a:t>
            </a:r>
            <a:endParaRPr lang="es-PA" sz="3200" dirty="0">
              <a:solidFill>
                <a:schemeClr val="accent6">
                  <a:lumMod val="75000"/>
                </a:schemeClr>
              </a:solidFill>
            </a:endParaRPr>
          </a:p>
        </p:txBody>
      </p:sp>
      <p:pic>
        <p:nvPicPr>
          <p:cNvPr id="5" name="Imagen 4">
            <a:extLst>
              <a:ext uri="{FF2B5EF4-FFF2-40B4-BE49-F238E27FC236}">
                <a16:creationId xmlns:a16="http://schemas.microsoft.com/office/drawing/2014/main" id="{CEA6E11E-E398-8B33-9C2D-23A468443E4F}"/>
              </a:ext>
            </a:extLst>
          </p:cNvPr>
          <p:cNvPicPr>
            <a:picLocks noChangeAspect="1"/>
          </p:cNvPicPr>
          <p:nvPr/>
        </p:nvPicPr>
        <p:blipFill>
          <a:blip r:embed="rId2"/>
          <a:stretch>
            <a:fillRect/>
          </a:stretch>
        </p:blipFill>
        <p:spPr>
          <a:xfrm>
            <a:off x="10960501" y="0"/>
            <a:ext cx="1231499" cy="1591194"/>
          </a:xfrm>
          <a:prstGeom prst="rect">
            <a:avLst/>
          </a:prstGeom>
        </p:spPr>
      </p:pic>
      <p:pic>
        <p:nvPicPr>
          <p:cNvPr id="4" name="Picture 3" descr="LOS PASTORES DE BELEN | Padre Uriel -Ministros Nueva Alianza">
            <a:extLst>
              <a:ext uri="{FF2B5EF4-FFF2-40B4-BE49-F238E27FC236}">
                <a16:creationId xmlns:a16="http://schemas.microsoft.com/office/drawing/2014/main" id="{A5412F3C-FCD5-E47C-4C3B-07CE57542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038" y="1323907"/>
            <a:ext cx="7898780" cy="4739268"/>
          </a:xfrm>
          <a:prstGeom prst="rect">
            <a:avLst/>
          </a:prstGeom>
          <a:ln>
            <a:noFill/>
          </a:ln>
          <a:effectLst>
            <a:softEdge rad="112500"/>
          </a:effectLst>
        </p:spPr>
      </p:pic>
    </p:spTree>
    <p:extLst>
      <p:ext uri="{BB962C8B-B14F-4D97-AF65-F5344CB8AC3E}">
        <p14:creationId xmlns:p14="http://schemas.microsoft.com/office/powerpoint/2010/main" val="28405639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8607552" y="1689573"/>
            <a:ext cx="3377184" cy="4100264"/>
          </a:xfrm>
        </p:spPr>
        <p:txBody>
          <a:bodyPr>
            <a:noAutofit/>
          </a:bodyPr>
          <a:lstStyle/>
          <a:p>
            <a:pPr marL="0" indent="0" algn="ctr">
              <a:buNone/>
            </a:pPr>
            <a:r>
              <a:rPr lang="es-ES" sz="2200" dirty="0">
                <a:solidFill>
                  <a:schemeClr val="accent6">
                    <a:lumMod val="75000"/>
                  </a:schemeClr>
                </a:solidFill>
              </a:rPr>
              <a:t>y encontraron a María, a José y al niño, recostado en el pesebre.</a:t>
            </a:r>
            <a:r>
              <a:rPr lang="es-ES" sz="2200" dirty="0">
                <a:solidFill>
                  <a:schemeClr val="accent6">
                    <a:lumMod val="75000"/>
                  </a:schemeClr>
                </a:solidFill>
                <a:effectLst/>
                <a:latin typeface="Cambria" panose="02040503050406030204" pitchFamily="18" charset="0"/>
                <a:ea typeface="Cambria" panose="02040503050406030204" pitchFamily="18" charset="0"/>
                <a:cs typeface="Cambria" panose="02040503050406030204" pitchFamily="18" charset="0"/>
              </a:rPr>
              <a:t> </a:t>
            </a:r>
            <a:r>
              <a:rPr lang="es-ES" sz="2200" dirty="0">
                <a:solidFill>
                  <a:schemeClr val="accent6">
                    <a:lumMod val="75000"/>
                  </a:schemeClr>
                </a:solidFill>
              </a:rPr>
              <a:t>Después de verlo, contaron lo que se les había dicho de aquel niño, y cuantos los oían quedaban maravillados. </a:t>
            </a:r>
            <a:endParaRPr lang="es-EC" sz="2200" dirty="0">
              <a:solidFill>
                <a:schemeClr val="accent6">
                  <a:lumMod val="75000"/>
                </a:schemeClr>
              </a:solidFill>
            </a:endParaRPr>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591194"/>
          </a:xfrm>
          <a:prstGeom prst="rect">
            <a:avLst/>
          </a:prstGeom>
        </p:spPr>
      </p:pic>
      <p:pic>
        <p:nvPicPr>
          <p:cNvPr id="2050" name="Picture 2" descr="25 de diciembre: Nacimiento del Niño Jesús">
            <a:extLst>
              <a:ext uri="{FF2B5EF4-FFF2-40B4-BE49-F238E27FC236}">
                <a16:creationId xmlns:a16="http://schemas.microsoft.com/office/drawing/2014/main" id="{B72CF022-76F8-E3AB-C10F-1C256802E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0" y="1383410"/>
            <a:ext cx="8377937" cy="4712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70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7650320" y="2066681"/>
            <a:ext cx="3958882" cy="3127111"/>
          </a:xfrm>
        </p:spPr>
        <p:txBody>
          <a:bodyPr>
            <a:normAutofit/>
          </a:bodyPr>
          <a:lstStyle/>
          <a:p>
            <a:pPr marL="0" indent="0" algn="ctr">
              <a:buNone/>
            </a:pPr>
            <a:r>
              <a:rPr lang="es-ES" sz="3200" dirty="0">
                <a:solidFill>
                  <a:schemeClr val="accent6">
                    <a:lumMod val="75000"/>
                  </a:schemeClr>
                </a:solidFill>
              </a:rPr>
              <a:t>María, por su parte, guardaba todas estas cosas y las meditaba en su corazón.</a:t>
            </a:r>
            <a:endParaRPr lang="es-EC" sz="3200" dirty="0">
              <a:solidFill>
                <a:schemeClr val="accent6">
                  <a:lumMod val="75000"/>
                </a:schemeClr>
              </a:solidFill>
            </a:endParaRPr>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591194"/>
          </a:xfrm>
          <a:prstGeom prst="rect">
            <a:avLst/>
          </a:prstGeom>
        </p:spPr>
      </p:pic>
      <p:pic>
        <p:nvPicPr>
          <p:cNvPr id="3076" name="Picture 4" descr="Virgin Mary and Child Jesus With 2 Angels Catholic Picture - Etsy">
            <a:extLst>
              <a:ext uri="{FF2B5EF4-FFF2-40B4-BE49-F238E27FC236}">
                <a16:creationId xmlns:a16="http://schemas.microsoft.com/office/drawing/2014/main" id="{D68CAF00-6005-B691-5122-051923854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4" y="1056837"/>
            <a:ext cx="5838156" cy="4744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74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30848F-4732-0041-609C-5DC65DE1B8A3}"/>
              </a:ext>
            </a:extLst>
          </p:cNvPr>
          <p:cNvSpPr>
            <a:spLocks noGrp="1"/>
          </p:cNvSpPr>
          <p:nvPr>
            <p:ph idx="1"/>
          </p:nvPr>
        </p:nvSpPr>
        <p:spPr>
          <a:xfrm>
            <a:off x="6961632" y="1962912"/>
            <a:ext cx="4913376" cy="3260685"/>
          </a:xfrm>
        </p:spPr>
        <p:txBody>
          <a:bodyPr>
            <a:normAutofit/>
          </a:bodyPr>
          <a:lstStyle/>
          <a:p>
            <a:pPr marL="0" indent="0" algn="ctr">
              <a:buNone/>
            </a:pPr>
            <a:r>
              <a:rPr lang="es-ES" sz="2600" dirty="0">
                <a:solidFill>
                  <a:schemeClr val="accent6">
                    <a:lumMod val="75000"/>
                  </a:schemeClr>
                </a:solidFill>
              </a:rPr>
              <a:t>Los pastores se volvieron a sus campos, alabando y glorificando a Dios por todo cuanto habían visto y oído, según lo que se les había anunciado.</a:t>
            </a:r>
            <a:endParaRPr lang="es-EC" sz="2600" dirty="0">
              <a:solidFill>
                <a:schemeClr val="accent6">
                  <a:lumMod val="75000"/>
                </a:schemeClr>
              </a:solidFill>
            </a:endParaRPr>
          </a:p>
        </p:txBody>
      </p:sp>
      <p:pic>
        <p:nvPicPr>
          <p:cNvPr id="5" name="Imagen 4">
            <a:extLst>
              <a:ext uri="{FF2B5EF4-FFF2-40B4-BE49-F238E27FC236}">
                <a16:creationId xmlns:a16="http://schemas.microsoft.com/office/drawing/2014/main" id="{000E0A23-6A52-78C6-441B-4351D0E0A5B4}"/>
              </a:ext>
            </a:extLst>
          </p:cNvPr>
          <p:cNvPicPr>
            <a:picLocks noChangeAspect="1"/>
          </p:cNvPicPr>
          <p:nvPr/>
        </p:nvPicPr>
        <p:blipFill>
          <a:blip r:embed="rId2"/>
          <a:stretch>
            <a:fillRect/>
          </a:stretch>
        </p:blipFill>
        <p:spPr>
          <a:xfrm>
            <a:off x="10960501" y="0"/>
            <a:ext cx="1231499" cy="1591194"/>
          </a:xfrm>
          <a:prstGeom prst="rect">
            <a:avLst/>
          </a:prstGeom>
        </p:spPr>
      </p:pic>
      <p:pic>
        <p:nvPicPr>
          <p:cNvPr id="4098" name="Picture 2" descr="Donde Dice En La Biblia Que Jesus Nacio El 25 De Diciembre">
            <a:extLst>
              <a:ext uri="{FF2B5EF4-FFF2-40B4-BE49-F238E27FC236}">
                <a16:creationId xmlns:a16="http://schemas.microsoft.com/office/drawing/2014/main" id="{F4C7A5FB-0E0A-263E-5954-880E22CE3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8" y="1250442"/>
            <a:ext cx="6004506" cy="4357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055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984851-C7BC-ECC1-DDAC-048CEB9EB225}"/>
              </a:ext>
            </a:extLst>
          </p:cNvPr>
          <p:cNvSpPr>
            <a:spLocks noGrp="1"/>
          </p:cNvSpPr>
          <p:nvPr>
            <p:ph idx="1"/>
          </p:nvPr>
        </p:nvSpPr>
        <p:spPr>
          <a:xfrm>
            <a:off x="7034784" y="2031760"/>
            <a:ext cx="4739171" cy="2794479"/>
          </a:xfrm>
        </p:spPr>
        <p:txBody>
          <a:bodyPr>
            <a:normAutofit/>
          </a:bodyPr>
          <a:lstStyle/>
          <a:p>
            <a:pPr marL="0" marR="361950" indent="0" algn="ctr">
              <a:spcBef>
                <a:spcPts val="0"/>
              </a:spcBef>
              <a:spcAft>
                <a:spcPts val="0"/>
              </a:spcAft>
              <a:buNone/>
            </a:pPr>
            <a:r>
              <a:rPr lang="es-ES" sz="2400" dirty="0">
                <a:solidFill>
                  <a:schemeClr val="accent6">
                    <a:lumMod val="75000"/>
                  </a:schemeClr>
                </a:solidFill>
              </a:rPr>
              <a:t>Cumplidos los ocho días, circuncidaron al niño y le pusieron el nombre de Jesús, aquel mismo que había dicho el ángel, antes de que el niño fuera concebido.</a:t>
            </a:r>
            <a:endParaRPr lang="en-US" sz="2400" dirty="0">
              <a:solidFill>
                <a:schemeClr val="accent6">
                  <a:lumMod val="75000"/>
                </a:schemeClr>
              </a:solidFill>
            </a:endParaRPr>
          </a:p>
        </p:txBody>
      </p:sp>
      <p:pic>
        <p:nvPicPr>
          <p:cNvPr id="5" name="Imagen 4">
            <a:extLst>
              <a:ext uri="{FF2B5EF4-FFF2-40B4-BE49-F238E27FC236}">
                <a16:creationId xmlns:a16="http://schemas.microsoft.com/office/drawing/2014/main" id="{7F3ED3BC-ED42-07E0-9938-3A7DF92F0C31}"/>
              </a:ext>
            </a:extLst>
          </p:cNvPr>
          <p:cNvPicPr>
            <a:picLocks noChangeAspect="1"/>
          </p:cNvPicPr>
          <p:nvPr/>
        </p:nvPicPr>
        <p:blipFill>
          <a:blip r:embed="rId2"/>
          <a:stretch>
            <a:fillRect/>
          </a:stretch>
        </p:blipFill>
        <p:spPr>
          <a:xfrm>
            <a:off x="10960501" y="0"/>
            <a:ext cx="1231499" cy="1591194"/>
          </a:xfrm>
          <a:prstGeom prst="rect">
            <a:avLst/>
          </a:prstGeom>
        </p:spPr>
      </p:pic>
      <p:pic>
        <p:nvPicPr>
          <p:cNvPr id="5124" name="Picture 4" descr="La Circuncisión del Señor">
            <a:extLst>
              <a:ext uri="{FF2B5EF4-FFF2-40B4-BE49-F238E27FC236}">
                <a16:creationId xmlns:a16="http://schemas.microsoft.com/office/drawing/2014/main" id="{24627891-A24E-2751-2F05-C97A8731D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1347026"/>
            <a:ext cx="5976959" cy="4163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DD3F91-DC4B-B870-F2A7-D3FEE87B8B04}"/>
              </a:ext>
            </a:extLst>
          </p:cNvPr>
          <p:cNvSpPr txBox="1"/>
          <p:nvPr/>
        </p:nvSpPr>
        <p:spPr>
          <a:xfrm>
            <a:off x="1828800" y="5827776"/>
            <a:ext cx="8180832" cy="461665"/>
          </a:xfrm>
          <a:prstGeom prst="rect">
            <a:avLst/>
          </a:prstGeom>
          <a:noFill/>
        </p:spPr>
        <p:txBody>
          <a:bodyPr wrap="square" rtlCol="0">
            <a:spAutoFit/>
          </a:bodyPr>
          <a:lstStyle/>
          <a:p>
            <a:r>
              <a:rPr lang="en-US" sz="2400" cap="all" dirty="0">
                <a:solidFill>
                  <a:srgbClr val="FE5CD4"/>
                </a:solidFill>
              </a:rPr>
              <a:t>LA PALABRA DEL SEÑOR,				GLORIA A TI SEÑOR JESÚS</a:t>
            </a:r>
          </a:p>
        </p:txBody>
      </p:sp>
    </p:spTree>
    <p:extLst>
      <p:ext uri="{BB962C8B-B14F-4D97-AF65-F5344CB8AC3E}">
        <p14:creationId xmlns:p14="http://schemas.microsoft.com/office/powerpoint/2010/main" val="305144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54A0DA-2345-087B-736C-EAD84AF36E37}"/>
              </a:ext>
            </a:extLst>
          </p:cNvPr>
          <p:cNvSpPr>
            <a:spLocks noGrp="1"/>
          </p:cNvSpPr>
          <p:nvPr>
            <p:ph idx="1"/>
          </p:nvPr>
        </p:nvSpPr>
        <p:spPr>
          <a:xfrm>
            <a:off x="715618" y="1868556"/>
            <a:ext cx="9927998" cy="2618100"/>
          </a:xfrm>
        </p:spPr>
        <p:txBody>
          <a:bodyPr>
            <a:noAutofit/>
          </a:bodyPr>
          <a:lstStyle/>
          <a:p>
            <a:pPr marL="0" indent="0" algn="ctr">
              <a:buNone/>
            </a:pPr>
            <a:r>
              <a:rPr lang="es-EC" sz="11000" b="1" dirty="0">
                <a:solidFill>
                  <a:srgbClr val="FE5CD4"/>
                </a:solidFill>
                <a:effectLst>
                  <a:reflection blurRad="6350" stA="55000" endA="50" endPos="85000" dist="60007" dir="5400000" sy="-100000" algn="bl" rotWithShape="0"/>
                </a:effectLst>
              </a:rPr>
              <a:t>REFLEXIÓN</a:t>
            </a:r>
          </a:p>
        </p:txBody>
      </p:sp>
      <p:pic>
        <p:nvPicPr>
          <p:cNvPr id="5" name="Imagen 4">
            <a:extLst>
              <a:ext uri="{FF2B5EF4-FFF2-40B4-BE49-F238E27FC236}">
                <a16:creationId xmlns:a16="http://schemas.microsoft.com/office/drawing/2014/main" id="{21825EAA-91BA-DF50-0C0D-04877A22144E}"/>
              </a:ext>
            </a:extLst>
          </p:cNvPr>
          <p:cNvPicPr>
            <a:picLocks noChangeAspect="1"/>
          </p:cNvPicPr>
          <p:nvPr/>
        </p:nvPicPr>
        <p:blipFill>
          <a:blip r:embed="rId2"/>
          <a:stretch>
            <a:fillRect/>
          </a:stretch>
        </p:blipFill>
        <p:spPr>
          <a:xfrm>
            <a:off x="10950976" y="0"/>
            <a:ext cx="1231499" cy="1591194"/>
          </a:xfrm>
          <a:prstGeom prst="rect">
            <a:avLst/>
          </a:prstGeom>
        </p:spPr>
      </p:pic>
    </p:spTree>
    <p:extLst>
      <p:ext uri="{BB962C8B-B14F-4D97-AF65-F5344CB8AC3E}">
        <p14:creationId xmlns:p14="http://schemas.microsoft.com/office/powerpoint/2010/main" val="226981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8B78D-D740-B255-5811-0E44E0B92B1F}"/>
              </a:ext>
            </a:extLst>
          </p:cNvPr>
          <p:cNvSpPr>
            <a:spLocks noGrp="1"/>
          </p:cNvSpPr>
          <p:nvPr>
            <p:ph type="title"/>
          </p:nvPr>
        </p:nvSpPr>
        <p:spPr>
          <a:xfrm>
            <a:off x="614838" y="0"/>
            <a:ext cx="9878272" cy="1596177"/>
          </a:xfrm>
        </p:spPr>
        <p:txBody>
          <a:bodyPr>
            <a:normAutofit/>
          </a:bodyPr>
          <a:lstStyle/>
          <a:p>
            <a:br>
              <a:rPr lang="es-ES" dirty="0"/>
            </a:br>
            <a:br>
              <a:rPr lang="es-ES" dirty="0"/>
            </a:br>
            <a:endParaRPr lang="es-EC" dirty="0"/>
          </a:p>
        </p:txBody>
      </p:sp>
      <p:sp>
        <p:nvSpPr>
          <p:cNvPr id="3" name="Marcador de contenido 2">
            <a:extLst>
              <a:ext uri="{FF2B5EF4-FFF2-40B4-BE49-F238E27FC236}">
                <a16:creationId xmlns:a16="http://schemas.microsoft.com/office/drawing/2014/main" id="{EA0086C8-12E6-EA75-EB34-4EE264E4E453}"/>
              </a:ext>
            </a:extLst>
          </p:cNvPr>
          <p:cNvSpPr>
            <a:spLocks noGrp="1"/>
          </p:cNvSpPr>
          <p:nvPr>
            <p:ph idx="1"/>
          </p:nvPr>
        </p:nvSpPr>
        <p:spPr>
          <a:xfrm>
            <a:off x="1030742" y="615696"/>
            <a:ext cx="9046464" cy="756138"/>
          </a:xfrm>
        </p:spPr>
        <p:txBody>
          <a:bodyPr>
            <a:normAutofit fontScale="77500" lnSpcReduction="20000"/>
          </a:bodyPr>
          <a:lstStyle/>
          <a:p>
            <a:pPr marL="0" indent="0" algn="just">
              <a:buNone/>
            </a:pPr>
            <a:r>
              <a:rPr lang="es-ES" sz="3500" b="1" dirty="0">
                <a:solidFill>
                  <a:schemeClr val="accent6">
                    <a:lumMod val="75000"/>
                  </a:schemeClr>
                </a:solidFill>
              </a:rPr>
              <a:t>¿Por qué fueron los pastores a toda prisa a Belén? </a:t>
            </a:r>
            <a:endParaRPr lang="es-ES" sz="3500" dirty="0">
              <a:solidFill>
                <a:schemeClr val="accent6">
                  <a:lumMod val="75000"/>
                </a:schemeClr>
              </a:solidFill>
            </a:endParaRPr>
          </a:p>
          <a:p>
            <a:pPr marL="0" indent="0" algn="just">
              <a:buNone/>
            </a:pPr>
            <a:endParaRPr lang="es-ES" sz="2600" dirty="0">
              <a:solidFill>
                <a:schemeClr val="accent6">
                  <a:lumMod val="75000"/>
                </a:schemeClr>
              </a:solidFill>
            </a:endParaRPr>
          </a:p>
          <a:p>
            <a:pPr marL="0" indent="0" algn="just">
              <a:buNone/>
            </a:pPr>
            <a:endParaRPr lang="es-ES" dirty="0"/>
          </a:p>
          <a:p>
            <a:pPr marL="0" indent="0" algn="just">
              <a:buNone/>
            </a:pPr>
            <a:endParaRPr lang="es-ES" dirty="0"/>
          </a:p>
          <a:p>
            <a:pPr marL="0" indent="0" algn="just">
              <a:buNone/>
            </a:pPr>
            <a:endParaRPr lang="es-ES" dirty="0"/>
          </a:p>
        </p:txBody>
      </p:sp>
      <p:pic>
        <p:nvPicPr>
          <p:cNvPr id="5" name="Imagen 4">
            <a:extLst>
              <a:ext uri="{FF2B5EF4-FFF2-40B4-BE49-F238E27FC236}">
                <a16:creationId xmlns:a16="http://schemas.microsoft.com/office/drawing/2014/main" id="{74478B33-3DE3-6728-522E-45F0BC6600A9}"/>
              </a:ext>
            </a:extLst>
          </p:cNvPr>
          <p:cNvPicPr>
            <a:picLocks noChangeAspect="1"/>
          </p:cNvPicPr>
          <p:nvPr/>
        </p:nvPicPr>
        <p:blipFill>
          <a:blip r:embed="rId2"/>
          <a:stretch>
            <a:fillRect/>
          </a:stretch>
        </p:blipFill>
        <p:spPr>
          <a:xfrm>
            <a:off x="10960501" y="0"/>
            <a:ext cx="1231499" cy="1591194"/>
          </a:xfrm>
          <a:prstGeom prst="rect">
            <a:avLst/>
          </a:prstGeom>
        </p:spPr>
      </p:pic>
      <p:sp>
        <p:nvSpPr>
          <p:cNvPr id="7" name="TextBox 6">
            <a:extLst>
              <a:ext uri="{FF2B5EF4-FFF2-40B4-BE49-F238E27FC236}">
                <a16:creationId xmlns:a16="http://schemas.microsoft.com/office/drawing/2014/main" id="{9248BCBA-38D0-1AC5-470C-49905EE63E0C}"/>
              </a:ext>
            </a:extLst>
          </p:cNvPr>
          <p:cNvSpPr txBox="1"/>
          <p:nvPr/>
        </p:nvSpPr>
        <p:spPr>
          <a:xfrm>
            <a:off x="6759292" y="1864958"/>
            <a:ext cx="5249828" cy="3719608"/>
          </a:xfrm>
          <a:prstGeom prst="rect">
            <a:avLst/>
          </a:prstGeom>
          <a:noFill/>
        </p:spPr>
        <p:txBody>
          <a:bodyPr wrap="square" rtlCol="0">
            <a:spAutoFit/>
          </a:bodyPr>
          <a:lstStyle/>
          <a:p>
            <a:pPr algn="ctr" defTabSz="914400">
              <a:lnSpc>
                <a:spcPct val="120000"/>
              </a:lnSpc>
              <a:spcBef>
                <a:spcPts val="1000"/>
              </a:spcBef>
              <a:buClr>
                <a:schemeClr val="tx1"/>
              </a:buClr>
            </a:pPr>
            <a:r>
              <a:rPr lang="es-ES" sz="2200" dirty="0">
                <a:solidFill>
                  <a:srgbClr val="FE5CD4"/>
                </a:solidFill>
              </a:rPr>
              <a:t>Mientras pastoreaban sus rebaños en la noche, se les apareció un ángel y les dijo, “No tengan miedo. Miren que les traigo buenas noticias que serán motivo de mucha alegría para todo el pueblo. Hoy les ha nacido en la Ciudad de David un Salvador, que es Cristo el Señor. Esto les servirá de señal: Encontrarán a un niño envuelto en pañales y acostado en un pesebre”.</a:t>
            </a:r>
            <a:endParaRPr lang="en-US" sz="2200" cap="all" dirty="0">
              <a:solidFill>
                <a:srgbClr val="FE5CD4"/>
              </a:solidFill>
            </a:endParaRPr>
          </a:p>
        </p:txBody>
      </p:sp>
      <p:pic>
        <p:nvPicPr>
          <p:cNvPr id="6146" name="Picture 2" descr="Illustration of shepherds and angels | Freelancer">
            <a:extLst>
              <a:ext uri="{FF2B5EF4-FFF2-40B4-BE49-F238E27FC236}">
                <a16:creationId xmlns:a16="http://schemas.microsoft.com/office/drawing/2014/main" id="{86C81D6B-2168-E3B4-C755-5788122B0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8" y="1371834"/>
            <a:ext cx="6358890" cy="4536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23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232</TotalTime>
  <Words>558</Words>
  <Application>Microsoft Office PowerPoint</Application>
  <PresentationFormat>Widescreen</PresentationFormat>
  <Paragraphs>69</Paragraphs>
  <Slides>22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vt:lpstr>
      <vt:lpstr>Arial</vt:lpstr>
      <vt:lpstr>Arial Black</vt:lpstr>
      <vt:lpstr>Cambria</vt:lpstr>
      <vt:lpstr>Tw Cen MT</vt:lpstr>
      <vt:lpstr>Gota</vt:lpstr>
      <vt:lpstr>Amigos de Jesús y María</vt:lpstr>
      <vt:lpstr>PowerPoint Presentation</vt:lpstr>
      <vt:lpstr>LA VIRGEN MARIA GUARDABA Y MEDITABA EN SU CORAZON</vt:lpstr>
      <vt:lpstr>PowerPoint Presentation</vt:lpstr>
      <vt:lpstr>PowerPoint Presentation</vt:lpstr>
      <vt:lpstr>PowerPoint Presentation</vt:lpstr>
      <vt:lpstr>PowerPoint Presentation</vt:lpstr>
      <vt:lpstr>PowerPoint Presentation</vt:lpstr>
      <vt:lpstr>  </vt:lpstr>
      <vt:lpstr>¿Qué hicieron cuando encontraron a la sagrada familia en el pesebre? </vt:lpstr>
      <vt:lpstr>¿Qué hizo María?</vt:lpstr>
      <vt:lpstr>¿Qué significa meditar?</vt:lpstr>
      <vt:lpstr>La Virgen María sabía que Jesús   era el Salvador, el hijo de Dios; pero, no sabía cómo Dios iba manifestarse al mundo. </vt:lpstr>
      <vt:lpstr>Pidamos por mucha humildad y fe para poder ver a Dios en todos los eventos de nuestras vidas dando gracias siempre.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Virgen esta Pasando por Aquí, https://youtu.be/V7xeJhuAA18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 Ciclo C - XXVIII Domingo de Tiempo Ordinario</dc:title>
  <dc:creator>Maria Varona</dc:creator>
  <cp:lastModifiedBy>Maria Varona</cp:lastModifiedBy>
  <cp:revision>22</cp:revision>
  <dcterms:modified xsi:type="dcterms:W3CDTF">2022-12-26T16:43:18Z</dcterms:modified>
</cp:coreProperties>
</file>