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embeddedFontLst>
    <p:embeddedFont>
      <p:font typeface="Arial Black" panose="020B0A04020102020204" pitchFamily="34" charset="0"/>
      <p:regular r:id="rId26"/>
      <p:bold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0" roundtripDataSignature="AMtx7mhsCN96/D+492GyTIUBDDtvwHozV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531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1f2a6b05b5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1f2a6b05b5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3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6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6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2" name="Google Shape;32;p27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3" name="Google Shape;33;p2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8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28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0" name="Google Shape;40;p28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28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2" name="Google Shape;42;p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3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3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3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3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5K0-pCqgYxA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g"/><Relationship Id="rId4" Type="http://schemas.openxmlformats.org/officeDocument/2006/relationships/hyperlink" Target="http://www.youtube.com/watch?v=5K0-pCqgYxA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4F8FB"/>
            </a:gs>
            <a:gs pos="37000">
              <a:srgbClr val="31859B"/>
            </a:gs>
            <a:gs pos="74000">
              <a:srgbClr val="AEC5E1"/>
            </a:gs>
            <a:gs pos="83000">
              <a:srgbClr val="92CCDC"/>
            </a:gs>
            <a:gs pos="100000">
              <a:srgbClr val="C8D8EB"/>
            </a:gs>
          </a:gsLst>
          <a:lin ang="5400000" scaled="0"/>
        </a:gra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533500" y="4953000"/>
            <a:ext cx="7202700" cy="17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 err="1">
                <a:solidFill>
                  <a:srgbClr val="0000FF"/>
                </a:solidFill>
                <a:latin typeface="Arial Black"/>
                <a:ea typeface="Arial Black"/>
                <a:cs typeface="Arial Black"/>
                <a:sym typeface="Arial Black"/>
              </a:rPr>
              <a:t>Ministerio</a:t>
            </a:r>
            <a:r>
              <a:rPr lang="en-US" sz="1800" b="1" i="0" u="none" strike="noStrike" cap="none" dirty="0">
                <a:solidFill>
                  <a:srgbClr val="0000FF"/>
                </a:solidFill>
                <a:latin typeface="Arial Black"/>
                <a:ea typeface="Arial Black"/>
                <a:cs typeface="Arial Black"/>
                <a:sym typeface="Arial Black"/>
              </a:rPr>
              <a:t> de Amigos de Jesús y María</a:t>
            </a:r>
            <a:endParaRPr b="1" dirty="0">
              <a:solidFill>
                <a:srgbClr val="0000FF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err="1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Ciclo</a:t>
            </a:r>
            <a:r>
              <a:rPr lang="en-US" sz="1600" b="1" dirty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 C - XXIV Domingo de </a:t>
            </a:r>
            <a:r>
              <a:rPr lang="en-US" sz="1600" b="1" dirty="0" err="1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tiempo</a:t>
            </a:r>
            <a:r>
              <a:rPr lang="en-US" sz="1600" b="1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 Ordinario</a:t>
            </a:r>
            <a:endParaRPr sz="1600" b="1" i="0" u="none" strike="noStrike" cap="none" dirty="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Jesús </a:t>
            </a: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iene </a:t>
            </a: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ue Ser </a:t>
            </a:r>
            <a:r>
              <a:rPr lang="en-US" sz="20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evantado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Juan 3, 14-21</a:t>
            </a:r>
            <a:endParaRPr sz="1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000FF"/>
                </a:solidFill>
                <a:latin typeface="Arial Black"/>
                <a:ea typeface="Arial Black"/>
                <a:cs typeface="Arial Black"/>
                <a:sym typeface="Arial Black"/>
              </a:rPr>
              <a:t>www.fcpeace.org</a:t>
            </a:r>
            <a:endParaRPr sz="1800" dirty="0">
              <a:solidFill>
                <a:srgbClr val="0000FF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85" name="Google Shape;85;p1" descr="https://encrypted-tbn2.gstatic.com/images?q=tbn:ANd9GcQbLqMCMELo_axB5tsbB16sJp8-IPFuBM3T21tS70IcZgL0pW_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8600" y="0"/>
            <a:ext cx="1295400" cy="129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" descr="Representación de Juan 3:16 | Caja de Ideas con Cristina y Tía Margarit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3400" y="1143000"/>
            <a:ext cx="7202607" cy="3724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tile tx="0" ty="0" sx="100000" sy="100000" flip="none" algn="tl"/>
        </a:blip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0"/>
          <p:cNvSpPr txBox="1"/>
          <p:nvPr/>
        </p:nvSpPr>
        <p:spPr>
          <a:xfrm>
            <a:off x="3810000" y="2286000"/>
            <a:ext cx="2667000" cy="25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10"/>
          <p:cNvSpPr txBox="1"/>
          <p:nvPr/>
        </p:nvSpPr>
        <p:spPr>
          <a:xfrm>
            <a:off x="158172" y="172342"/>
            <a:ext cx="8827655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Todo aquél que hace el mal, aborrece la luz y no se acerca a ella, para que sus obras no se descubran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8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157" name="Google Shape;157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1800225"/>
            <a:ext cx="9144000" cy="5057775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10"/>
          <p:cNvSpPr txBox="1"/>
          <p:nvPr/>
        </p:nvSpPr>
        <p:spPr>
          <a:xfrm>
            <a:off x="1219200" y="3352800"/>
            <a:ext cx="18288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PELEAS </a:t>
            </a:r>
            <a:endParaRPr/>
          </a:p>
        </p:txBody>
      </p:sp>
      <p:sp>
        <p:nvSpPr>
          <p:cNvPr id="159" name="Google Shape;159;p10"/>
          <p:cNvSpPr txBox="1"/>
          <p:nvPr/>
        </p:nvSpPr>
        <p:spPr>
          <a:xfrm>
            <a:off x="1496291" y="3842266"/>
            <a:ext cx="18288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INSULTOS 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tile tx="0" ty="0" sx="100000" sy="100000" flip="none" algn="tl"/>
        </a:blip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1"/>
          <p:cNvSpPr txBox="1"/>
          <p:nvPr/>
        </p:nvSpPr>
        <p:spPr>
          <a:xfrm>
            <a:off x="0" y="-13855"/>
            <a:ext cx="9144000" cy="1384995"/>
          </a:xfrm>
          <a:prstGeom prst="rect">
            <a:avLst/>
          </a:prstGeom>
          <a:blipFill rotWithShape="1">
            <a:blip r:embed="rId3">
              <a:alphaModFix/>
            </a:blip>
            <a:tile tx="0" ty="0" sx="100000" sy="100000" flip="none" algn="tl"/>
          </a:blip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En cambio, el que obra el bien conforme a la verdad, se acerca a la luz, para que se vea que sus obras están hechas según Dios”. </a:t>
            </a:r>
            <a:endParaRPr/>
          </a:p>
        </p:txBody>
      </p:sp>
      <p:pic>
        <p:nvPicPr>
          <p:cNvPr id="165" name="Google Shape;165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1713606"/>
            <a:ext cx="9144000" cy="5144394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11"/>
          <p:cNvSpPr txBox="1"/>
          <p:nvPr/>
        </p:nvSpPr>
        <p:spPr>
          <a:xfrm>
            <a:off x="2286000" y="1371140"/>
            <a:ext cx="67056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PALABRA DEL SEÑOR.  </a:t>
            </a:r>
            <a:r>
              <a:rPr lang="en-US" sz="1800" b="1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GLORIA A TI SEÑOR JESUS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3">
            <a:alphaModFix/>
          </a:blip>
          <a:tile tx="0" ty="0" sx="100000" sy="100000" flip="none" algn="tl"/>
        </a:blip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2"/>
          <p:cNvSpPr txBox="1"/>
          <p:nvPr/>
        </p:nvSpPr>
        <p:spPr>
          <a:xfrm>
            <a:off x="2283691" y="304800"/>
            <a:ext cx="6860309" cy="1400383"/>
          </a:xfrm>
          <a:prstGeom prst="rect">
            <a:avLst/>
          </a:prstGeom>
          <a:blipFill rotWithShape="1">
            <a:blip r:embed="rId3">
              <a:alphaModFix/>
            </a:blip>
            <a:tile tx="0" ty="0" sx="100000" sy="100000" flip="none" algn="tl"/>
          </a:blip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¿Por qué Jesús habla de Moisés y la serpiente que levantó en el desierto?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         </a:t>
            </a:r>
            <a:endParaRPr sz="20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72" name="Google Shape;172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4800" y="44341"/>
            <a:ext cx="2286000" cy="19556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106451" y="1371600"/>
            <a:ext cx="4893502" cy="2743200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12"/>
          <p:cNvSpPr txBox="1"/>
          <p:nvPr/>
        </p:nvSpPr>
        <p:spPr>
          <a:xfrm>
            <a:off x="110892" y="2138782"/>
            <a:ext cx="3842331" cy="163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Los hebreos vivían como esclavos en Egipto. Dios escuchó sus quejas y lo liberó por medio de Moisés</a:t>
            </a:r>
            <a:endParaRPr sz="20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175" name="Google Shape;175;p1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48665" y="3834121"/>
            <a:ext cx="4485569" cy="3007715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12"/>
          <p:cNvSpPr txBox="1"/>
          <p:nvPr/>
        </p:nvSpPr>
        <p:spPr>
          <a:xfrm>
            <a:off x="4917044" y="4354933"/>
            <a:ext cx="3842331" cy="2246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Moisés los guió hacia la libertad, todos los hebreos estaban muy contentos. 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Para poder llegar a la Tierra Prometida, tenían que atravesar el desierto</a:t>
            </a:r>
            <a:endParaRPr sz="20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3">
            <a:alphaModFix/>
          </a:blip>
          <a:tile tx="0" ty="0" sx="100000" sy="100000" flip="none" algn="tl"/>
        </a:blip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3"/>
          <p:cNvSpPr txBox="1"/>
          <p:nvPr/>
        </p:nvSpPr>
        <p:spPr>
          <a:xfrm>
            <a:off x="6019800" y="155834"/>
            <a:ext cx="2971801" cy="3170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En el camino, el pueblo hebreo perdió la paciencia y comenzaron las quejas y los reclamos a Dios y Moisés. 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Ya estaban muy cansados de vivir en el desierto.</a:t>
            </a:r>
            <a:endParaRPr/>
          </a:p>
        </p:txBody>
      </p:sp>
      <p:sp>
        <p:nvSpPr>
          <p:cNvPr id="182" name="Google Shape;182;p13"/>
          <p:cNvSpPr txBox="1"/>
          <p:nvPr/>
        </p:nvSpPr>
        <p:spPr>
          <a:xfrm>
            <a:off x="152401" y="3962400"/>
            <a:ext cx="3581400" cy="2246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Esta actitud de pecado, enojó a Dios y mandó serpientes ardientes entre ellos. Las serpientes mordieron al pueblo y muchos de ellos murieron.</a:t>
            </a:r>
            <a:endParaRPr/>
          </a:p>
        </p:txBody>
      </p:sp>
      <p:pic>
        <p:nvPicPr>
          <p:cNvPr id="183" name="Google Shape;183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296" y="52769"/>
            <a:ext cx="5934431" cy="33762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40606" y="3429000"/>
            <a:ext cx="5303394" cy="32736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3">
            <a:alphaModFix/>
          </a:blip>
          <a:tile tx="0" ty="0" sx="100000" sy="100000" flip="none" algn="tl"/>
        </a:blipFill>
        <a:effectLst/>
      </p:bgPr>
    </p:bg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4"/>
          <p:cNvSpPr txBox="1"/>
          <p:nvPr/>
        </p:nvSpPr>
        <p:spPr>
          <a:xfrm>
            <a:off x="5879122" y="152400"/>
            <a:ext cx="3198710" cy="286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Moisés oró para que el Señor quitase las serpientes y Dios le dijo que hiciera una serpiente sobre un asta: “Todo el que ha sido mordido vivirá cuando mire a la serpiente en el asta”.</a:t>
            </a:r>
            <a:endParaRPr/>
          </a:p>
        </p:txBody>
      </p:sp>
      <p:sp>
        <p:nvSpPr>
          <p:cNvPr id="190" name="Google Shape;190;p14"/>
          <p:cNvSpPr txBox="1"/>
          <p:nvPr/>
        </p:nvSpPr>
        <p:spPr>
          <a:xfrm>
            <a:off x="762000" y="3962400"/>
            <a:ext cx="3581400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Moisés hizo una serpiente de bronce y los que la miraron fueron sanados.</a:t>
            </a:r>
            <a:endParaRPr/>
          </a:p>
        </p:txBody>
      </p:sp>
      <p:pic>
        <p:nvPicPr>
          <p:cNvPr id="191" name="Google Shape;191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526" y="304800"/>
            <a:ext cx="5733376" cy="29967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105400" y="3288734"/>
            <a:ext cx="3429000" cy="36218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3">
            <a:alphaModFix/>
          </a:blip>
          <a:tile tx="0" ty="0" sx="100000" sy="100000" flip="none" algn="tl"/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5" descr="Pontificio Consejo para la Familia - Ninos - San Juan Pablo II"/>
          <p:cNvSpPr/>
          <p:nvPr/>
        </p:nvSpPr>
        <p:spPr>
          <a:xfrm>
            <a:off x="155575" y="-822325"/>
            <a:ext cx="2133600" cy="17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15" descr="Karol Wojtyla, el hombre antes de convertirse en el papa Juan Pablo II |  De10"/>
          <p:cNvSpPr/>
          <p:nvPr/>
        </p:nvSpPr>
        <p:spPr>
          <a:xfrm>
            <a:off x="63500" y="-136525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15"/>
          <p:cNvSpPr txBox="1"/>
          <p:nvPr/>
        </p:nvSpPr>
        <p:spPr>
          <a:xfrm>
            <a:off x="4971933" y="337487"/>
            <a:ext cx="4050489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¿Qué sucede cuando nos comportamos como queremos y no como Dios quiere? </a:t>
            </a:r>
            <a:endParaRPr/>
          </a:p>
        </p:txBody>
      </p:sp>
      <p:sp>
        <p:nvSpPr>
          <p:cNvPr id="200" name="Google Shape;200;p15"/>
          <p:cNvSpPr txBox="1"/>
          <p:nvPr/>
        </p:nvSpPr>
        <p:spPr>
          <a:xfrm>
            <a:off x="3793828" y="0"/>
            <a:ext cx="59436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REFLEXION</a:t>
            </a:r>
            <a:endParaRPr/>
          </a:p>
        </p:txBody>
      </p:sp>
      <p:sp>
        <p:nvSpPr>
          <p:cNvPr id="201" name="Google Shape;201;p15"/>
          <p:cNvSpPr txBox="1"/>
          <p:nvPr/>
        </p:nvSpPr>
        <p:spPr>
          <a:xfrm>
            <a:off x="63500" y="3673883"/>
            <a:ext cx="3526163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 corazón se enferma, se llena de manchas y de pecado.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 el corazón de las personas que fueron mordidas por las serpientes en el desierto.</a:t>
            </a:r>
            <a:endParaRPr/>
          </a:p>
        </p:txBody>
      </p:sp>
      <p:sp>
        <p:nvSpPr>
          <p:cNvPr id="202" name="Google Shape;202;p15"/>
          <p:cNvSpPr txBox="1"/>
          <p:nvPr/>
        </p:nvSpPr>
        <p:spPr>
          <a:xfrm>
            <a:off x="4971932" y="1291061"/>
            <a:ext cx="4050489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Hacemos lo mismo que hizo la gente en el desierto.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3" name="Google Shape;203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5575" y="523786"/>
            <a:ext cx="4749522" cy="2676526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15"/>
          <p:cNvSpPr/>
          <p:nvPr/>
        </p:nvSpPr>
        <p:spPr>
          <a:xfrm>
            <a:off x="1846111" y="997357"/>
            <a:ext cx="1368450" cy="1122563"/>
          </a:xfrm>
          <a:prstGeom prst="rect">
            <a:avLst/>
          </a:prstGeom>
          <a:solidFill>
            <a:srgbClr val="3F3F3F"/>
          </a:solidFill>
          <a:ln>
            <a:noFill/>
          </a:ln>
          <a:effectLst>
            <a:outerShdw blurRad="50800" dist="50800" dir="5400000" algn="ctr" rotWithShape="0">
              <a:srgbClr val="494429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15"/>
          <p:cNvSpPr txBox="1"/>
          <p:nvPr/>
        </p:nvSpPr>
        <p:spPr>
          <a:xfrm>
            <a:off x="1676400" y="1205433"/>
            <a:ext cx="2819400" cy="477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PECADO</a:t>
            </a:r>
            <a:endParaRPr/>
          </a:p>
        </p:txBody>
      </p:sp>
      <p:sp>
        <p:nvSpPr>
          <p:cNvPr id="206" name="Google Shape;206;p15"/>
          <p:cNvSpPr txBox="1"/>
          <p:nvPr/>
        </p:nvSpPr>
        <p:spPr>
          <a:xfrm>
            <a:off x="4971932" y="1873781"/>
            <a:ext cx="4050489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Hay peleas.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Falta de respeto a los padres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flojera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Tomar lo ajeno, la desobediencia, etc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7" name="Google Shape;207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81400" y="3260298"/>
            <a:ext cx="5562600" cy="3597702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15"/>
          <p:cNvSpPr txBox="1"/>
          <p:nvPr/>
        </p:nvSpPr>
        <p:spPr>
          <a:xfrm>
            <a:off x="0" y="3243994"/>
            <a:ext cx="8852941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¿Cómo crees que es el corazón de estas personas? </a:t>
            </a:r>
            <a:endParaRPr/>
          </a:p>
        </p:txBody>
      </p:sp>
      <p:pic>
        <p:nvPicPr>
          <p:cNvPr id="209" name="Google Shape;209;p1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81389" y="5544615"/>
            <a:ext cx="2819400" cy="13133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3">
            <a:alphaModFix/>
          </a:blip>
          <a:tile tx="0" ty="0" sx="100000" sy="100000" flip="none" algn="tl"/>
        </a:blipFill>
        <a:effectLst/>
      </p:bgPr>
    </p:bg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6" descr="Pontificio Consejo para la Familia - Ninos - San Juan Pablo II"/>
          <p:cNvSpPr/>
          <p:nvPr/>
        </p:nvSpPr>
        <p:spPr>
          <a:xfrm>
            <a:off x="155575" y="-822325"/>
            <a:ext cx="2133600" cy="17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16" descr="Karol Wojtyla, el hombre antes de convertirse en el papa Juan Pablo II |  De10"/>
          <p:cNvSpPr/>
          <p:nvPr/>
        </p:nvSpPr>
        <p:spPr>
          <a:xfrm>
            <a:off x="63500" y="-136525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16"/>
          <p:cNvSpPr txBox="1"/>
          <p:nvPr/>
        </p:nvSpPr>
        <p:spPr>
          <a:xfrm>
            <a:off x="5445530" y="520924"/>
            <a:ext cx="4050489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¿Quién vino a salvarnos del pecado y la maldad? </a:t>
            </a:r>
            <a:endParaRPr/>
          </a:p>
        </p:txBody>
      </p:sp>
      <p:sp>
        <p:nvSpPr>
          <p:cNvPr id="217" name="Google Shape;217;p16"/>
          <p:cNvSpPr txBox="1"/>
          <p:nvPr/>
        </p:nvSpPr>
        <p:spPr>
          <a:xfrm>
            <a:off x="3793828" y="0"/>
            <a:ext cx="59436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REFLEXION</a:t>
            </a:r>
            <a:endParaRPr/>
          </a:p>
        </p:txBody>
      </p:sp>
      <p:sp>
        <p:nvSpPr>
          <p:cNvPr id="218" name="Google Shape;218;p16"/>
          <p:cNvSpPr txBox="1"/>
          <p:nvPr/>
        </p:nvSpPr>
        <p:spPr>
          <a:xfrm>
            <a:off x="440441" y="4133754"/>
            <a:ext cx="2686777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Dios</a:t>
            </a:r>
            <a:r>
              <a:rPr lang="en-US" sz="20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 amó tanto al mundo que nos dió a su amado hijo.</a:t>
            </a:r>
            <a:endParaRPr/>
          </a:p>
        </p:txBody>
      </p:sp>
      <p:sp>
        <p:nvSpPr>
          <p:cNvPr id="219" name="Google Shape;219;p16"/>
          <p:cNvSpPr txBox="1"/>
          <p:nvPr/>
        </p:nvSpPr>
        <p:spPr>
          <a:xfrm>
            <a:off x="5226739" y="2425170"/>
            <a:ext cx="4050489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      </a:t>
            </a:r>
            <a:r>
              <a:rPr lang="en-US" sz="2800" b="1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JESUS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16"/>
          <p:cNvSpPr txBox="1"/>
          <p:nvPr/>
        </p:nvSpPr>
        <p:spPr>
          <a:xfrm>
            <a:off x="0" y="3302287"/>
            <a:ext cx="8852941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¿Quién nos mandó a Jesús? </a:t>
            </a:r>
            <a:endParaRPr/>
          </a:p>
        </p:txBody>
      </p:sp>
      <p:pic>
        <p:nvPicPr>
          <p:cNvPr id="221" name="Google Shape;221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139" y="551077"/>
            <a:ext cx="5181600" cy="26454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038600" y="3958909"/>
            <a:ext cx="5105400" cy="29129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3">
            <a:alphaModFix/>
          </a:blip>
          <a:tile tx="0" ty="0" sx="100000" sy="100000" flip="none" algn="tl"/>
        </a:blipFill>
        <a:effectLst/>
      </p:bgPr>
    </p:bg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7" descr="Pontificio Consejo para la Familia - Ninos - San Juan Pablo II"/>
          <p:cNvSpPr/>
          <p:nvPr/>
        </p:nvSpPr>
        <p:spPr>
          <a:xfrm>
            <a:off x="155575" y="-822325"/>
            <a:ext cx="2133600" cy="17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17" descr="Karol Wojtyla, el hombre antes de convertirse en el papa Juan Pablo II |  De10"/>
          <p:cNvSpPr/>
          <p:nvPr/>
        </p:nvSpPr>
        <p:spPr>
          <a:xfrm>
            <a:off x="63500" y="-136525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17"/>
          <p:cNvSpPr txBox="1"/>
          <p:nvPr/>
        </p:nvSpPr>
        <p:spPr>
          <a:xfrm>
            <a:off x="5034601" y="132693"/>
            <a:ext cx="4050489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¿Cómo nos salvo Jesús? </a:t>
            </a:r>
            <a:endParaRPr/>
          </a:p>
        </p:txBody>
      </p:sp>
      <p:sp>
        <p:nvSpPr>
          <p:cNvPr id="230" name="Google Shape;230;p17"/>
          <p:cNvSpPr txBox="1"/>
          <p:nvPr/>
        </p:nvSpPr>
        <p:spPr>
          <a:xfrm>
            <a:off x="0" y="6119336"/>
            <a:ext cx="381000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Jesús es la cura de nuestro pecado. Gracias a su sacrificio, podremos alcanzar el cielo</a:t>
            </a:r>
            <a:endParaRPr sz="14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31" name="Google Shape;231;p17"/>
          <p:cNvSpPr txBox="1"/>
          <p:nvPr/>
        </p:nvSpPr>
        <p:spPr>
          <a:xfrm>
            <a:off x="5071324" y="1188197"/>
            <a:ext cx="3627160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JESUS cargó con nuestros pecados para que no vivamos separados de Dios, muriendo en la Cruz.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17"/>
          <p:cNvSpPr txBox="1"/>
          <p:nvPr/>
        </p:nvSpPr>
        <p:spPr>
          <a:xfrm>
            <a:off x="2397316" y="3767497"/>
            <a:ext cx="5105400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Ves alguna relación?</a:t>
            </a:r>
            <a:endParaRPr/>
          </a:p>
        </p:txBody>
      </p:sp>
      <p:pic>
        <p:nvPicPr>
          <p:cNvPr id="233" name="Google Shape;233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2840" y="185663"/>
            <a:ext cx="4648079" cy="2726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3748" y="3151977"/>
            <a:ext cx="2253766" cy="29129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1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837417" y="3162974"/>
            <a:ext cx="2057400" cy="2901949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17"/>
          <p:cNvSpPr txBox="1"/>
          <p:nvPr/>
        </p:nvSpPr>
        <p:spPr>
          <a:xfrm>
            <a:off x="5562600" y="6106155"/>
            <a:ext cx="3581402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La serpiente de bronce curó a las personas de la mordedura de serpiente en el desierto</a:t>
            </a:r>
            <a:endParaRPr sz="14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3">
            <a:alphaModFix/>
          </a:blip>
          <a:tile tx="0" ty="0" sx="100000" sy="100000" flip="none" algn="tl"/>
        </a:blipFill>
        <a:effectLst/>
      </p:bgPr>
    </p:bg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8" descr="Karol Wojtyla, el hombre antes de convertirse en el papa Juan Pablo II |  De10"/>
          <p:cNvSpPr/>
          <p:nvPr/>
        </p:nvSpPr>
        <p:spPr>
          <a:xfrm>
            <a:off x="63500" y="-136525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18"/>
          <p:cNvSpPr txBox="1"/>
          <p:nvPr/>
        </p:nvSpPr>
        <p:spPr>
          <a:xfrm>
            <a:off x="3855915" y="168275"/>
            <a:ext cx="59436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REFLEXION</a:t>
            </a:r>
            <a:endParaRPr/>
          </a:p>
        </p:txBody>
      </p:sp>
      <p:sp>
        <p:nvSpPr>
          <p:cNvPr id="243" name="Google Shape;243;p18"/>
          <p:cNvSpPr txBox="1"/>
          <p:nvPr/>
        </p:nvSpPr>
        <p:spPr>
          <a:xfrm>
            <a:off x="368300" y="6265708"/>
            <a:ext cx="911478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Gracias a JESUS por morir por mi y por salvarme.   </a:t>
            </a:r>
            <a:r>
              <a:rPr lang="en-US" sz="20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TE QUIERO MUCHO JESUS</a:t>
            </a:r>
            <a:endParaRPr/>
          </a:p>
        </p:txBody>
      </p:sp>
      <p:sp>
        <p:nvSpPr>
          <p:cNvPr id="244" name="Google Shape;244;p18"/>
          <p:cNvSpPr txBox="1"/>
          <p:nvPr/>
        </p:nvSpPr>
        <p:spPr>
          <a:xfrm>
            <a:off x="1691089" y="4229061"/>
            <a:ext cx="585271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 permite que los demás sientan ese </a:t>
            </a:r>
            <a:r>
              <a:rPr lang="en-US" sz="20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Amor .  </a:t>
            </a: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¿Cómo?</a:t>
            </a:r>
            <a:endParaRPr/>
          </a:p>
        </p:txBody>
      </p:sp>
      <p:sp>
        <p:nvSpPr>
          <p:cNvPr id="245" name="Google Shape;245;p18"/>
          <p:cNvSpPr txBox="1"/>
          <p:nvPr/>
        </p:nvSpPr>
        <p:spPr>
          <a:xfrm>
            <a:off x="1676400" y="3790152"/>
            <a:ext cx="852026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Recuerda siempre el </a:t>
            </a:r>
            <a:r>
              <a:rPr lang="en-US" sz="20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AMOR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Jesús siente por TI.</a:t>
            </a:r>
            <a:endParaRPr/>
          </a:p>
        </p:txBody>
      </p:sp>
      <p:pic>
        <p:nvPicPr>
          <p:cNvPr id="246" name="Google Shape;246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63153" y="623098"/>
            <a:ext cx="5508582" cy="3099116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18"/>
          <p:cNvSpPr txBox="1"/>
          <p:nvPr/>
        </p:nvSpPr>
        <p:spPr>
          <a:xfrm>
            <a:off x="2209800" y="4707877"/>
            <a:ext cx="66294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Orando a Jesús, dándole gracias todos los dias por ser mi Salvador.</a:t>
            </a:r>
            <a:endParaRPr/>
          </a:p>
        </p:txBody>
      </p:sp>
      <p:pic>
        <p:nvPicPr>
          <p:cNvPr id="248" name="Google Shape;248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721396" y="4663140"/>
            <a:ext cx="458097" cy="462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721395" y="5169391"/>
            <a:ext cx="458097" cy="462724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18"/>
          <p:cNvSpPr txBox="1"/>
          <p:nvPr/>
        </p:nvSpPr>
        <p:spPr>
          <a:xfrm>
            <a:off x="2209800" y="5202409"/>
            <a:ext cx="473529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Siendo amable con los demás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1" name="Google Shape;251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97642" y="5682644"/>
            <a:ext cx="458097" cy="462724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18"/>
          <p:cNvSpPr txBox="1"/>
          <p:nvPr/>
        </p:nvSpPr>
        <p:spPr>
          <a:xfrm>
            <a:off x="2209799" y="5696941"/>
            <a:ext cx="670455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Evitar el pecado (quejas, desobediencia, etc) que tanto entristecen a Jesús.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Google Shape;257;p19" descr="CÓMO DAR CLASE DE RELIGIÓN&#10;6-7 AÑOS&#10; "/>
          <p:cNvPicPr preferRelativeResize="0"/>
          <p:nvPr/>
        </p:nvPicPr>
        <p:blipFill rotWithShape="1">
          <a:blip r:embed="rId3">
            <a:alphaModFix/>
          </a:blip>
          <a:srcRect l="1596" t="30969" r="9638" b="1267"/>
          <a:stretch/>
        </p:blipFill>
        <p:spPr>
          <a:xfrm>
            <a:off x="304800" y="1524000"/>
            <a:ext cx="8153399" cy="4532973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19"/>
          <p:cNvSpPr txBox="1"/>
          <p:nvPr/>
        </p:nvSpPr>
        <p:spPr>
          <a:xfrm>
            <a:off x="3200400" y="457200"/>
            <a:ext cx="50292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ACTIVIDAD</a:t>
            </a:r>
            <a:endParaRPr sz="3600" b="1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533400"/>
            <a:ext cx="8588772" cy="6221866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2"/>
          <p:cNvSpPr txBox="1"/>
          <p:nvPr/>
        </p:nvSpPr>
        <p:spPr>
          <a:xfrm>
            <a:off x="1752600" y="76200"/>
            <a:ext cx="58674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Comencemos Invocando la presencia del Espíritu Santo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Google Shape;263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3000" y="0"/>
            <a:ext cx="664840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20"/>
          <p:cNvSpPr txBox="1"/>
          <p:nvPr/>
        </p:nvSpPr>
        <p:spPr>
          <a:xfrm>
            <a:off x="3155895" y="1125824"/>
            <a:ext cx="3048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/>
          </a:p>
        </p:txBody>
      </p:sp>
      <p:sp>
        <p:nvSpPr>
          <p:cNvPr id="265" name="Google Shape;265;p20"/>
          <p:cNvSpPr txBox="1"/>
          <p:nvPr/>
        </p:nvSpPr>
        <p:spPr>
          <a:xfrm>
            <a:off x="3155895" y="1402823"/>
            <a:ext cx="3048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endParaRPr/>
          </a:p>
        </p:txBody>
      </p:sp>
      <p:sp>
        <p:nvSpPr>
          <p:cNvPr id="266" name="Google Shape;266;p20"/>
          <p:cNvSpPr txBox="1"/>
          <p:nvPr/>
        </p:nvSpPr>
        <p:spPr>
          <a:xfrm>
            <a:off x="3167103" y="2176535"/>
            <a:ext cx="3048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endParaRPr/>
          </a:p>
        </p:txBody>
      </p:sp>
      <p:sp>
        <p:nvSpPr>
          <p:cNvPr id="267" name="Google Shape;267;p20"/>
          <p:cNvSpPr txBox="1"/>
          <p:nvPr/>
        </p:nvSpPr>
        <p:spPr>
          <a:xfrm>
            <a:off x="3174390" y="1616573"/>
            <a:ext cx="3048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endParaRPr/>
          </a:p>
        </p:txBody>
      </p:sp>
      <p:sp>
        <p:nvSpPr>
          <p:cNvPr id="268" name="Google Shape;268;p20"/>
          <p:cNvSpPr txBox="1"/>
          <p:nvPr/>
        </p:nvSpPr>
        <p:spPr>
          <a:xfrm>
            <a:off x="3167103" y="1905000"/>
            <a:ext cx="26484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endParaRPr/>
          </a:p>
        </p:txBody>
      </p:sp>
      <p:sp>
        <p:nvSpPr>
          <p:cNvPr id="269" name="Google Shape;269;p20"/>
          <p:cNvSpPr txBox="1"/>
          <p:nvPr/>
        </p:nvSpPr>
        <p:spPr>
          <a:xfrm>
            <a:off x="5410202" y="1125824"/>
            <a:ext cx="3048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endParaRPr/>
          </a:p>
        </p:txBody>
      </p:sp>
      <p:sp>
        <p:nvSpPr>
          <p:cNvPr id="270" name="Google Shape;270;p20"/>
          <p:cNvSpPr txBox="1"/>
          <p:nvPr/>
        </p:nvSpPr>
        <p:spPr>
          <a:xfrm>
            <a:off x="5379872" y="1402823"/>
            <a:ext cx="39254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</a:t>
            </a:r>
            <a:endParaRPr/>
          </a:p>
        </p:txBody>
      </p:sp>
      <p:sp>
        <p:nvSpPr>
          <p:cNvPr id="271" name="Google Shape;271;p20"/>
          <p:cNvSpPr txBox="1"/>
          <p:nvPr/>
        </p:nvSpPr>
        <p:spPr>
          <a:xfrm>
            <a:off x="5391146" y="1641592"/>
            <a:ext cx="39254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J</a:t>
            </a:r>
            <a:endParaRPr/>
          </a:p>
        </p:txBody>
      </p:sp>
      <p:sp>
        <p:nvSpPr>
          <p:cNvPr id="272" name="Google Shape;272;p20"/>
          <p:cNvSpPr txBox="1"/>
          <p:nvPr/>
        </p:nvSpPr>
        <p:spPr>
          <a:xfrm>
            <a:off x="5319508" y="1880361"/>
            <a:ext cx="39254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</a:t>
            </a:r>
            <a:endParaRPr/>
          </a:p>
        </p:txBody>
      </p:sp>
      <p:sp>
        <p:nvSpPr>
          <p:cNvPr id="273" name="Google Shape;273;p20"/>
          <p:cNvSpPr txBox="1"/>
          <p:nvPr/>
        </p:nvSpPr>
        <p:spPr>
          <a:xfrm>
            <a:off x="6392360" y="1133062"/>
            <a:ext cx="3048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endParaRPr/>
          </a:p>
        </p:txBody>
      </p:sp>
      <p:sp>
        <p:nvSpPr>
          <p:cNvPr id="274" name="Google Shape;274;p20"/>
          <p:cNvSpPr txBox="1"/>
          <p:nvPr/>
        </p:nvSpPr>
        <p:spPr>
          <a:xfrm>
            <a:off x="6383094" y="1402823"/>
            <a:ext cx="39254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</a:t>
            </a:r>
            <a:endParaRPr/>
          </a:p>
        </p:txBody>
      </p:sp>
      <p:sp>
        <p:nvSpPr>
          <p:cNvPr id="275" name="Google Shape;275;p20"/>
          <p:cNvSpPr txBox="1"/>
          <p:nvPr/>
        </p:nvSpPr>
        <p:spPr>
          <a:xfrm>
            <a:off x="6348486" y="1641592"/>
            <a:ext cx="39254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</a:t>
            </a:r>
            <a:endParaRPr/>
          </a:p>
        </p:txBody>
      </p:sp>
      <p:sp>
        <p:nvSpPr>
          <p:cNvPr id="276" name="Google Shape;276;p20"/>
          <p:cNvSpPr txBox="1"/>
          <p:nvPr/>
        </p:nvSpPr>
        <p:spPr>
          <a:xfrm>
            <a:off x="6333511" y="1880361"/>
            <a:ext cx="39254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</a:t>
            </a:r>
            <a:endParaRPr/>
          </a:p>
        </p:txBody>
      </p:sp>
      <p:sp>
        <p:nvSpPr>
          <p:cNvPr id="277" name="Google Shape;277;p20"/>
          <p:cNvSpPr txBox="1"/>
          <p:nvPr/>
        </p:nvSpPr>
        <p:spPr>
          <a:xfrm>
            <a:off x="6851101" y="1137633"/>
            <a:ext cx="39254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</a:t>
            </a:r>
            <a:endParaRPr/>
          </a:p>
        </p:txBody>
      </p:sp>
      <p:sp>
        <p:nvSpPr>
          <p:cNvPr id="278" name="Google Shape;278;p20"/>
          <p:cNvSpPr txBox="1"/>
          <p:nvPr/>
        </p:nvSpPr>
        <p:spPr>
          <a:xfrm>
            <a:off x="6894975" y="1377097"/>
            <a:ext cx="3383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endParaRPr/>
          </a:p>
        </p:txBody>
      </p:sp>
      <p:sp>
        <p:nvSpPr>
          <p:cNvPr id="279" name="Google Shape;279;p20"/>
          <p:cNvSpPr txBox="1"/>
          <p:nvPr/>
        </p:nvSpPr>
        <p:spPr>
          <a:xfrm>
            <a:off x="6878209" y="1641592"/>
            <a:ext cx="3383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endParaRPr/>
          </a:p>
        </p:txBody>
      </p:sp>
      <p:sp>
        <p:nvSpPr>
          <p:cNvPr id="280" name="Google Shape;280;p20"/>
          <p:cNvSpPr txBox="1"/>
          <p:nvPr/>
        </p:nvSpPr>
        <p:spPr>
          <a:xfrm>
            <a:off x="6877713" y="1882429"/>
            <a:ext cx="3383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/>
          </a:p>
        </p:txBody>
      </p:sp>
      <p:sp>
        <p:nvSpPr>
          <p:cNvPr id="281" name="Google Shape;281;p20"/>
          <p:cNvSpPr txBox="1"/>
          <p:nvPr/>
        </p:nvSpPr>
        <p:spPr>
          <a:xfrm>
            <a:off x="6881379" y="2132366"/>
            <a:ext cx="3383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endParaRPr/>
          </a:p>
        </p:txBody>
      </p:sp>
      <p:sp>
        <p:nvSpPr>
          <p:cNvPr id="282" name="Google Shape;282;p20"/>
          <p:cNvSpPr txBox="1"/>
          <p:nvPr/>
        </p:nvSpPr>
        <p:spPr>
          <a:xfrm>
            <a:off x="6885045" y="2374576"/>
            <a:ext cx="3383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endParaRPr/>
          </a:p>
        </p:txBody>
      </p:sp>
      <p:sp>
        <p:nvSpPr>
          <p:cNvPr id="283" name="Google Shape;283;p20"/>
          <p:cNvSpPr txBox="1"/>
          <p:nvPr/>
        </p:nvSpPr>
        <p:spPr>
          <a:xfrm>
            <a:off x="6894975" y="2614040"/>
            <a:ext cx="3383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/>
          </a:p>
        </p:txBody>
      </p:sp>
      <p:sp>
        <p:nvSpPr>
          <p:cNvPr id="284" name="Google Shape;284;p20"/>
          <p:cNvSpPr txBox="1"/>
          <p:nvPr/>
        </p:nvSpPr>
        <p:spPr>
          <a:xfrm>
            <a:off x="6894975" y="2863977"/>
            <a:ext cx="3383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endParaRPr/>
          </a:p>
        </p:txBody>
      </p:sp>
      <p:sp>
        <p:nvSpPr>
          <p:cNvPr id="285" name="Google Shape;285;p20"/>
          <p:cNvSpPr txBox="1"/>
          <p:nvPr/>
        </p:nvSpPr>
        <p:spPr>
          <a:xfrm>
            <a:off x="4352866" y="2132366"/>
            <a:ext cx="39254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</a:t>
            </a:r>
            <a:endParaRPr/>
          </a:p>
        </p:txBody>
      </p:sp>
      <p:sp>
        <p:nvSpPr>
          <p:cNvPr id="286" name="Google Shape;286;p20"/>
          <p:cNvSpPr txBox="1"/>
          <p:nvPr/>
        </p:nvSpPr>
        <p:spPr>
          <a:xfrm>
            <a:off x="4393253" y="1632806"/>
            <a:ext cx="3048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/>
          </a:p>
        </p:txBody>
      </p:sp>
      <p:sp>
        <p:nvSpPr>
          <p:cNvPr id="287" name="Google Shape;287;p20"/>
          <p:cNvSpPr txBox="1"/>
          <p:nvPr/>
        </p:nvSpPr>
        <p:spPr>
          <a:xfrm>
            <a:off x="4385652" y="1896764"/>
            <a:ext cx="3048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endParaRPr/>
          </a:p>
        </p:txBody>
      </p:sp>
      <p:sp>
        <p:nvSpPr>
          <p:cNvPr id="288" name="Google Shape;288;p20"/>
          <p:cNvSpPr txBox="1"/>
          <p:nvPr/>
        </p:nvSpPr>
        <p:spPr>
          <a:xfrm>
            <a:off x="4346251" y="2367968"/>
            <a:ext cx="39254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</a:t>
            </a:r>
            <a:endParaRPr/>
          </a:p>
        </p:txBody>
      </p:sp>
      <p:sp>
        <p:nvSpPr>
          <p:cNvPr id="289" name="Google Shape;289;p20"/>
          <p:cNvSpPr txBox="1"/>
          <p:nvPr/>
        </p:nvSpPr>
        <p:spPr>
          <a:xfrm>
            <a:off x="4876052" y="1402823"/>
            <a:ext cx="39254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</a:t>
            </a:r>
            <a:endParaRPr/>
          </a:p>
        </p:txBody>
      </p:sp>
      <p:sp>
        <p:nvSpPr>
          <p:cNvPr id="290" name="Google Shape;290;p20"/>
          <p:cNvSpPr txBox="1"/>
          <p:nvPr/>
        </p:nvSpPr>
        <p:spPr>
          <a:xfrm>
            <a:off x="5086893" y="1411852"/>
            <a:ext cx="39254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</a:t>
            </a:r>
            <a:endParaRPr/>
          </a:p>
        </p:txBody>
      </p:sp>
      <p:sp>
        <p:nvSpPr>
          <p:cNvPr id="291" name="Google Shape;291;p20"/>
          <p:cNvSpPr txBox="1"/>
          <p:nvPr/>
        </p:nvSpPr>
        <p:spPr>
          <a:xfrm>
            <a:off x="5594104" y="1396316"/>
            <a:ext cx="39254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</a:t>
            </a:r>
            <a:endParaRPr/>
          </a:p>
        </p:txBody>
      </p:sp>
      <p:sp>
        <p:nvSpPr>
          <p:cNvPr id="292" name="Google Shape;292;p20"/>
          <p:cNvSpPr txBox="1"/>
          <p:nvPr/>
        </p:nvSpPr>
        <p:spPr>
          <a:xfrm>
            <a:off x="5826262" y="1396316"/>
            <a:ext cx="39254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</a:t>
            </a:r>
            <a:endParaRPr/>
          </a:p>
        </p:txBody>
      </p:sp>
      <p:sp>
        <p:nvSpPr>
          <p:cNvPr id="293" name="Google Shape;293;p20"/>
          <p:cNvSpPr txBox="1"/>
          <p:nvPr/>
        </p:nvSpPr>
        <p:spPr>
          <a:xfrm>
            <a:off x="6093519" y="1396667"/>
            <a:ext cx="39254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</a:t>
            </a:r>
            <a:endParaRPr/>
          </a:p>
        </p:txBody>
      </p:sp>
      <p:sp>
        <p:nvSpPr>
          <p:cNvPr id="294" name="Google Shape;294;p20"/>
          <p:cNvSpPr txBox="1"/>
          <p:nvPr/>
        </p:nvSpPr>
        <p:spPr>
          <a:xfrm>
            <a:off x="6603453" y="1390908"/>
            <a:ext cx="39254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</a:t>
            </a:r>
            <a:endParaRPr/>
          </a:p>
        </p:txBody>
      </p:sp>
      <p:sp>
        <p:nvSpPr>
          <p:cNvPr id="295" name="Google Shape;295;p20"/>
          <p:cNvSpPr txBox="1"/>
          <p:nvPr/>
        </p:nvSpPr>
        <p:spPr>
          <a:xfrm>
            <a:off x="3369691" y="1616573"/>
            <a:ext cx="39254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</a:t>
            </a:r>
            <a:endParaRPr/>
          </a:p>
        </p:txBody>
      </p:sp>
      <p:sp>
        <p:nvSpPr>
          <p:cNvPr id="296" name="Google Shape;296;p20"/>
          <p:cNvSpPr txBox="1"/>
          <p:nvPr/>
        </p:nvSpPr>
        <p:spPr>
          <a:xfrm>
            <a:off x="3664425" y="1632806"/>
            <a:ext cx="26484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endParaRPr/>
          </a:p>
        </p:txBody>
      </p:sp>
      <p:sp>
        <p:nvSpPr>
          <p:cNvPr id="297" name="Google Shape;297;p20"/>
          <p:cNvSpPr txBox="1"/>
          <p:nvPr/>
        </p:nvSpPr>
        <p:spPr>
          <a:xfrm>
            <a:off x="3895895" y="1630193"/>
            <a:ext cx="3048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endParaRPr/>
          </a:p>
        </p:txBody>
      </p:sp>
      <p:sp>
        <p:nvSpPr>
          <p:cNvPr id="298" name="Google Shape;298;p20"/>
          <p:cNvSpPr txBox="1"/>
          <p:nvPr/>
        </p:nvSpPr>
        <p:spPr>
          <a:xfrm>
            <a:off x="4148294" y="1627844"/>
            <a:ext cx="3048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endParaRPr/>
          </a:p>
        </p:txBody>
      </p:sp>
      <p:sp>
        <p:nvSpPr>
          <p:cNvPr id="299" name="Google Shape;299;p20"/>
          <p:cNvSpPr txBox="1"/>
          <p:nvPr/>
        </p:nvSpPr>
        <p:spPr>
          <a:xfrm>
            <a:off x="4585622" y="1891082"/>
            <a:ext cx="39254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</a:t>
            </a:r>
            <a:endParaRPr/>
          </a:p>
        </p:txBody>
      </p:sp>
      <p:sp>
        <p:nvSpPr>
          <p:cNvPr id="300" name="Google Shape;300;p20"/>
          <p:cNvSpPr txBox="1"/>
          <p:nvPr/>
        </p:nvSpPr>
        <p:spPr>
          <a:xfrm>
            <a:off x="4839149" y="1880361"/>
            <a:ext cx="39254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</a:t>
            </a:r>
            <a:endParaRPr/>
          </a:p>
        </p:txBody>
      </p:sp>
      <p:sp>
        <p:nvSpPr>
          <p:cNvPr id="301" name="Google Shape;301;p20"/>
          <p:cNvSpPr txBox="1"/>
          <p:nvPr/>
        </p:nvSpPr>
        <p:spPr>
          <a:xfrm>
            <a:off x="5091890" y="1879712"/>
            <a:ext cx="39254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</a:t>
            </a:r>
            <a:endParaRPr/>
          </a:p>
        </p:txBody>
      </p:sp>
      <p:sp>
        <p:nvSpPr>
          <p:cNvPr id="302" name="Google Shape;302;p20"/>
          <p:cNvSpPr txBox="1"/>
          <p:nvPr/>
        </p:nvSpPr>
        <p:spPr>
          <a:xfrm>
            <a:off x="3866583" y="2374576"/>
            <a:ext cx="39254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</a:t>
            </a:r>
            <a:endParaRPr/>
          </a:p>
        </p:txBody>
      </p:sp>
      <p:sp>
        <p:nvSpPr>
          <p:cNvPr id="303" name="Google Shape;303;p20"/>
          <p:cNvSpPr txBox="1"/>
          <p:nvPr/>
        </p:nvSpPr>
        <p:spPr>
          <a:xfrm>
            <a:off x="4104420" y="2367968"/>
            <a:ext cx="39254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</a:t>
            </a:r>
            <a:endParaRPr/>
          </a:p>
        </p:txBody>
      </p:sp>
      <p:sp>
        <p:nvSpPr>
          <p:cNvPr id="304" name="Google Shape;304;p20"/>
          <p:cNvSpPr txBox="1"/>
          <p:nvPr/>
        </p:nvSpPr>
        <p:spPr>
          <a:xfrm>
            <a:off x="4592755" y="2384883"/>
            <a:ext cx="39254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</a:t>
            </a:r>
            <a:endParaRPr/>
          </a:p>
        </p:txBody>
      </p:sp>
      <p:sp>
        <p:nvSpPr>
          <p:cNvPr id="305" name="Google Shape;305;p20"/>
          <p:cNvSpPr txBox="1"/>
          <p:nvPr/>
        </p:nvSpPr>
        <p:spPr>
          <a:xfrm>
            <a:off x="4841201" y="2377647"/>
            <a:ext cx="39254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</a:t>
            </a:r>
            <a:endParaRPr/>
          </a:p>
        </p:txBody>
      </p:sp>
      <p:sp>
        <p:nvSpPr>
          <p:cNvPr id="306" name="Google Shape;306;p20"/>
          <p:cNvSpPr txBox="1"/>
          <p:nvPr/>
        </p:nvSpPr>
        <p:spPr>
          <a:xfrm>
            <a:off x="5099848" y="2374576"/>
            <a:ext cx="39254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</a:t>
            </a:r>
            <a:endParaRPr/>
          </a:p>
        </p:txBody>
      </p:sp>
      <p:sp>
        <p:nvSpPr>
          <p:cNvPr id="307" name="Google Shape;307;p20"/>
          <p:cNvSpPr txBox="1"/>
          <p:nvPr/>
        </p:nvSpPr>
        <p:spPr>
          <a:xfrm>
            <a:off x="5858158" y="2626164"/>
            <a:ext cx="39254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</a:t>
            </a:r>
            <a:endParaRPr/>
          </a:p>
        </p:txBody>
      </p:sp>
      <p:sp>
        <p:nvSpPr>
          <p:cNvPr id="308" name="Google Shape;308;p20"/>
          <p:cNvSpPr txBox="1"/>
          <p:nvPr/>
        </p:nvSpPr>
        <p:spPr>
          <a:xfrm>
            <a:off x="6120745" y="2625813"/>
            <a:ext cx="39254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</a:t>
            </a:r>
            <a:endParaRPr/>
          </a:p>
        </p:txBody>
      </p:sp>
      <p:sp>
        <p:nvSpPr>
          <p:cNvPr id="309" name="Google Shape;309;p20"/>
          <p:cNvSpPr txBox="1"/>
          <p:nvPr/>
        </p:nvSpPr>
        <p:spPr>
          <a:xfrm>
            <a:off x="6348486" y="2628884"/>
            <a:ext cx="39254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</a:t>
            </a:r>
            <a:endParaRPr/>
          </a:p>
        </p:txBody>
      </p:sp>
      <p:sp>
        <p:nvSpPr>
          <p:cNvPr id="310" name="Google Shape;310;p20"/>
          <p:cNvSpPr txBox="1"/>
          <p:nvPr/>
        </p:nvSpPr>
        <p:spPr>
          <a:xfrm>
            <a:off x="6595163" y="2621767"/>
            <a:ext cx="39254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</a:t>
            </a:r>
            <a:endParaRPr/>
          </a:p>
        </p:txBody>
      </p:sp>
      <p:sp>
        <p:nvSpPr>
          <p:cNvPr id="311" name="Google Shape;311;p20"/>
          <p:cNvSpPr txBox="1"/>
          <p:nvPr/>
        </p:nvSpPr>
        <p:spPr>
          <a:xfrm>
            <a:off x="7085491" y="2621767"/>
            <a:ext cx="39254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5EFB6B3-404A-31B1-FC5E-161D51508B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" y="81524"/>
            <a:ext cx="8119872" cy="677647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1f2a6b05b51_0_0"/>
          <p:cNvSpPr txBox="1">
            <a:spLocks noGrp="1"/>
          </p:cNvSpPr>
          <p:nvPr>
            <p:ph type="ctrTitle"/>
          </p:nvPr>
        </p:nvSpPr>
        <p:spPr>
          <a:xfrm>
            <a:off x="-4143250" y="0"/>
            <a:ext cx="12671100" cy="669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800" b="1">
                <a:solidFill>
                  <a:srgbClr val="538CD5"/>
                </a:solidFill>
              </a:rPr>
              <a:t>Canción</a:t>
            </a:r>
            <a:r>
              <a:rPr lang="en-US" sz="1800"/>
              <a:t>: Yo Confío en Jesús, GP Tijuana Bet El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u="sng">
                <a:solidFill>
                  <a:schemeClr val="hlink"/>
                </a:solidFill>
                <a:hlinkClick r:id="rId3"/>
              </a:rPr>
              <a:t>Cantos para Niños Cristianos : Yo confio en Jesus</a:t>
            </a:r>
            <a:endParaRPr sz="18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24" name="Google Shape;324;g1f2a6b05b51_0_0" descr="Cantos para Niños Cristianos para EBDV 2016 y Escuela Dominical &#10;Vbs song for Childrens in Spanish.&#10;어린이 여름성경학교 및 단기선교 스페인어 찬송" title="Cantos para Niños Cristianos : Yo confio en Jesus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3527100" y="265725"/>
            <a:ext cx="12671100" cy="650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22"/>
          <p:cNvSpPr txBox="1"/>
          <p:nvPr/>
        </p:nvSpPr>
        <p:spPr>
          <a:xfrm>
            <a:off x="3200400" y="457200"/>
            <a:ext cx="50292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ORACION.</a:t>
            </a:r>
            <a:endParaRPr/>
          </a:p>
        </p:txBody>
      </p:sp>
      <p:sp>
        <p:nvSpPr>
          <p:cNvPr id="330" name="Google Shape;330;p22"/>
          <p:cNvSpPr/>
          <p:nvPr/>
        </p:nvSpPr>
        <p:spPr>
          <a:xfrm>
            <a:off x="457200" y="1752600"/>
            <a:ext cx="4800600" cy="341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Jesús,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Señor, </a:t>
            </a:r>
            <a:r>
              <a:rPr lang="en-US" sz="18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entra en mi corazón. Tu presencia me sana. Dame amor, dame luz, dame fuerza para enfrentar mis dificultades. Jesús en Ti Confío. Amen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331" name="Google Shape;331;p22" descr="CLASE ROQUITAS: EL TEMPLO ES UN LUGAR PARA ORA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10200" y="1143000"/>
            <a:ext cx="3371850" cy="4524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9593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"/>
          <p:cNvSpPr txBox="1"/>
          <p:nvPr/>
        </p:nvSpPr>
        <p:spPr>
          <a:xfrm>
            <a:off x="76200" y="76200"/>
            <a:ext cx="8839200" cy="1169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Cuarto Domingo de Cuaresma</a:t>
            </a:r>
            <a:endParaRPr sz="35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Domingo Laetare ( Domingo de la Alegría)</a:t>
            </a:r>
            <a:endParaRPr/>
          </a:p>
        </p:txBody>
      </p:sp>
      <p:pic>
        <p:nvPicPr>
          <p:cNvPr id="98" name="Google Shape;98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58000" y="1545936"/>
            <a:ext cx="1362075" cy="236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8242" y="1312338"/>
            <a:ext cx="2640149" cy="2819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3"/>
          <p:cNvSpPr/>
          <p:nvPr/>
        </p:nvSpPr>
        <p:spPr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1" name="Google Shape;101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74366" y="1555570"/>
            <a:ext cx="1916834" cy="2134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65353" y="4267200"/>
            <a:ext cx="2139516" cy="2349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3" descr="DOMINGO-DE-LAETAR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393589" y="4336075"/>
            <a:ext cx="2864211" cy="2150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353447" y="4336075"/>
            <a:ext cx="3661346" cy="20200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tile tx="0" ty="0" sx="100000" sy="100000" flip="none" algn="tl"/>
        </a:blip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"/>
          <p:cNvSpPr txBox="1"/>
          <p:nvPr/>
        </p:nvSpPr>
        <p:spPr>
          <a:xfrm>
            <a:off x="288636" y="152400"/>
            <a:ext cx="8839200" cy="144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Evangelio según San Juan 3, 14-21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 aquel tiempo, Jesús dijo a Nicodemo</a:t>
            </a:r>
            <a:endParaRPr sz="40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0" name="Google Shape;110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2160371"/>
            <a:ext cx="9144000" cy="46791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tile tx="0" ty="0" sx="100000" sy="100000" flip="none" algn="tl"/>
        </a:blip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"/>
          <p:cNvSpPr txBox="1"/>
          <p:nvPr/>
        </p:nvSpPr>
        <p:spPr>
          <a:xfrm>
            <a:off x="3810000" y="2286000"/>
            <a:ext cx="2667000" cy="25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6" name="Google Shape;116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1733341"/>
            <a:ext cx="9144000" cy="5124659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5"/>
          <p:cNvSpPr txBox="1"/>
          <p:nvPr/>
        </p:nvSpPr>
        <p:spPr>
          <a:xfrm>
            <a:off x="76200" y="0"/>
            <a:ext cx="8991600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“Así como levantó Moisés la serpiente en el desierto, así tiene que ser levantado el hijo del hombre, para que todo el que crea en Él tenga vida eterna”.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tile tx="0" ty="0" sx="100000" sy="100000" flip="none" algn="tl"/>
        </a:blip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6"/>
          <p:cNvSpPr txBox="1"/>
          <p:nvPr/>
        </p:nvSpPr>
        <p:spPr>
          <a:xfrm>
            <a:off x="3810000" y="2286000"/>
            <a:ext cx="2667000" cy="25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6"/>
          <p:cNvSpPr txBox="1"/>
          <p:nvPr/>
        </p:nvSpPr>
        <p:spPr>
          <a:xfrm>
            <a:off x="11544" y="0"/>
            <a:ext cx="9132455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Porque tanto amó Dios al mundo, que le entregó a su hijo único, para que todo el que crea en Él no perezca, sino que tenga vida eterna. </a:t>
            </a:r>
            <a:endParaRPr sz="27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124" name="Google Shape;124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544" y="1661227"/>
            <a:ext cx="9132456" cy="52106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tile tx="0" ty="0" sx="100000" sy="100000" flip="none" algn="tl"/>
        </a:blip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7"/>
          <p:cNvSpPr txBox="1"/>
          <p:nvPr/>
        </p:nvSpPr>
        <p:spPr>
          <a:xfrm>
            <a:off x="3810000" y="2286000"/>
            <a:ext cx="2667000" cy="25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7"/>
          <p:cNvSpPr txBox="1"/>
          <p:nvPr/>
        </p:nvSpPr>
        <p:spPr>
          <a:xfrm>
            <a:off x="158172" y="378370"/>
            <a:ext cx="8827655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Porque Dios no envió a su hijo para condenar al mundo, sino para que el mundo se salvara por Él.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131" name="Google Shape;131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544" y="2183895"/>
            <a:ext cx="9144000" cy="46648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tile tx="0" ty="0" sx="100000" sy="100000" flip="none" algn="tl"/>
        </a:blip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/>
          <p:cNvSpPr txBox="1"/>
          <p:nvPr/>
        </p:nvSpPr>
        <p:spPr>
          <a:xfrm>
            <a:off x="3810000" y="2286000"/>
            <a:ext cx="2667000" cy="25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8"/>
          <p:cNvSpPr txBox="1"/>
          <p:nvPr/>
        </p:nvSpPr>
        <p:spPr>
          <a:xfrm>
            <a:off x="158172" y="156512"/>
            <a:ext cx="8827655" cy="1600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El que cree en Él no será condenado.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Pero el que no cree ya está condenado, por no haber creído en el hijo único de Dios.</a:t>
            </a:r>
            <a:endParaRPr sz="28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138" name="Google Shape;138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2033123"/>
            <a:ext cx="9144000" cy="466836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9" name="Google Shape;139;p8"/>
          <p:cNvCxnSpPr/>
          <p:nvPr/>
        </p:nvCxnSpPr>
        <p:spPr>
          <a:xfrm>
            <a:off x="4876800" y="1972394"/>
            <a:ext cx="0" cy="4729094"/>
          </a:xfrm>
          <a:prstGeom prst="straightConnector1">
            <a:avLst/>
          </a:prstGeom>
          <a:noFill/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0" name="Google Shape;140;p8"/>
          <p:cNvSpPr txBox="1"/>
          <p:nvPr/>
        </p:nvSpPr>
        <p:spPr>
          <a:xfrm>
            <a:off x="2743210" y="2225271"/>
            <a:ext cx="182878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Condenación</a:t>
            </a:r>
            <a:endParaRPr sz="18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41" name="Google Shape;141;p8"/>
          <p:cNvSpPr txBox="1"/>
          <p:nvPr/>
        </p:nvSpPr>
        <p:spPr>
          <a:xfrm>
            <a:off x="6515099" y="2206106"/>
            <a:ext cx="1524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Salvación</a:t>
            </a:r>
            <a:endParaRPr sz="18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tile tx="0" ty="0" sx="100000" sy="100000" flip="none" algn="tl"/>
        </a:blip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9"/>
          <p:cNvSpPr txBox="1"/>
          <p:nvPr/>
        </p:nvSpPr>
        <p:spPr>
          <a:xfrm>
            <a:off x="3810000" y="2286000"/>
            <a:ext cx="2667000" cy="25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9"/>
          <p:cNvSpPr txBox="1"/>
          <p:nvPr/>
        </p:nvSpPr>
        <p:spPr>
          <a:xfrm>
            <a:off x="158172" y="-55418"/>
            <a:ext cx="8827655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La causa de la condenación es ésta: habiendo venido la luz al mundo, los hombres prefirieron las tinieblas a la luz, porque sus obras eran malas</a:t>
            </a:r>
            <a:endParaRPr sz="28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148" name="Google Shape;148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1705029"/>
            <a:ext cx="9144000" cy="5152972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9"/>
          <p:cNvSpPr/>
          <p:nvPr/>
        </p:nvSpPr>
        <p:spPr>
          <a:xfrm>
            <a:off x="3810000" y="2937632"/>
            <a:ext cx="1524000" cy="1371600"/>
          </a:xfrm>
          <a:prstGeom prst="rect">
            <a:avLst/>
          </a:prstGeom>
          <a:solidFill>
            <a:srgbClr val="3F3F3F"/>
          </a:solidFill>
          <a:ln>
            <a:noFill/>
          </a:ln>
          <a:effectLst>
            <a:outerShdw blurRad="50800" dist="50800" dir="5400000" algn="ctr" rotWithShape="0">
              <a:srgbClr val="494429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9"/>
          <p:cNvSpPr txBox="1"/>
          <p:nvPr/>
        </p:nvSpPr>
        <p:spPr>
          <a:xfrm>
            <a:off x="3352800" y="3269489"/>
            <a:ext cx="32766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PECADO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839</Words>
  <Application>Microsoft Office PowerPoint</Application>
  <PresentationFormat>On-screen Show (4:3)</PresentationFormat>
  <Paragraphs>120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Calibri</vt:lpstr>
      <vt:lpstr>Arial</vt:lpstr>
      <vt:lpstr>Arial Black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Canción: Yo Confío en Jesús, GP Tijuana Bet El Cantos para Niños Cristianos : Yo confio en Jesus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Miguel Angel Di Geronimo O</dc:creator>
  <cp:lastModifiedBy>Maria Varona</cp:lastModifiedBy>
  <cp:revision>4</cp:revision>
  <dcterms:created xsi:type="dcterms:W3CDTF">2020-09-13T23:55:02Z</dcterms:created>
  <dcterms:modified xsi:type="dcterms:W3CDTF">2025-08-31T14:22:29Z</dcterms:modified>
</cp:coreProperties>
</file>