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embeddedFontLst>
    <p:embeddedFont>
      <p:font typeface="Amaranth" panose="020B0604020202020204" charset="0"/>
      <p:regular r:id="rId23"/>
      <p:bold r:id="rId24"/>
      <p:italic r:id="rId25"/>
      <p:boldItalic r:id="rId26"/>
    </p:embeddedFont>
    <p:embeddedFont>
      <p:font typeface="Arial Black" panose="020B0A04020102020204" pitchFamily="34" charset="0"/>
      <p:regular r:id="rId27"/>
      <p:bold r:id="rId28"/>
    </p:embeddedFont>
    <p:embeddedFont>
      <p:font typeface="Cambria" panose="02040503050406030204" pitchFamily="18" charset="0"/>
      <p:regular r:id="rId29"/>
      <p:bold r:id="rId30"/>
      <p:italic r:id="rId31"/>
      <p:boldItalic r:id="rId32"/>
    </p:embeddedFont>
    <p:embeddedFont>
      <p:font typeface="Mate" panose="020B0604020202020204" charset="0"/>
      <p:regular r:id="rId33"/>
      <p:italic r:id="rId34"/>
    </p:embeddedFont>
    <p:embeddedFont>
      <p:font typeface="Overlock"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i1jrQyqnHy04/oYCr2IlKZxxqC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2" d="100"/>
          <a:sy n="92" d="100"/>
        </p:scale>
        <p:origin x="30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5623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21"/>
          <p:cNvSpPr txBox="1">
            <a:spLocks noGrp="1"/>
          </p:cNvSpPr>
          <p:nvPr>
            <p:ph type="ctrTitle"/>
          </p:nvPr>
        </p:nvSpPr>
        <p:spPr>
          <a:xfrm>
            <a:off x="1065213" y="304800"/>
            <a:ext cx="7091361" cy="2793906"/>
          </a:xfrm>
          <a:prstGeom prst="rect">
            <a:avLst/>
          </a:prstGeom>
          <a:noFill/>
          <a:ln>
            <a:noFill/>
          </a:ln>
        </p:spPr>
        <p:txBody>
          <a:bodyPr spcFirstLastPara="1" wrap="square" lIns="91425" tIns="45700" rIns="91425" bIns="45700" anchor="b" anchorCtr="0">
            <a:normAutofit/>
          </a:bodyPr>
          <a:lstStyle>
            <a:lvl1pPr lvl="0" algn="l">
              <a:lnSpc>
                <a:spcPct val="80000"/>
              </a:lnSpc>
              <a:spcBef>
                <a:spcPts val="0"/>
              </a:spcBef>
              <a:spcAft>
                <a:spcPts val="0"/>
              </a:spcAft>
              <a:buClr>
                <a:schemeClr val="dk1"/>
              </a:buClr>
              <a:buSzPts val="6600"/>
              <a:buFont typeface="Arial"/>
              <a:buNone/>
              <a:defRPr sz="6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1"/>
          <p:cNvSpPr txBox="1">
            <a:spLocks noGrp="1"/>
          </p:cNvSpPr>
          <p:nvPr>
            <p:ph type="subTitle" idx="1"/>
          </p:nvPr>
        </p:nvSpPr>
        <p:spPr>
          <a:xfrm>
            <a:off x="1065213" y="3108804"/>
            <a:ext cx="7091361" cy="8382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920"/>
              <a:buNone/>
              <a:defRPr sz="2400">
                <a:solidFill>
                  <a:schemeClr val="accent2"/>
                </a:solidFill>
              </a:defRPr>
            </a:lvl1pPr>
            <a:lvl2pPr lvl="1" algn="ctr">
              <a:lnSpc>
                <a:spcPct val="90000"/>
              </a:lnSpc>
              <a:spcBef>
                <a:spcPts val="1000"/>
              </a:spcBef>
              <a:spcAft>
                <a:spcPts val="0"/>
              </a:spcAft>
              <a:buClr>
                <a:schemeClr val="dk1"/>
              </a:buClr>
              <a:buSzPts val="1600"/>
              <a:buNone/>
              <a:defRPr sz="2000"/>
            </a:lvl2pPr>
            <a:lvl3pPr lvl="2" algn="ctr">
              <a:lnSpc>
                <a:spcPct val="90000"/>
              </a:lnSpc>
              <a:spcBef>
                <a:spcPts val="800"/>
              </a:spcBef>
              <a:spcAft>
                <a:spcPts val="0"/>
              </a:spcAft>
              <a:buClr>
                <a:schemeClr val="dk1"/>
              </a:buClr>
              <a:buSzPts val="1440"/>
              <a:buNone/>
              <a:defRPr sz="1800"/>
            </a:lvl3pPr>
            <a:lvl4pPr lvl="3" algn="ctr">
              <a:lnSpc>
                <a:spcPct val="90000"/>
              </a:lnSpc>
              <a:spcBef>
                <a:spcPts val="800"/>
              </a:spcBef>
              <a:spcAft>
                <a:spcPts val="0"/>
              </a:spcAft>
              <a:buClr>
                <a:schemeClr val="dk1"/>
              </a:buClr>
              <a:buSzPts val="1280"/>
              <a:buNone/>
              <a:defRPr sz="1600"/>
            </a:lvl4pPr>
            <a:lvl5pPr lvl="4" algn="ctr">
              <a:lnSpc>
                <a:spcPct val="90000"/>
              </a:lnSpc>
              <a:spcBef>
                <a:spcPts val="800"/>
              </a:spcBef>
              <a:spcAft>
                <a:spcPts val="0"/>
              </a:spcAft>
              <a:buClr>
                <a:schemeClr val="dk1"/>
              </a:buClr>
              <a:buSzPts val="1280"/>
              <a:buNone/>
              <a:defRPr sz="1600"/>
            </a:lvl5pPr>
            <a:lvl6pPr lvl="5" algn="ctr">
              <a:lnSpc>
                <a:spcPct val="90000"/>
              </a:lnSpc>
              <a:spcBef>
                <a:spcPts val="800"/>
              </a:spcBef>
              <a:spcAft>
                <a:spcPts val="0"/>
              </a:spcAft>
              <a:buClr>
                <a:schemeClr val="dk1"/>
              </a:buClr>
              <a:buSzPts val="1280"/>
              <a:buNone/>
              <a:defRPr sz="1600"/>
            </a:lvl6pPr>
            <a:lvl7pPr lvl="6" algn="ctr">
              <a:lnSpc>
                <a:spcPct val="90000"/>
              </a:lnSpc>
              <a:spcBef>
                <a:spcPts val="800"/>
              </a:spcBef>
              <a:spcAft>
                <a:spcPts val="0"/>
              </a:spcAft>
              <a:buClr>
                <a:schemeClr val="dk1"/>
              </a:buClr>
              <a:buSzPts val="1280"/>
              <a:buNone/>
              <a:defRPr sz="1600"/>
            </a:lvl7pPr>
            <a:lvl8pPr lvl="7" algn="ctr">
              <a:lnSpc>
                <a:spcPct val="90000"/>
              </a:lnSpc>
              <a:spcBef>
                <a:spcPts val="800"/>
              </a:spcBef>
              <a:spcAft>
                <a:spcPts val="0"/>
              </a:spcAft>
              <a:buClr>
                <a:schemeClr val="dk1"/>
              </a:buClr>
              <a:buSzPts val="1280"/>
              <a:buNone/>
              <a:defRPr sz="1600"/>
            </a:lvl8pPr>
            <a:lvl9pPr lvl="8" algn="ctr">
              <a:lnSpc>
                <a:spcPct val="90000"/>
              </a:lnSpc>
              <a:spcBef>
                <a:spcPts val="800"/>
              </a:spcBef>
              <a:spcAft>
                <a:spcPts val="0"/>
              </a:spcAft>
              <a:buClr>
                <a:schemeClr val="dk1"/>
              </a:buClr>
              <a:buSzPts val="1280"/>
              <a:buNone/>
              <a:defRPr sz="1600"/>
            </a:lvl9pPr>
          </a:lstStyle>
          <a:p>
            <a:endParaRPr/>
          </a:p>
        </p:txBody>
      </p:sp>
      <p:sp>
        <p:nvSpPr>
          <p:cNvPr id="19" name="Google Shape;19;p21"/>
          <p:cNvSpPr txBox="1">
            <a:spLocks noGrp="1"/>
          </p:cNvSpPr>
          <p:nvPr>
            <p:ph type="dt" idx="10"/>
          </p:nvPr>
        </p:nvSpPr>
        <p:spPr>
          <a:xfrm>
            <a:off x="253576" y="6505078"/>
            <a:ext cx="964036"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1"/>
          <p:cNvSpPr txBox="1">
            <a:spLocks noGrp="1"/>
          </p:cNvSpPr>
          <p:nvPr>
            <p:ph type="ftr" idx="11"/>
          </p:nvPr>
        </p:nvSpPr>
        <p:spPr>
          <a:xfrm>
            <a:off x="1280159" y="6505078"/>
            <a:ext cx="6876415"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1"/>
          <p:cNvSpPr txBox="1">
            <a:spLocks noGrp="1"/>
          </p:cNvSpPr>
          <p:nvPr>
            <p:ph type="sldNum" idx="12"/>
          </p:nvPr>
        </p:nvSpPr>
        <p:spPr>
          <a:xfrm>
            <a:off x="11580814" y="6280298"/>
            <a:ext cx="533399" cy="349101"/>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a:off x="2208213" y="304800"/>
            <a:ext cx="9372600" cy="120041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4837113" y="-1028700"/>
            <a:ext cx="4114800" cy="93726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800"/>
              </a:spcBef>
              <a:spcAft>
                <a:spcPts val="0"/>
              </a:spcAft>
              <a:buClr>
                <a:schemeClr val="dk1"/>
              </a:buClr>
              <a:buSzPts val="1440"/>
              <a:buChar char="▪"/>
              <a:defRPr/>
            </a:lvl1pPr>
            <a:lvl2pPr marL="914400" lvl="1" indent="-320040" algn="l">
              <a:lnSpc>
                <a:spcPct val="90000"/>
              </a:lnSpc>
              <a:spcBef>
                <a:spcPts val="1000"/>
              </a:spcBef>
              <a:spcAft>
                <a:spcPts val="0"/>
              </a:spcAft>
              <a:buClr>
                <a:schemeClr val="dk1"/>
              </a:buClr>
              <a:buSzPts val="1440"/>
              <a:buChar char="▪"/>
              <a:defRPr/>
            </a:lvl2pPr>
            <a:lvl3pPr marL="1371600" lvl="2" indent="-320039" algn="l">
              <a:lnSpc>
                <a:spcPct val="90000"/>
              </a:lnSpc>
              <a:spcBef>
                <a:spcPts val="800"/>
              </a:spcBef>
              <a:spcAft>
                <a:spcPts val="0"/>
              </a:spcAft>
              <a:buClr>
                <a:schemeClr val="dk1"/>
              </a:buClr>
              <a:buSzPts val="1440"/>
              <a:buChar char="▪"/>
              <a:defRPr/>
            </a:lvl3pPr>
            <a:lvl4pPr marL="1828800" lvl="3" indent="-320039" algn="l">
              <a:lnSpc>
                <a:spcPct val="90000"/>
              </a:lnSpc>
              <a:spcBef>
                <a:spcPts val="800"/>
              </a:spcBef>
              <a:spcAft>
                <a:spcPts val="0"/>
              </a:spcAft>
              <a:buClr>
                <a:schemeClr val="dk1"/>
              </a:buClr>
              <a:buSzPts val="1440"/>
              <a:buChar char="▪"/>
              <a:defRPr/>
            </a:lvl4pPr>
            <a:lvl5pPr marL="2286000" lvl="4" indent="-320039" algn="l">
              <a:lnSpc>
                <a:spcPct val="90000"/>
              </a:lnSpc>
              <a:spcBef>
                <a:spcPts val="800"/>
              </a:spcBef>
              <a:spcAft>
                <a:spcPts val="0"/>
              </a:spcAft>
              <a:buClr>
                <a:schemeClr val="dk1"/>
              </a:buClr>
              <a:buSzPts val="1440"/>
              <a:buChar char="▪"/>
              <a:defRPr/>
            </a:lvl5pPr>
            <a:lvl6pPr marL="2743200" lvl="5" indent="-320039" algn="l">
              <a:lnSpc>
                <a:spcPct val="90000"/>
              </a:lnSpc>
              <a:spcBef>
                <a:spcPts val="800"/>
              </a:spcBef>
              <a:spcAft>
                <a:spcPts val="0"/>
              </a:spcAft>
              <a:buClr>
                <a:schemeClr val="dk1"/>
              </a:buClr>
              <a:buSzPts val="1440"/>
              <a:buChar char="▪"/>
              <a:defRPr/>
            </a:lvl6pPr>
            <a:lvl7pPr marL="3200400" lvl="6" indent="-320039" algn="l">
              <a:lnSpc>
                <a:spcPct val="90000"/>
              </a:lnSpc>
              <a:spcBef>
                <a:spcPts val="800"/>
              </a:spcBef>
              <a:spcAft>
                <a:spcPts val="0"/>
              </a:spcAft>
              <a:buClr>
                <a:schemeClr val="dk1"/>
              </a:buClr>
              <a:buSzPts val="1440"/>
              <a:buChar char="▪"/>
              <a:defRPr/>
            </a:lvl7pPr>
            <a:lvl8pPr marL="3657600" lvl="7" indent="-320040" algn="l">
              <a:lnSpc>
                <a:spcPct val="90000"/>
              </a:lnSpc>
              <a:spcBef>
                <a:spcPts val="800"/>
              </a:spcBef>
              <a:spcAft>
                <a:spcPts val="0"/>
              </a:spcAft>
              <a:buClr>
                <a:schemeClr val="dk1"/>
              </a:buClr>
              <a:buSzPts val="1440"/>
              <a:buChar char="▪"/>
              <a:defRPr/>
            </a:lvl8pPr>
            <a:lvl9pPr marL="4114800" lvl="8" indent="-320040" algn="l">
              <a:lnSpc>
                <a:spcPct val="90000"/>
              </a:lnSpc>
              <a:spcBef>
                <a:spcPts val="800"/>
              </a:spcBef>
              <a:spcAft>
                <a:spcPts val="0"/>
              </a:spcAft>
              <a:buClr>
                <a:schemeClr val="dk1"/>
              </a:buClr>
              <a:buSzPts val="1440"/>
              <a:buChar char="▪"/>
              <a:defRPr/>
            </a:lvl9pPr>
          </a:lstStyle>
          <a:p>
            <a:endParaRPr/>
          </a:p>
        </p:txBody>
      </p:sp>
      <p:sp>
        <p:nvSpPr>
          <p:cNvPr id="77" name="Google Shape;77;p30"/>
          <p:cNvSpPr txBox="1">
            <a:spLocks noGrp="1"/>
          </p:cNvSpPr>
          <p:nvPr>
            <p:ph type="dt" idx="10"/>
          </p:nvPr>
        </p:nvSpPr>
        <p:spPr>
          <a:xfrm>
            <a:off x="253576" y="6505078"/>
            <a:ext cx="964036"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1280159" y="6505078"/>
            <a:ext cx="6876415"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11580814" y="6280298"/>
            <a:ext cx="533399" cy="349101"/>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31"/>
          <p:cNvSpPr txBox="1">
            <a:spLocks noGrp="1"/>
          </p:cNvSpPr>
          <p:nvPr>
            <p:ph type="title"/>
          </p:nvPr>
        </p:nvSpPr>
        <p:spPr>
          <a:xfrm rot="5400000">
            <a:off x="8017814" y="2152001"/>
            <a:ext cx="5410200" cy="1715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1"/>
          <p:cNvSpPr txBox="1">
            <a:spLocks noGrp="1"/>
          </p:cNvSpPr>
          <p:nvPr>
            <p:ph type="body" idx="1"/>
          </p:nvPr>
        </p:nvSpPr>
        <p:spPr>
          <a:xfrm rot="5400000">
            <a:off x="3256107" y="-741506"/>
            <a:ext cx="5410200" cy="7502814"/>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800"/>
              </a:spcBef>
              <a:spcAft>
                <a:spcPts val="0"/>
              </a:spcAft>
              <a:buClr>
                <a:schemeClr val="dk1"/>
              </a:buClr>
              <a:buSzPts val="1440"/>
              <a:buChar char="▪"/>
              <a:defRPr/>
            </a:lvl1pPr>
            <a:lvl2pPr marL="914400" lvl="1" indent="-320040" algn="l">
              <a:lnSpc>
                <a:spcPct val="90000"/>
              </a:lnSpc>
              <a:spcBef>
                <a:spcPts val="1000"/>
              </a:spcBef>
              <a:spcAft>
                <a:spcPts val="0"/>
              </a:spcAft>
              <a:buClr>
                <a:schemeClr val="dk1"/>
              </a:buClr>
              <a:buSzPts val="1440"/>
              <a:buChar char="▪"/>
              <a:defRPr/>
            </a:lvl2pPr>
            <a:lvl3pPr marL="1371600" lvl="2" indent="-320039" algn="l">
              <a:lnSpc>
                <a:spcPct val="90000"/>
              </a:lnSpc>
              <a:spcBef>
                <a:spcPts val="800"/>
              </a:spcBef>
              <a:spcAft>
                <a:spcPts val="0"/>
              </a:spcAft>
              <a:buClr>
                <a:schemeClr val="dk1"/>
              </a:buClr>
              <a:buSzPts val="1440"/>
              <a:buChar char="▪"/>
              <a:defRPr/>
            </a:lvl3pPr>
            <a:lvl4pPr marL="1828800" lvl="3" indent="-320039" algn="l">
              <a:lnSpc>
                <a:spcPct val="90000"/>
              </a:lnSpc>
              <a:spcBef>
                <a:spcPts val="800"/>
              </a:spcBef>
              <a:spcAft>
                <a:spcPts val="0"/>
              </a:spcAft>
              <a:buClr>
                <a:schemeClr val="dk1"/>
              </a:buClr>
              <a:buSzPts val="1440"/>
              <a:buChar char="▪"/>
              <a:defRPr/>
            </a:lvl4pPr>
            <a:lvl5pPr marL="2286000" lvl="4" indent="-320039" algn="l">
              <a:lnSpc>
                <a:spcPct val="90000"/>
              </a:lnSpc>
              <a:spcBef>
                <a:spcPts val="800"/>
              </a:spcBef>
              <a:spcAft>
                <a:spcPts val="0"/>
              </a:spcAft>
              <a:buClr>
                <a:schemeClr val="dk1"/>
              </a:buClr>
              <a:buSzPts val="1440"/>
              <a:buChar char="▪"/>
              <a:defRPr/>
            </a:lvl5pPr>
            <a:lvl6pPr marL="2743200" lvl="5" indent="-320039" algn="l">
              <a:lnSpc>
                <a:spcPct val="90000"/>
              </a:lnSpc>
              <a:spcBef>
                <a:spcPts val="800"/>
              </a:spcBef>
              <a:spcAft>
                <a:spcPts val="0"/>
              </a:spcAft>
              <a:buClr>
                <a:schemeClr val="dk1"/>
              </a:buClr>
              <a:buSzPts val="1440"/>
              <a:buChar char="▪"/>
              <a:defRPr/>
            </a:lvl6pPr>
            <a:lvl7pPr marL="3200400" lvl="6" indent="-320039" algn="l">
              <a:lnSpc>
                <a:spcPct val="90000"/>
              </a:lnSpc>
              <a:spcBef>
                <a:spcPts val="800"/>
              </a:spcBef>
              <a:spcAft>
                <a:spcPts val="0"/>
              </a:spcAft>
              <a:buClr>
                <a:schemeClr val="dk1"/>
              </a:buClr>
              <a:buSzPts val="1440"/>
              <a:buChar char="▪"/>
              <a:defRPr/>
            </a:lvl7pPr>
            <a:lvl8pPr marL="3657600" lvl="7" indent="-320040" algn="l">
              <a:lnSpc>
                <a:spcPct val="90000"/>
              </a:lnSpc>
              <a:spcBef>
                <a:spcPts val="800"/>
              </a:spcBef>
              <a:spcAft>
                <a:spcPts val="0"/>
              </a:spcAft>
              <a:buClr>
                <a:schemeClr val="dk1"/>
              </a:buClr>
              <a:buSzPts val="1440"/>
              <a:buChar char="▪"/>
              <a:defRPr/>
            </a:lvl8pPr>
            <a:lvl9pPr marL="4114800" lvl="8" indent="-320040" algn="l">
              <a:lnSpc>
                <a:spcPct val="90000"/>
              </a:lnSpc>
              <a:spcBef>
                <a:spcPts val="800"/>
              </a:spcBef>
              <a:spcAft>
                <a:spcPts val="0"/>
              </a:spcAft>
              <a:buClr>
                <a:schemeClr val="dk1"/>
              </a:buClr>
              <a:buSzPts val="1440"/>
              <a:buChar char="▪"/>
              <a:defRPr/>
            </a:lvl9pPr>
          </a:lstStyle>
          <a:p>
            <a:endParaRPr/>
          </a:p>
        </p:txBody>
      </p:sp>
      <p:sp>
        <p:nvSpPr>
          <p:cNvPr id="83" name="Google Shape;83;p31"/>
          <p:cNvSpPr txBox="1">
            <a:spLocks noGrp="1"/>
          </p:cNvSpPr>
          <p:nvPr>
            <p:ph type="dt" idx="10"/>
          </p:nvPr>
        </p:nvSpPr>
        <p:spPr>
          <a:xfrm>
            <a:off x="253576" y="6505078"/>
            <a:ext cx="964036"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1"/>
          <p:cNvSpPr txBox="1">
            <a:spLocks noGrp="1"/>
          </p:cNvSpPr>
          <p:nvPr>
            <p:ph type="ftr" idx="11"/>
          </p:nvPr>
        </p:nvSpPr>
        <p:spPr>
          <a:xfrm>
            <a:off x="1280159" y="6505078"/>
            <a:ext cx="6876415"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1"/>
          <p:cNvSpPr txBox="1">
            <a:spLocks noGrp="1"/>
          </p:cNvSpPr>
          <p:nvPr>
            <p:ph type="sldNum" idx="12"/>
          </p:nvPr>
        </p:nvSpPr>
        <p:spPr>
          <a:xfrm>
            <a:off x="11580814" y="6280298"/>
            <a:ext cx="533399" cy="349101"/>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
        <p:cNvGrpSpPr/>
        <p:nvPr/>
      </p:nvGrpSpPr>
      <p:grpSpPr>
        <a:xfrm>
          <a:off x="0" y="0"/>
          <a:ext cx="0" cy="0"/>
          <a:chOff x="0" y="0"/>
          <a:chExt cx="0" cy="0"/>
        </a:xfrm>
      </p:grpSpPr>
      <p:sp>
        <p:nvSpPr>
          <p:cNvPr id="23" name="Google Shape;23;p22"/>
          <p:cNvSpPr txBox="1">
            <a:spLocks noGrp="1"/>
          </p:cNvSpPr>
          <p:nvPr>
            <p:ph type="title"/>
          </p:nvPr>
        </p:nvSpPr>
        <p:spPr>
          <a:xfrm>
            <a:off x="2208213" y="304800"/>
            <a:ext cx="9372600" cy="120041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2"/>
          <p:cNvSpPr txBox="1">
            <a:spLocks noGrp="1"/>
          </p:cNvSpPr>
          <p:nvPr>
            <p:ph type="body" idx="1"/>
          </p:nvPr>
        </p:nvSpPr>
        <p:spPr>
          <a:xfrm>
            <a:off x="2208213" y="1600200"/>
            <a:ext cx="4572000" cy="41148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800"/>
              </a:spcBef>
              <a:spcAft>
                <a:spcPts val="0"/>
              </a:spcAft>
              <a:buClr>
                <a:schemeClr val="dk1"/>
              </a:buClr>
              <a:buSzPts val="1440"/>
              <a:buChar char="▪"/>
              <a:defRPr/>
            </a:lvl1pPr>
            <a:lvl2pPr marL="914400" lvl="1" indent="-320040" algn="l">
              <a:lnSpc>
                <a:spcPct val="90000"/>
              </a:lnSpc>
              <a:spcBef>
                <a:spcPts val="1000"/>
              </a:spcBef>
              <a:spcAft>
                <a:spcPts val="0"/>
              </a:spcAft>
              <a:buClr>
                <a:schemeClr val="dk1"/>
              </a:buClr>
              <a:buSzPts val="1440"/>
              <a:buChar char="▪"/>
              <a:defRPr/>
            </a:lvl2pPr>
            <a:lvl3pPr marL="1371600" lvl="2" indent="-320039" algn="l">
              <a:lnSpc>
                <a:spcPct val="90000"/>
              </a:lnSpc>
              <a:spcBef>
                <a:spcPts val="800"/>
              </a:spcBef>
              <a:spcAft>
                <a:spcPts val="0"/>
              </a:spcAft>
              <a:buClr>
                <a:schemeClr val="dk1"/>
              </a:buClr>
              <a:buSzPts val="1440"/>
              <a:buChar char="▪"/>
              <a:defRPr/>
            </a:lvl3pPr>
            <a:lvl4pPr marL="1828800" lvl="3" indent="-320039" algn="l">
              <a:lnSpc>
                <a:spcPct val="90000"/>
              </a:lnSpc>
              <a:spcBef>
                <a:spcPts val="800"/>
              </a:spcBef>
              <a:spcAft>
                <a:spcPts val="0"/>
              </a:spcAft>
              <a:buClr>
                <a:schemeClr val="dk1"/>
              </a:buClr>
              <a:buSzPts val="1440"/>
              <a:buChar char="▪"/>
              <a:defRPr/>
            </a:lvl4pPr>
            <a:lvl5pPr marL="2286000" lvl="4" indent="-320039" algn="l">
              <a:lnSpc>
                <a:spcPct val="90000"/>
              </a:lnSpc>
              <a:spcBef>
                <a:spcPts val="800"/>
              </a:spcBef>
              <a:spcAft>
                <a:spcPts val="0"/>
              </a:spcAft>
              <a:buClr>
                <a:schemeClr val="dk1"/>
              </a:buClr>
              <a:buSzPts val="1440"/>
              <a:buChar char="▪"/>
              <a:defRPr/>
            </a:lvl5pPr>
            <a:lvl6pPr marL="2743200" lvl="5" indent="-320039" algn="l">
              <a:lnSpc>
                <a:spcPct val="90000"/>
              </a:lnSpc>
              <a:spcBef>
                <a:spcPts val="800"/>
              </a:spcBef>
              <a:spcAft>
                <a:spcPts val="0"/>
              </a:spcAft>
              <a:buClr>
                <a:schemeClr val="dk1"/>
              </a:buClr>
              <a:buSzPts val="1440"/>
              <a:buChar char="▪"/>
              <a:defRPr/>
            </a:lvl6pPr>
            <a:lvl7pPr marL="3200400" lvl="6" indent="-320039" algn="l">
              <a:lnSpc>
                <a:spcPct val="90000"/>
              </a:lnSpc>
              <a:spcBef>
                <a:spcPts val="800"/>
              </a:spcBef>
              <a:spcAft>
                <a:spcPts val="0"/>
              </a:spcAft>
              <a:buClr>
                <a:schemeClr val="dk1"/>
              </a:buClr>
              <a:buSzPts val="1440"/>
              <a:buChar char="▪"/>
              <a:defRPr/>
            </a:lvl7pPr>
            <a:lvl8pPr marL="3657600" lvl="7" indent="-320040" algn="l">
              <a:lnSpc>
                <a:spcPct val="90000"/>
              </a:lnSpc>
              <a:spcBef>
                <a:spcPts val="800"/>
              </a:spcBef>
              <a:spcAft>
                <a:spcPts val="0"/>
              </a:spcAft>
              <a:buClr>
                <a:schemeClr val="dk1"/>
              </a:buClr>
              <a:buSzPts val="1440"/>
              <a:buChar char="▪"/>
              <a:defRPr/>
            </a:lvl8pPr>
            <a:lvl9pPr marL="4114800" lvl="8" indent="-320040" algn="l">
              <a:lnSpc>
                <a:spcPct val="90000"/>
              </a:lnSpc>
              <a:spcBef>
                <a:spcPts val="800"/>
              </a:spcBef>
              <a:spcAft>
                <a:spcPts val="0"/>
              </a:spcAft>
              <a:buClr>
                <a:schemeClr val="dk1"/>
              </a:buClr>
              <a:buSzPts val="1440"/>
              <a:buChar char="▪"/>
              <a:defRPr/>
            </a:lvl9pPr>
          </a:lstStyle>
          <a:p>
            <a:endParaRPr/>
          </a:p>
        </p:txBody>
      </p:sp>
      <p:sp>
        <p:nvSpPr>
          <p:cNvPr id="25" name="Google Shape;25;p22"/>
          <p:cNvSpPr txBox="1">
            <a:spLocks noGrp="1"/>
          </p:cNvSpPr>
          <p:nvPr>
            <p:ph type="body" idx="2"/>
          </p:nvPr>
        </p:nvSpPr>
        <p:spPr>
          <a:xfrm>
            <a:off x="7008813" y="1600200"/>
            <a:ext cx="4572000" cy="41148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800"/>
              </a:spcBef>
              <a:spcAft>
                <a:spcPts val="0"/>
              </a:spcAft>
              <a:buClr>
                <a:schemeClr val="dk1"/>
              </a:buClr>
              <a:buSzPts val="1440"/>
              <a:buChar char="▪"/>
              <a:defRPr/>
            </a:lvl1pPr>
            <a:lvl2pPr marL="914400" lvl="1" indent="-320040" algn="l">
              <a:lnSpc>
                <a:spcPct val="90000"/>
              </a:lnSpc>
              <a:spcBef>
                <a:spcPts val="1000"/>
              </a:spcBef>
              <a:spcAft>
                <a:spcPts val="0"/>
              </a:spcAft>
              <a:buClr>
                <a:schemeClr val="dk1"/>
              </a:buClr>
              <a:buSzPts val="1440"/>
              <a:buChar char="▪"/>
              <a:defRPr/>
            </a:lvl2pPr>
            <a:lvl3pPr marL="1371600" lvl="2" indent="-320039" algn="l">
              <a:lnSpc>
                <a:spcPct val="90000"/>
              </a:lnSpc>
              <a:spcBef>
                <a:spcPts val="800"/>
              </a:spcBef>
              <a:spcAft>
                <a:spcPts val="0"/>
              </a:spcAft>
              <a:buClr>
                <a:schemeClr val="dk1"/>
              </a:buClr>
              <a:buSzPts val="1440"/>
              <a:buChar char="▪"/>
              <a:defRPr/>
            </a:lvl3pPr>
            <a:lvl4pPr marL="1828800" lvl="3" indent="-320039" algn="l">
              <a:lnSpc>
                <a:spcPct val="90000"/>
              </a:lnSpc>
              <a:spcBef>
                <a:spcPts val="800"/>
              </a:spcBef>
              <a:spcAft>
                <a:spcPts val="0"/>
              </a:spcAft>
              <a:buClr>
                <a:schemeClr val="dk1"/>
              </a:buClr>
              <a:buSzPts val="1440"/>
              <a:buChar char="▪"/>
              <a:defRPr/>
            </a:lvl4pPr>
            <a:lvl5pPr marL="2286000" lvl="4" indent="-320039" algn="l">
              <a:lnSpc>
                <a:spcPct val="90000"/>
              </a:lnSpc>
              <a:spcBef>
                <a:spcPts val="800"/>
              </a:spcBef>
              <a:spcAft>
                <a:spcPts val="0"/>
              </a:spcAft>
              <a:buClr>
                <a:schemeClr val="dk1"/>
              </a:buClr>
              <a:buSzPts val="1440"/>
              <a:buChar char="▪"/>
              <a:defRPr/>
            </a:lvl5pPr>
            <a:lvl6pPr marL="2743200" lvl="5" indent="-320039" algn="l">
              <a:lnSpc>
                <a:spcPct val="90000"/>
              </a:lnSpc>
              <a:spcBef>
                <a:spcPts val="800"/>
              </a:spcBef>
              <a:spcAft>
                <a:spcPts val="0"/>
              </a:spcAft>
              <a:buClr>
                <a:schemeClr val="dk1"/>
              </a:buClr>
              <a:buSzPts val="1440"/>
              <a:buChar char="▪"/>
              <a:defRPr/>
            </a:lvl6pPr>
            <a:lvl7pPr marL="3200400" lvl="6" indent="-320039" algn="l">
              <a:lnSpc>
                <a:spcPct val="90000"/>
              </a:lnSpc>
              <a:spcBef>
                <a:spcPts val="800"/>
              </a:spcBef>
              <a:spcAft>
                <a:spcPts val="0"/>
              </a:spcAft>
              <a:buClr>
                <a:schemeClr val="dk1"/>
              </a:buClr>
              <a:buSzPts val="1440"/>
              <a:buChar char="▪"/>
              <a:defRPr/>
            </a:lvl7pPr>
            <a:lvl8pPr marL="3657600" lvl="7" indent="-320040" algn="l">
              <a:lnSpc>
                <a:spcPct val="90000"/>
              </a:lnSpc>
              <a:spcBef>
                <a:spcPts val="800"/>
              </a:spcBef>
              <a:spcAft>
                <a:spcPts val="0"/>
              </a:spcAft>
              <a:buClr>
                <a:schemeClr val="dk1"/>
              </a:buClr>
              <a:buSzPts val="1440"/>
              <a:buChar char="▪"/>
              <a:defRPr/>
            </a:lvl8pPr>
            <a:lvl9pPr marL="4114800" lvl="8" indent="-320040" algn="l">
              <a:lnSpc>
                <a:spcPct val="90000"/>
              </a:lnSpc>
              <a:spcBef>
                <a:spcPts val="800"/>
              </a:spcBef>
              <a:spcAft>
                <a:spcPts val="0"/>
              </a:spcAft>
              <a:buClr>
                <a:schemeClr val="dk1"/>
              </a:buClr>
              <a:buSzPts val="1440"/>
              <a:buChar char="▪"/>
              <a:defRPr/>
            </a:lvl9pPr>
          </a:lstStyle>
          <a:p>
            <a:endParaRPr/>
          </a:p>
        </p:txBody>
      </p:sp>
      <p:sp>
        <p:nvSpPr>
          <p:cNvPr id="26" name="Google Shape;26;p22"/>
          <p:cNvSpPr txBox="1">
            <a:spLocks noGrp="1"/>
          </p:cNvSpPr>
          <p:nvPr>
            <p:ph type="dt" idx="10"/>
          </p:nvPr>
        </p:nvSpPr>
        <p:spPr>
          <a:xfrm>
            <a:off x="253576" y="6505078"/>
            <a:ext cx="964036"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2"/>
          <p:cNvSpPr txBox="1">
            <a:spLocks noGrp="1"/>
          </p:cNvSpPr>
          <p:nvPr>
            <p:ph type="ftr" idx="11"/>
          </p:nvPr>
        </p:nvSpPr>
        <p:spPr>
          <a:xfrm>
            <a:off x="1280159" y="6505078"/>
            <a:ext cx="6876415"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11580814" y="6280298"/>
            <a:ext cx="533399" cy="349101"/>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2208213" y="304800"/>
            <a:ext cx="9372600" cy="120041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2208213" y="1600200"/>
            <a:ext cx="9372600" cy="41148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800"/>
              </a:spcBef>
              <a:spcAft>
                <a:spcPts val="0"/>
              </a:spcAft>
              <a:buClr>
                <a:schemeClr val="dk1"/>
              </a:buClr>
              <a:buSzPts val="1440"/>
              <a:buChar char="▪"/>
              <a:defRPr/>
            </a:lvl1pPr>
            <a:lvl2pPr marL="914400" lvl="1" indent="-320040" algn="l">
              <a:lnSpc>
                <a:spcPct val="90000"/>
              </a:lnSpc>
              <a:spcBef>
                <a:spcPts val="1000"/>
              </a:spcBef>
              <a:spcAft>
                <a:spcPts val="0"/>
              </a:spcAft>
              <a:buClr>
                <a:schemeClr val="dk1"/>
              </a:buClr>
              <a:buSzPts val="1440"/>
              <a:buChar char="▪"/>
              <a:defRPr/>
            </a:lvl2pPr>
            <a:lvl3pPr marL="1371600" lvl="2" indent="-320039" algn="l">
              <a:lnSpc>
                <a:spcPct val="90000"/>
              </a:lnSpc>
              <a:spcBef>
                <a:spcPts val="800"/>
              </a:spcBef>
              <a:spcAft>
                <a:spcPts val="0"/>
              </a:spcAft>
              <a:buClr>
                <a:schemeClr val="dk1"/>
              </a:buClr>
              <a:buSzPts val="1440"/>
              <a:buChar char="▪"/>
              <a:defRPr/>
            </a:lvl3pPr>
            <a:lvl4pPr marL="1828800" lvl="3" indent="-320039" algn="l">
              <a:lnSpc>
                <a:spcPct val="90000"/>
              </a:lnSpc>
              <a:spcBef>
                <a:spcPts val="800"/>
              </a:spcBef>
              <a:spcAft>
                <a:spcPts val="0"/>
              </a:spcAft>
              <a:buClr>
                <a:schemeClr val="dk1"/>
              </a:buClr>
              <a:buSzPts val="1440"/>
              <a:buChar char="▪"/>
              <a:defRPr/>
            </a:lvl4pPr>
            <a:lvl5pPr marL="2286000" lvl="4" indent="-320039" algn="l">
              <a:lnSpc>
                <a:spcPct val="90000"/>
              </a:lnSpc>
              <a:spcBef>
                <a:spcPts val="800"/>
              </a:spcBef>
              <a:spcAft>
                <a:spcPts val="0"/>
              </a:spcAft>
              <a:buClr>
                <a:schemeClr val="dk1"/>
              </a:buClr>
              <a:buSzPts val="1440"/>
              <a:buChar char="▪"/>
              <a:defRPr/>
            </a:lvl5pPr>
            <a:lvl6pPr marL="2743200" lvl="5" indent="-320039" algn="l">
              <a:lnSpc>
                <a:spcPct val="90000"/>
              </a:lnSpc>
              <a:spcBef>
                <a:spcPts val="800"/>
              </a:spcBef>
              <a:spcAft>
                <a:spcPts val="0"/>
              </a:spcAft>
              <a:buClr>
                <a:schemeClr val="dk1"/>
              </a:buClr>
              <a:buSzPts val="1440"/>
              <a:buChar char="▪"/>
              <a:defRPr/>
            </a:lvl6pPr>
            <a:lvl7pPr marL="3200400" lvl="6" indent="-320039" algn="l">
              <a:lnSpc>
                <a:spcPct val="90000"/>
              </a:lnSpc>
              <a:spcBef>
                <a:spcPts val="800"/>
              </a:spcBef>
              <a:spcAft>
                <a:spcPts val="0"/>
              </a:spcAft>
              <a:buClr>
                <a:schemeClr val="dk1"/>
              </a:buClr>
              <a:buSzPts val="1440"/>
              <a:buChar char="▪"/>
              <a:defRPr/>
            </a:lvl7pPr>
            <a:lvl8pPr marL="3657600" lvl="7" indent="-320040" algn="l">
              <a:lnSpc>
                <a:spcPct val="90000"/>
              </a:lnSpc>
              <a:spcBef>
                <a:spcPts val="800"/>
              </a:spcBef>
              <a:spcAft>
                <a:spcPts val="0"/>
              </a:spcAft>
              <a:buClr>
                <a:schemeClr val="dk1"/>
              </a:buClr>
              <a:buSzPts val="1440"/>
              <a:buChar char="▪"/>
              <a:defRPr/>
            </a:lvl8pPr>
            <a:lvl9pPr marL="4114800" lvl="8" indent="-320040" algn="l">
              <a:lnSpc>
                <a:spcPct val="90000"/>
              </a:lnSpc>
              <a:spcBef>
                <a:spcPts val="800"/>
              </a:spcBef>
              <a:spcAft>
                <a:spcPts val="0"/>
              </a:spcAft>
              <a:buClr>
                <a:schemeClr val="dk1"/>
              </a:buClr>
              <a:buSzPts val="1440"/>
              <a:buChar char="▪"/>
              <a:defRPr/>
            </a:lvl9pPr>
          </a:lstStyle>
          <a:p>
            <a:endParaRPr/>
          </a:p>
        </p:txBody>
      </p:sp>
      <p:sp>
        <p:nvSpPr>
          <p:cNvPr id="32" name="Google Shape;32;p23"/>
          <p:cNvSpPr txBox="1">
            <a:spLocks noGrp="1"/>
          </p:cNvSpPr>
          <p:nvPr>
            <p:ph type="dt" idx="10"/>
          </p:nvPr>
        </p:nvSpPr>
        <p:spPr>
          <a:xfrm>
            <a:off x="253576" y="6505078"/>
            <a:ext cx="964036"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3"/>
          <p:cNvSpPr txBox="1">
            <a:spLocks noGrp="1"/>
          </p:cNvSpPr>
          <p:nvPr>
            <p:ph type="ftr" idx="11"/>
          </p:nvPr>
        </p:nvSpPr>
        <p:spPr>
          <a:xfrm>
            <a:off x="1280159" y="6505078"/>
            <a:ext cx="6876415"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3"/>
          <p:cNvSpPr txBox="1">
            <a:spLocks noGrp="1"/>
          </p:cNvSpPr>
          <p:nvPr>
            <p:ph type="sldNum" idx="12"/>
          </p:nvPr>
        </p:nvSpPr>
        <p:spPr>
          <a:xfrm>
            <a:off x="11580814" y="6280298"/>
            <a:ext cx="533399" cy="349101"/>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24"/>
          <p:cNvSpPr txBox="1">
            <a:spLocks noGrp="1"/>
          </p:cNvSpPr>
          <p:nvPr>
            <p:ph type="title"/>
          </p:nvPr>
        </p:nvSpPr>
        <p:spPr>
          <a:xfrm>
            <a:off x="5180013" y="1600200"/>
            <a:ext cx="6400801" cy="248602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200"/>
              <a:buFont typeface="Arial"/>
              <a:buNone/>
              <a:defRPr sz="5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4"/>
          <p:cNvSpPr txBox="1">
            <a:spLocks noGrp="1"/>
          </p:cNvSpPr>
          <p:nvPr>
            <p:ph type="body" idx="1"/>
          </p:nvPr>
        </p:nvSpPr>
        <p:spPr>
          <a:xfrm>
            <a:off x="5180011" y="4105029"/>
            <a:ext cx="6400801" cy="914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800"/>
              </a:spcBef>
              <a:spcAft>
                <a:spcPts val="0"/>
              </a:spcAft>
              <a:buClr>
                <a:schemeClr val="accent2"/>
              </a:buClr>
              <a:buSzPts val="1600"/>
              <a:buNone/>
              <a:defRPr sz="2000">
                <a:solidFill>
                  <a:schemeClr val="accent2"/>
                </a:solidFill>
              </a:defRPr>
            </a:lvl1pPr>
            <a:lvl2pPr marL="914400" lvl="1" indent="-228600" algn="l">
              <a:lnSpc>
                <a:spcPct val="90000"/>
              </a:lnSpc>
              <a:spcBef>
                <a:spcPts val="1000"/>
              </a:spcBef>
              <a:spcAft>
                <a:spcPts val="0"/>
              </a:spcAft>
              <a:buClr>
                <a:srgbClr val="999999"/>
              </a:buClr>
              <a:buSzPts val="1600"/>
              <a:buNone/>
              <a:defRPr sz="2000">
                <a:solidFill>
                  <a:srgbClr val="999999"/>
                </a:solidFill>
              </a:defRPr>
            </a:lvl2pPr>
            <a:lvl3pPr marL="1371600" lvl="2" indent="-228600" algn="l">
              <a:lnSpc>
                <a:spcPct val="90000"/>
              </a:lnSpc>
              <a:spcBef>
                <a:spcPts val="800"/>
              </a:spcBef>
              <a:spcAft>
                <a:spcPts val="0"/>
              </a:spcAft>
              <a:buClr>
                <a:srgbClr val="999999"/>
              </a:buClr>
              <a:buSzPts val="1440"/>
              <a:buNone/>
              <a:defRPr sz="1800">
                <a:solidFill>
                  <a:srgbClr val="999999"/>
                </a:solidFill>
              </a:defRPr>
            </a:lvl3pPr>
            <a:lvl4pPr marL="1828800" lvl="3" indent="-228600" algn="l">
              <a:lnSpc>
                <a:spcPct val="90000"/>
              </a:lnSpc>
              <a:spcBef>
                <a:spcPts val="800"/>
              </a:spcBef>
              <a:spcAft>
                <a:spcPts val="0"/>
              </a:spcAft>
              <a:buClr>
                <a:srgbClr val="999999"/>
              </a:buClr>
              <a:buSzPts val="1280"/>
              <a:buNone/>
              <a:defRPr sz="1600">
                <a:solidFill>
                  <a:srgbClr val="999999"/>
                </a:solidFill>
              </a:defRPr>
            </a:lvl4pPr>
            <a:lvl5pPr marL="2286000" lvl="4" indent="-228600" algn="l">
              <a:lnSpc>
                <a:spcPct val="90000"/>
              </a:lnSpc>
              <a:spcBef>
                <a:spcPts val="800"/>
              </a:spcBef>
              <a:spcAft>
                <a:spcPts val="0"/>
              </a:spcAft>
              <a:buClr>
                <a:srgbClr val="999999"/>
              </a:buClr>
              <a:buSzPts val="1280"/>
              <a:buNone/>
              <a:defRPr sz="1600">
                <a:solidFill>
                  <a:srgbClr val="999999"/>
                </a:solidFill>
              </a:defRPr>
            </a:lvl5pPr>
            <a:lvl6pPr marL="2743200" lvl="5" indent="-228600" algn="l">
              <a:lnSpc>
                <a:spcPct val="90000"/>
              </a:lnSpc>
              <a:spcBef>
                <a:spcPts val="800"/>
              </a:spcBef>
              <a:spcAft>
                <a:spcPts val="0"/>
              </a:spcAft>
              <a:buClr>
                <a:srgbClr val="999999"/>
              </a:buClr>
              <a:buSzPts val="1280"/>
              <a:buNone/>
              <a:defRPr sz="1600">
                <a:solidFill>
                  <a:srgbClr val="999999"/>
                </a:solidFill>
              </a:defRPr>
            </a:lvl6pPr>
            <a:lvl7pPr marL="3200400" lvl="6" indent="-228600" algn="l">
              <a:lnSpc>
                <a:spcPct val="90000"/>
              </a:lnSpc>
              <a:spcBef>
                <a:spcPts val="800"/>
              </a:spcBef>
              <a:spcAft>
                <a:spcPts val="0"/>
              </a:spcAft>
              <a:buClr>
                <a:srgbClr val="999999"/>
              </a:buClr>
              <a:buSzPts val="1280"/>
              <a:buNone/>
              <a:defRPr sz="1600">
                <a:solidFill>
                  <a:srgbClr val="999999"/>
                </a:solidFill>
              </a:defRPr>
            </a:lvl7pPr>
            <a:lvl8pPr marL="3657600" lvl="7" indent="-228600" algn="l">
              <a:lnSpc>
                <a:spcPct val="90000"/>
              </a:lnSpc>
              <a:spcBef>
                <a:spcPts val="800"/>
              </a:spcBef>
              <a:spcAft>
                <a:spcPts val="0"/>
              </a:spcAft>
              <a:buClr>
                <a:srgbClr val="999999"/>
              </a:buClr>
              <a:buSzPts val="1280"/>
              <a:buNone/>
              <a:defRPr sz="1600">
                <a:solidFill>
                  <a:srgbClr val="999999"/>
                </a:solidFill>
              </a:defRPr>
            </a:lvl8pPr>
            <a:lvl9pPr marL="4114800" lvl="8" indent="-228600" algn="l">
              <a:lnSpc>
                <a:spcPct val="90000"/>
              </a:lnSpc>
              <a:spcBef>
                <a:spcPts val="800"/>
              </a:spcBef>
              <a:spcAft>
                <a:spcPts val="0"/>
              </a:spcAft>
              <a:buClr>
                <a:srgbClr val="999999"/>
              </a:buClr>
              <a:buSzPts val="1280"/>
              <a:buNone/>
              <a:defRPr sz="1600">
                <a:solidFill>
                  <a:srgbClr val="999999"/>
                </a:solidFill>
              </a:defRPr>
            </a:lvl9pPr>
          </a:lstStyle>
          <a:p>
            <a:endParaRPr/>
          </a:p>
        </p:txBody>
      </p:sp>
      <p:sp>
        <p:nvSpPr>
          <p:cNvPr id="38" name="Google Shape;38;p24"/>
          <p:cNvSpPr txBox="1">
            <a:spLocks noGrp="1"/>
          </p:cNvSpPr>
          <p:nvPr>
            <p:ph type="dt" idx="10"/>
          </p:nvPr>
        </p:nvSpPr>
        <p:spPr>
          <a:xfrm>
            <a:off x="253576" y="6505078"/>
            <a:ext cx="964036"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4"/>
          <p:cNvSpPr txBox="1">
            <a:spLocks noGrp="1"/>
          </p:cNvSpPr>
          <p:nvPr>
            <p:ph type="ftr" idx="11"/>
          </p:nvPr>
        </p:nvSpPr>
        <p:spPr>
          <a:xfrm>
            <a:off x="1280159" y="6505078"/>
            <a:ext cx="6876415"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4"/>
          <p:cNvSpPr txBox="1">
            <a:spLocks noGrp="1"/>
          </p:cNvSpPr>
          <p:nvPr>
            <p:ph type="sldNum" idx="12"/>
          </p:nvPr>
        </p:nvSpPr>
        <p:spPr>
          <a:xfrm>
            <a:off x="11580814" y="6280298"/>
            <a:ext cx="533399" cy="349101"/>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25"/>
          <p:cNvSpPr txBox="1">
            <a:spLocks noGrp="1"/>
          </p:cNvSpPr>
          <p:nvPr>
            <p:ph type="title"/>
          </p:nvPr>
        </p:nvSpPr>
        <p:spPr>
          <a:xfrm>
            <a:off x="2208213" y="304800"/>
            <a:ext cx="9372600" cy="120041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5"/>
          <p:cNvSpPr txBox="1">
            <a:spLocks noGrp="1"/>
          </p:cNvSpPr>
          <p:nvPr>
            <p:ph type="body" idx="1"/>
          </p:nvPr>
        </p:nvSpPr>
        <p:spPr>
          <a:xfrm>
            <a:off x="2208213" y="1600200"/>
            <a:ext cx="4572000" cy="82391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0"/>
              </a:spcBef>
              <a:spcAft>
                <a:spcPts val="0"/>
              </a:spcAft>
              <a:buClr>
                <a:schemeClr val="accent2"/>
              </a:buClr>
              <a:buSzPts val="1680"/>
              <a:buNone/>
              <a:defRPr sz="2100" b="0">
                <a:solidFill>
                  <a:schemeClr val="accent2"/>
                </a:solidFill>
              </a:defRPr>
            </a:lvl1pPr>
            <a:lvl2pPr marL="914400" lvl="1" indent="-228600" algn="l">
              <a:lnSpc>
                <a:spcPct val="90000"/>
              </a:lnSpc>
              <a:spcBef>
                <a:spcPts val="1000"/>
              </a:spcBef>
              <a:spcAft>
                <a:spcPts val="0"/>
              </a:spcAft>
              <a:buClr>
                <a:schemeClr val="dk1"/>
              </a:buClr>
              <a:buSzPts val="1600"/>
              <a:buNone/>
              <a:defRPr sz="2000" b="1"/>
            </a:lvl2pPr>
            <a:lvl3pPr marL="1371600" lvl="2" indent="-228600" algn="l">
              <a:lnSpc>
                <a:spcPct val="90000"/>
              </a:lnSpc>
              <a:spcBef>
                <a:spcPts val="800"/>
              </a:spcBef>
              <a:spcAft>
                <a:spcPts val="0"/>
              </a:spcAft>
              <a:buClr>
                <a:schemeClr val="dk1"/>
              </a:buClr>
              <a:buSzPts val="1440"/>
              <a:buNone/>
              <a:defRPr sz="1800" b="1"/>
            </a:lvl3pPr>
            <a:lvl4pPr marL="1828800" lvl="3" indent="-228600" algn="l">
              <a:lnSpc>
                <a:spcPct val="90000"/>
              </a:lnSpc>
              <a:spcBef>
                <a:spcPts val="800"/>
              </a:spcBef>
              <a:spcAft>
                <a:spcPts val="0"/>
              </a:spcAft>
              <a:buClr>
                <a:schemeClr val="dk1"/>
              </a:buClr>
              <a:buSzPts val="1280"/>
              <a:buNone/>
              <a:defRPr sz="1600" b="1"/>
            </a:lvl4pPr>
            <a:lvl5pPr marL="2286000" lvl="4" indent="-228600" algn="l">
              <a:lnSpc>
                <a:spcPct val="90000"/>
              </a:lnSpc>
              <a:spcBef>
                <a:spcPts val="800"/>
              </a:spcBef>
              <a:spcAft>
                <a:spcPts val="0"/>
              </a:spcAft>
              <a:buClr>
                <a:schemeClr val="dk1"/>
              </a:buClr>
              <a:buSzPts val="1280"/>
              <a:buNone/>
              <a:defRPr sz="1600" b="1"/>
            </a:lvl5pPr>
            <a:lvl6pPr marL="2743200" lvl="5" indent="-228600" algn="l">
              <a:lnSpc>
                <a:spcPct val="90000"/>
              </a:lnSpc>
              <a:spcBef>
                <a:spcPts val="800"/>
              </a:spcBef>
              <a:spcAft>
                <a:spcPts val="0"/>
              </a:spcAft>
              <a:buClr>
                <a:schemeClr val="dk1"/>
              </a:buClr>
              <a:buSzPts val="1280"/>
              <a:buNone/>
              <a:defRPr sz="1600" b="1"/>
            </a:lvl6pPr>
            <a:lvl7pPr marL="3200400" lvl="6" indent="-228600" algn="l">
              <a:lnSpc>
                <a:spcPct val="90000"/>
              </a:lnSpc>
              <a:spcBef>
                <a:spcPts val="800"/>
              </a:spcBef>
              <a:spcAft>
                <a:spcPts val="0"/>
              </a:spcAft>
              <a:buClr>
                <a:schemeClr val="dk1"/>
              </a:buClr>
              <a:buSzPts val="1280"/>
              <a:buNone/>
              <a:defRPr sz="1600" b="1"/>
            </a:lvl7pPr>
            <a:lvl8pPr marL="3657600" lvl="7" indent="-228600" algn="l">
              <a:lnSpc>
                <a:spcPct val="90000"/>
              </a:lnSpc>
              <a:spcBef>
                <a:spcPts val="800"/>
              </a:spcBef>
              <a:spcAft>
                <a:spcPts val="0"/>
              </a:spcAft>
              <a:buClr>
                <a:schemeClr val="dk1"/>
              </a:buClr>
              <a:buSzPts val="1280"/>
              <a:buNone/>
              <a:defRPr sz="1600" b="1"/>
            </a:lvl8pPr>
            <a:lvl9pPr marL="4114800" lvl="8" indent="-228600" algn="l">
              <a:lnSpc>
                <a:spcPct val="90000"/>
              </a:lnSpc>
              <a:spcBef>
                <a:spcPts val="800"/>
              </a:spcBef>
              <a:spcAft>
                <a:spcPts val="0"/>
              </a:spcAft>
              <a:buClr>
                <a:schemeClr val="dk1"/>
              </a:buClr>
              <a:buSzPts val="1280"/>
              <a:buNone/>
              <a:defRPr sz="1600" b="1"/>
            </a:lvl9pPr>
          </a:lstStyle>
          <a:p>
            <a:endParaRPr/>
          </a:p>
        </p:txBody>
      </p:sp>
      <p:sp>
        <p:nvSpPr>
          <p:cNvPr id="44" name="Google Shape;44;p25"/>
          <p:cNvSpPr txBox="1">
            <a:spLocks noGrp="1"/>
          </p:cNvSpPr>
          <p:nvPr>
            <p:ph type="body" idx="2"/>
          </p:nvPr>
        </p:nvSpPr>
        <p:spPr>
          <a:xfrm>
            <a:off x="2208213" y="2505075"/>
            <a:ext cx="4572000" cy="333756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800"/>
              </a:spcBef>
              <a:spcAft>
                <a:spcPts val="0"/>
              </a:spcAft>
              <a:buClr>
                <a:schemeClr val="dk1"/>
              </a:buClr>
              <a:buSzPts val="1440"/>
              <a:buChar char="▪"/>
              <a:defRPr/>
            </a:lvl1pPr>
            <a:lvl2pPr marL="914400" lvl="1" indent="-320040" algn="l">
              <a:lnSpc>
                <a:spcPct val="90000"/>
              </a:lnSpc>
              <a:spcBef>
                <a:spcPts val="1000"/>
              </a:spcBef>
              <a:spcAft>
                <a:spcPts val="0"/>
              </a:spcAft>
              <a:buClr>
                <a:schemeClr val="dk1"/>
              </a:buClr>
              <a:buSzPts val="1440"/>
              <a:buChar char="▪"/>
              <a:defRPr/>
            </a:lvl2pPr>
            <a:lvl3pPr marL="1371600" lvl="2" indent="-320039" algn="l">
              <a:lnSpc>
                <a:spcPct val="90000"/>
              </a:lnSpc>
              <a:spcBef>
                <a:spcPts val="800"/>
              </a:spcBef>
              <a:spcAft>
                <a:spcPts val="0"/>
              </a:spcAft>
              <a:buClr>
                <a:schemeClr val="dk1"/>
              </a:buClr>
              <a:buSzPts val="1440"/>
              <a:buChar char="▪"/>
              <a:defRPr/>
            </a:lvl3pPr>
            <a:lvl4pPr marL="1828800" lvl="3" indent="-320039" algn="l">
              <a:lnSpc>
                <a:spcPct val="90000"/>
              </a:lnSpc>
              <a:spcBef>
                <a:spcPts val="800"/>
              </a:spcBef>
              <a:spcAft>
                <a:spcPts val="0"/>
              </a:spcAft>
              <a:buClr>
                <a:schemeClr val="dk1"/>
              </a:buClr>
              <a:buSzPts val="1440"/>
              <a:buChar char="▪"/>
              <a:defRPr/>
            </a:lvl4pPr>
            <a:lvl5pPr marL="2286000" lvl="4" indent="-320039" algn="l">
              <a:lnSpc>
                <a:spcPct val="90000"/>
              </a:lnSpc>
              <a:spcBef>
                <a:spcPts val="800"/>
              </a:spcBef>
              <a:spcAft>
                <a:spcPts val="0"/>
              </a:spcAft>
              <a:buClr>
                <a:schemeClr val="dk1"/>
              </a:buClr>
              <a:buSzPts val="1440"/>
              <a:buChar char="▪"/>
              <a:defRPr/>
            </a:lvl5pPr>
            <a:lvl6pPr marL="2743200" lvl="5" indent="-320039" algn="l">
              <a:lnSpc>
                <a:spcPct val="90000"/>
              </a:lnSpc>
              <a:spcBef>
                <a:spcPts val="800"/>
              </a:spcBef>
              <a:spcAft>
                <a:spcPts val="0"/>
              </a:spcAft>
              <a:buClr>
                <a:schemeClr val="dk1"/>
              </a:buClr>
              <a:buSzPts val="1440"/>
              <a:buChar char="▪"/>
              <a:defRPr/>
            </a:lvl6pPr>
            <a:lvl7pPr marL="3200400" lvl="6" indent="-320039" algn="l">
              <a:lnSpc>
                <a:spcPct val="90000"/>
              </a:lnSpc>
              <a:spcBef>
                <a:spcPts val="800"/>
              </a:spcBef>
              <a:spcAft>
                <a:spcPts val="0"/>
              </a:spcAft>
              <a:buClr>
                <a:schemeClr val="dk1"/>
              </a:buClr>
              <a:buSzPts val="1440"/>
              <a:buChar char="▪"/>
              <a:defRPr/>
            </a:lvl7pPr>
            <a:lvl8pPr marL="3657600" lvl="7" indent="-320040" algn="l">
              <a:lnSpc>
                <a:spcPct val="90000"/>
              </a:lnSpc>
              <a:spcBef>
                <a:spcPts val="800"/>
              </a:spcBef>
              <a:spcAft>
                <a:spcPts val="0"/>
              </a:spcAft>
              <a:buClr>
                <a:schemeClr val="dk1"/>
              </a:buClr>
              <a:buSzPts val="1440"/>
              <a:buChar char="▪"/>
              <a:defRPr/>
            </a:lvl8pPr>
            <a:lvl9pPr marL="4114800" lvl="8" indent="-320040" algn="l">
              <a:lnSpc>
                <a:spcPct val="90000"/>
              </a:lnSpc>
              <a:spcBef>
                <a:spcPts val="800"/>
              </a:spcBef>
              <a:spcAft>
                <a:spcPts val="0"/>
              </a:spcAft>
              <a:buClr>
                <a:schemeClr val="dk1"/>
              </a:buClr>
              <a:buSzPts val="1440"/>
              <a:buChar char="▪"/>
              <a:defRPr/>
            </a:lvl9pPr>
          </a:lstStyle>
          <a:p>
            <a:endParaRPr/>
          </a:p>
        </p:txBody>
      </p:sp>
      <p:sp>
        <p:nvSpPr>
          <p:cNvPr id="45" name="Google Shape;45;p25"/>
          <p:cNvSpPr txBox="1">
            <a:spLocks noGrp="1"/>
          </p:cNvSpPr>
          <p:nvPr>
            <p:ph type="body" idx="3"/>
          </p:nvPr>
        </p:nvSpPr>
        <p:spPr>
          <a:xfrm>
            <a:off x="7008813" y="1600200"/>
            <a:ext cx="4572000" cy="82391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0"/>
              </a:spcBef>
              <a:spcAft>
                <a:spcPts val="0"/>
              </a:spcAft>
              <a:buClr>
                <a:schemeClr val="accent2"/>
              </a:buClr>
              <a:buSzPts val="1680"/>
              <a:buNone/>
              <a:defRPr sz="2100" b="0">
                <a:solidFill>
                  <a:schemeClr val="accent2"/>
                </a:solidFill>
              </a:defRPr>
            </a:lvl1pPr>
            <a:lvl2pPr marL="914400" lvl="1" indent="-228600" algn="l">
              <a:lnSpc>
                <a:spcPct val="90000"/>
              </a:lnSpc>
              <a:spcBef>
                <a:spcPts val="1000"/>
              </a:spcBef>
              <a:spcAft>
                <a:spcPts val="0"/>
              </a:spcAft>
              <a:buClr>
                <a:schemeClr val="dk1"/>
              </a:buClr>
              <a:buSzPts val="1600"/>
              <a:buNone/>
              <a:defRPr sz="2000" b="1"/>
            </a:lvl2pPr>
            <a:lvl3pPr marL="1371600" lvl="2" indent="-228600" algn="l">
              <a:lnSpc>
                <a:spcPct val="90000"/>
              </a:lnSpc>
              <a:spcBef>
                <a:spcPts val="800"/>
              </a:spcBef>
              <a:spcAft>
                <a:spcPts val="0"/>
              </a:spcAft>
              <a:buClr>
                <a:schemeClr val="dk1"/>
              </a:buClr>
              <a:buSzPts val="1440"/>
              <a:buNone/>
              <a:defRPr sz="1800" b="1"/>
            </a:lvl3pPr>
            <a:lvl4pPr marL="1828800" lvl="3" indent="-228600" algn="l">
              <a:lnSpc>
                <a:spcPct val="90000"/>
              </a:lnSpc>
              <a:spcBef>
                <a:spcPts val="800"/>
              </a:spcBef>
              <a:spcAft>
                <a:spcPts val="0"/>
              </a:spcAft>
              <a:buClr>
                <a:schemeClr val="dk1"/>
              </a:buClr>
              <a:buSzPts val="1280"/>
              <a:buNone/>
              <a:defRPr sz="1600" b="1"/>
            </a:lvl4pPr>
            <a:lvl5pPr marL="2286000" lvl="4" indent="-228600" algn="l">
              <a:lnSpc>
                <a:spcPct val="90000"/>
              </a:lnSpc>
              <a:spcBef>
                <a:spcPts val="800"/>
              </a:spcBef>
              <a:spcAft>
                <a:spcPts val="0"/>
              </a:spcAft>
              <a:buClr>
                <a:schemeClr val="dk1"/>
              </a:buClr>
              <a:buSzPts val="1280"/>
              <a:buNone/>
              <a:defRPr sz="1600" b="1"/>
            </a:lvl5pPr>
            <a:lvl6pPr marL="2743200" lvl="5" indent="-228600" algn="l">
              <a:lnSpc>
                <a:spcPct val="90000"/>
              </a:lnSpc>
              <a:spcBef>
                <a:spcPts val="800"/>
              </a:spcBef>
              <a:spcAft>
                <a:spcPts val="0"/>
              </a:spcAft>
              <a:buClr>
                <a:schemeClr val="dk1"/>
              </a:buClr>
              <a:buSzPts val="1280"/>
              <a:buNone/>
              <a:defRPr sz="1600" b="1"/>
            </a:lvl6pPr>
            <a:lvl7pPr marL="3200400" lvl="6" indent="-228600" algn="l">
              <a:lnSpc>
                <a:spcPct val="90000"/>
              </a:lnSpc>
              <a:spcBef>
                <a:spcPts val="800"/>
              </a:spcBef>
              <a:spcAft>
                <a:spcPts val="0"/>
              </a:spcAft>
              <a:buClr>
                <a:schemeClr val="dk1"/>
              </a:buClr>
              <a:buSzPts val="1280"/>
              <a:buNone/>
              <a:defRPr sz="1600" b="1"/>
            </a:lvl7pPr>
            <a:lvl8pPr marL="3657600" lvl="7" indent="-228600" algn="l">
              <a:lnSpc>
                <a:spcPct val="90000"/>
              </a:lnSpc>
              <a:spcBef>
                <a:spcPts val="800"/>
              </a:spcBef>
              <a:spcAft>
                <a:spcPts val="0"/>
              </a:spcAft>
              <a:buClr>
                <a:schemeClr val="dk1"/>
              </a:buClr>
              <a:buSzPts val="1280"/>
              <a:buNone/>
              <a:defRPr sz="1600" b="1"/>
            </a:lvl8pPr>
            <a:lvl9pPr marL="4114800" lvl="8" indent="-228600" algn="l">
              <a:lnSpc>
                <a:spcPct val="90000"/>
              </a:lnSpc>
              <a:spcBef>
                <a:spcPts val="800"/>
              </a:spcBef>
              <a:spcAft>
                <a:spcPts val="0"/>
              </a:spcAft>
              <a:buClr>
                <a:schemeClr val="dk1"/>
              </a:buClr>
              <a:buSzPts val="1280"/>
              <a:buNone/>
              <a:defRPr sz="1600" b="1"/>
            </a:lvl9pPr>
          </a:lstStyle>
          <a:p>
            <a:endParaRPr/>
          </a:p>
        </p:txBody>
      </p:sp>
      <p:sp>
        <p:nvSpPr>
          <p:cNvPr id="46" name="Google Shape;46;p25"/>
          <p:cNvSpPr txBox="1">
            <a:spLocks noGrp="1"/>
          </p:cNvSpPr>
          <p:nvPr>
            <p:ph type="body" idx="4"/>
          </p:nvPr>
        </p:nvSpPr>
        <p:spPr>
          <a:xfrm>
            <a:off x="7008813" y="2505075"/>
            <a:ext cx="4572000" cy="333756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800"/>
              </a:spcBef>
              <a:spcAft>
                <a:spcPts val="0"/>
              </a:spcAft>
              <a:buClr>
                <a:schemeClr val="dk1"/>
              </a:buClr>
              <a:buSzPts val="1440"/>
              <a:buChar char="▪"/>
              <a:defRPr/>
            </a:lvl1pPr>
            <a:lvl2pPr marL="914400" lvl="1" indent="-320040" algn="l">
              <a:lnSpc>
                <a:spcPct val="90000"/>
              </a:lnSpc>
              <a:spcBef>
                <a:spcPts val="1000"/>
              </a:spcBef>
              <a:spcAft>
                <a:spcPts val="0"/>
              </a:spcAft>
              <a:buClr>
                <a:schemeClr val="dk1"/>
              </a:buClr>
              <a:buSzPts val="1440"/>
              <a:buChar char="▪"/>
              <a:defRPr/>
            </a:lvl2pPr>
            <a:lvl3pPr marL="1371600" lvl="2" indent="-320039" algn="l">
              <a:lnSpc>
                <a:spcPct val="90000"/>
              </a:lnSpc>
              <a:spcBef>
                <a:spcPts val="800"/>
              </a:spcBef>
              <a:spcAft>
                <a:spcPts val="0"/>
              </a:spcAft>
              <a:buClr>
                <a:schemeClr val="dk1"/>
              </a:buClr>
              <a:buSzPts val="1440"/>
              <a:buChar char="▪"/>
              <a:defRPr/>
            </a:lvl3pPr>
            <a:lvl4pPr marL="1828800" lvl="3" indent="-320039" algn="l">
              <a:lnSpc>
                <a:spcPct val="90000"/>
              </a:lnSpc>
              <a:spcBef>
                <a:spcPts val="800"/>
              </a:spcBef>
              <a:spcAft>
                <a:spcPts val="0"/>
              </a:spcAft>
              <a:buClr>
                <a:schemeClr val="dk1"/>
              </a:buClr>
              <a:buSzPts val="1440"/>
              <a:buChar char="▪"/>
              <a:defRPr/>
            </a:lvl4pPr>
            <a:lvl5pPr marL="2286000" lvl="4" indent="-320039" algn="l">
              <a:lnSpc>
                <a:spcPct val="90000"/>
              </a:lnSpc>
              <a:spcBef>
                <a:spcPts val="800"/>
              </a:spcBef>
              <a:spcAft>
                <a:spcPts val="0"/>
              </a:spcAft>
              <a:buClr>
                <a:schemeClr val="dk1"/>
              </a:buClr>
              <a:buSzPts val="1440"/>
              <a:buChar char="▪"/>
              <a:defRPr/>
            </a:lvl5pPr>
            <a:lvl6pPr marL="2743200" lvl="5" indent="-320039" algn="l">
              <a:lnSpc>
                <a:spcPct val="90000"/>
              </a:lnSpc>
              <a:spcBef>
                <a:spcPts val="800"/>
              </a:spcBef>
              <a:spcAft>
                <a:spcPts val="0"/>
              </a:spcAft>
              <a:buClr>
                <a:schemeClr val="dk1"/>
              </a:buClr>
              <a:buSzPts val="1440"/>
              <a:buChar char="▪"/>
              <a:defRPr/>
            </a:lvl6pPr>
            <a:lvl7pPr marL="3200400" lvl="6" indent="-320039" algn="l">
              <a:lnSpc>
                <a:spcPct val="90000"/>
              </a:lnSpc>
              <a:spcBef>
                <a:spcPts val="800"/>
              </a:spcBef>
              <a:spcAft>
                <a:spcPts val="0"/>
              </a:spcAft>
              <a:buClr>
                <a:schemeClr val="dk1"/>
              </a:buClr>
              <a:buSzPts val="1440"/>
              <a:buChar char="▪"/>
              <a:defRPr/>
            </a:lvl7pPr>
            <a:lvl8pPr marL="3657600" lvl="7" indent="-320040" algn="l">
              <a:lnSpc>
                <a:spcPct val="90000"/>
              </a:lnSpc>
              <a:spcBef>
                <a:spcPts val="800"/>
              </a:spcBef>
              <a:spcAft>
                <a:spcPts val="0"/>
              </a:spcAft>
              <a:buClr>
                <a:schemeClr val="dk1"/>
              </a:buClr>
              <a:buSzPts val="1440"/>
              <a:buChar char="▪"/>
              <a:defRPr/>
            </a:lvl8pPr>
            <a:lvl9pPr marL="4114800" lvl="8" indent="-320040" algn="l">
              <a:lnSpc>
                <a:spcPct val="90000"/>
              </a:lnSpc>
              <a:spcBef>
                <a:spcPts val="800"/>
              </a:spcBef>
              <a:spcAft>
                <a:spcPts val="0"/>
              </a:spcAft>
              <a:buClr>
                <a:schemeClr val="dk1"/>
              </a:buClr>
              <a:buSzPts val="1440"/>
              <a:buChar char="▪"/>
              <a:defRPr/>
            </a:lvl9pPr>
          </a:lstStyle>
          <a:p>
            <a:endParaRPr/>
          </a:p>
        </p:txBody>
      </p:sp>
      <p:sp>
        <p:nvSpPr>
          <p:cNvPr id="47" name="Google Shape;47;p25"/>
          <p:cNvSpPr txBox="1">
            <a:spLocks noGrp="1"/>
          </p:cNvSpPr>
          <p:nvPr>
            <p:ph type="dt" idx="10"/>
          </p:nvPr>
        </p:nvSpPr>
        <p:spPr>
          <a:xfrm>
            <a:off x="253576" y="6505078"/>
            <a:ext cx="964036"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5"/>
          <p:cNvSpPr txBox="1">
            <a:spLocks noGrp="1"/>
          </p:cNvSpPr>
          <p:nvPr>
            <p:ph type="ftr" idx="11"/>
          </p:nvPr>
        </p:nvSpPr>
        <p:spPr>
          <a:xfrm>
            <a:off x="1280159" y="6505078"/>
            <a:ext cx="6876415"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11580814" y="6280298"/>
            <a:ext cx="533399" cy="349101"/>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26"/>
          <p:cNvSpPr txBox="1">
            <a:spLocks noGrp="1"/>
          </p:cNvSpPr>
          <p:nvPr>
            <p:ph type="title"/>
          </p:nvPr>
        </p:nvSpPr>
        <p:spPr>
          <a:xfrm>
            <a:off x="2208213" y="304800"/>
            <a:ext cx="9372600" cy="120041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6"/>
          <p:cNvSpPr txBox="1">
            <a:spLocks noGrp="1"/>
          </p:cNvSpPr>
          <p:nvPr>
            <p:ph type="dt" idx="10"/>
          </p:nvPr>
        </p:nvSpPr>
        <p:spPr>
          <a:xfrm>
            <a:off x="253576" y="6505078"/>
            <a:ext cx="964036"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ftr" idx="11"/>
          </p:nvPr>
        </p:nvSpPr>
        <p:spPr>
          <a:xfrm>
            <a:off x="1280159" y="6505078"/>
            <a:ext cx="6876415"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6"/>
          <p:cNvSpPr txBox="1">
            <a:spLocks noGrp="1"/>
          </p:cNvSpPr>
          <p:nvPr>
            <p:ph type="sldNum" idx="12"/>
          </p:nvPr>
        </p:nvSpPr>
        <p:spPr>
          <a:xfrm>
            <a:off x="11580814" y="6280298"/>
            <a:ext cx="533399" cy="349101"/>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27"/>
          <p:cNvSpPr txBox="1">
            <a:spLocks noGrp="1"/>
          </p:cNvSpPr>
          <p:nvPr>
            <p:ph type="dt" idx="10"/>
          </p:nvPr>
        </p:nvSpPr>
        <p:spPr>
          <a:xfrm>
            <a:off x="253576" y="6505078"/>
            <a:ext cx="964036"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7"/>
          <p:cNvSpPr txBox="1">
            <a:spLocks noGrp="1"/>
          </p:cNvSpPr>
          <p:nvPr>
            <p:ph type="ftr" idx="11"/>
          </p:nvPr>
        </p:nvSpPr>
        <p:spPr>
          <a:xfrm>
            <a:off x="1280159" y="6505078"/>
            <a:ext cx="6876415"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7"/>
          <p:cNvSpPr txBox="1">
            <a:spLocks noGrp="1"/>
          </p:cNvSpPr>
          <p:nvPr>
            <p:ph type="sldNum" idx="12"/>
          </p:nvPr>
        </p:nvSpPr>
        <p:spPr>
          <a:xfrm>
            <a:off x="11580814" y="6280298"/>
            <a:ext cx="533399" cy="349101"/>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28"/>
          <p:cNvSpPr txBox="1">
            <a:spLocks noGrp="1"/>
          </p:cNvSpPr>
          <p:nvPr>
            <p:ph type="title"/>
          </p:nvPr>
        </p:nvSpPr>
        <p:spPr>
          <a:xfrm>
            <a:off x="8837612" y="2277477"/>
            <a:ext cx="2743201" cy="232217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2600"/>
              <a:buFont typeface="Arial"/>
              <a:buNone/>
              <a:defRPr sz="26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8"/>
          <p:cNvSpPr txBox="1">
            <a:spLocks noGrp="1"/>
          </p:cNvSpPr>
          <p:nvPr>
            <p:ph type="body" idx="1"/>
          </p:nvPr>
        </p:nvSpPr>
        <p:spPr>
          <a:xfrm>
            <a:off x="1293813" y="533400"/>
            <a:ext cx="6858000" cy="4800600"/>
          </a:xfrm>
          <a:prstGeom prst="rect">
            <a:avLst/>
          </a:prstGeom>
          <a:noFill/>
          <a:ln>
            <a:noFill/>
          </a:ln>
        </p:spPr>
        <p:txBody>
          <a:bodyPr spcFirstLastPara="1" wrap="square" lIns="91425" tIns="45700" rIns="91425" bIns="45700" anchor="t" anchorCtr="0">
            <a:normAutofit/>
          </a:bodyPr>
          <a:lstStyle>
            <a:lvl1pPr marL="457200" lvl="0" indent="-350520" algn="l">
              <a:lnSpc>
                <a:spcPct val="90000"/>
              </a:lnSpc>
              <a:spcBef>
                <a:spcPts val="1800"/>
              </a:spcBef>
              <a:spcAft>
                <a:spcPts val="0"/>
              </a:spcAft>
              <a:buClr>
                <a:schemeClr val="dk1"/>
              </a:buClr>
              <a:buSzPts val="1920"/>
              <a:buChar char="▪"/>
              <a:defRPr sz="2400"/>
            </a:lvl1pPr>
            <a:lvl2pPr marL="914400" lvl="1" indent="-330200" algn="l">
              <a:lnSpc>
                <a:spcPct val="90000"/>
              </a:lnSpc>
              <a:spcBef>
                <a:spcPts val="1000"/>
              </a:spcBef>
              <a:spcAft>
                <a:spcPts val="0"/>
              </a:spcAft>
              <a:buClr>
                <a:schemeClr val="dk1"/>
              </a:buClr>
              <a:buSzPts val="1600"/>
              <a:buChar char="▪"/>
              <a:defRPr sz="2000"/>
            </a:lvl2pPr>
            <a:lvl3pPr marL="1371600" lvl="2" indent="-320039" algn="l">
              <a:lnSpc>
                <a:spcPct val="90000"/>
              </a:lnSpc>
              <a:spcBef>
                <a:spcPts val="800"/>
              </a:spcBef>
              <a:spcAft>
                <a:spcPts val="0"/>
              </a:spcAft>
              <a:buClr>
                <a:schemeClr val="dk1"/>
              </a:buClr>
              <a:buSzPts val="1440"/>
              <a:buChar char="▪"/>
              <a:defRPr sz="1800"/>
            </a:lvl3pPr>
            <a:lvl4pPr marL="1828800" lvl="3" indent="-309880" algn="l">
              <a:lnSpc>
                <a:spcPct val="90000"/>
              </a:lnSpc>
              <a:spcBef>
                <a:spcPts val="800"/>
              </a:spcBef>
              <a:spcAft>
                <a:spcPts val="0"/>
              </a:spcAft>
              <a:buClr>
                <a:schemeClr val="dk1"/>
              </a:buClr>
              <a:buSzPts val="1280"/>
              <a:buChar char="▪"/>
              <a:defRPr sz="1600"/>
            </a:lvl4pPr>
            <a:lvl5pPr marL="2286000" lvl="4" indent="-299720" algn="l">
              <a:lnSpc>
                <a:spcPct val="90000"/>
              </a:lnSpc>
              <a:spcBef>
                <a:spcPts val="800"/>
              </a:spcBef>
              <a:spcAft>
                <a:spcPts val="0"/>
              </a:spcAft>
              <a:buClr>
                <a:schemeClr val="dk1"/>
              </a:buClr>
              <a:buSzPts val="1120"/>
              <a:buChar char="▪"/>
              <a:defRPr sz="1400"/>
            </a:lvl5pPr>
            <a:lvl6pPr marL="2743200" lvl="5" indent="-299720" algn="l">
              <a:lnSpc>
                <a:spcPct val="90000"/>
              </a:lnSpc>
              <a:spcBef>
                <a:spcPts val="800"/>
              </a:spcBef>
              <a:spcAft>
                <a:spcPts val="0"/>
              </a:spcAft>
              <a:buClr>
                <a:schemeClr val="dk1"/>
              </a:buClr>
              <a:buSzPts val="1120"/>
              <a:buChar char="▪"/>
              <a:defRPr sz="1400"/>
            </a:lvl6pPr>
            <a:lvl7pPr marL="3200400" lvl="6" indent="-299720" algn="l">
              <a:lnSpc>
                <a:spcPct val="90000"/>
              </a:lnSpc>
              <a:spcBef>
                <a:spcPts val="800"/>
              </a:spcBef>
              <a:spcAft>
                <a:spcPts val="0"/>
              </a:spcAft>
              <a:buClr>
                <a:schemeClr val="dk1"/>
              </a:buClr>
              <a:buSzPts val="1120"/>
              <a:buChar char="▪"/>
              <a:defRPr sz="1400"/>
            </a:lvl7pPr>
            <a:lvl8pPr marL="3657600" lvl="7" indent="-299720" algn="l">
              <a:lnSpc>
                <a:spcPct val="90000"/>
              </a:lnSpc>
              <a:spcBef>
                <a:spcPts val="800"/>
              </a:spcBef>
              <a:spcAft>
                <a:spcPts val="0"/>
              </a:spcAft>
              <a:buClr>
                <a:schemeClr val="dk1"/>
              </a:buClr>
              <a:buSzPts val="1120"/>
              <a:buChar char="▪"/>
              <a:defRPr sz="1400"/>
            </a:lvl8pPr>
            <a:lvl9pPr marL="4114800" lvl="8" indent="-299720" algn="l">
              <a:lnSpc>
                <a:spcPct val="90000"/>
              </a:lnSpc>
              <a:spcBef>
                <a:spcPts val="800"/>
              </a:spcBef>
              <a:spcAft>
                <a:spcPts val="0"/>
              </a:spcAft>
              <a:buClr>
                <a:schemeClr val="dk1"/>
              </a:buClr>
              <a:buSzPts val="1120"/>
              <a:buChar char="▪"/>
              <a:defRPr sz="1400"/>
            </a:lvl9pPr>
          </a:lstStyle>
          <a:p>
            <a:endParaRPr/>
          </a:p>
        </p:txBody>
      </p:sp>
      <p:sp>
        <p:nvSpPr>
          <p:cNvPr id="62" name="Google Shape;62;p28"/>
          <p:cNvSpPr txBox="1">
            <a:spLocks noGrp="1"/>
          </p:cNvSpPr>
          <p:nvPr>
            <p:ph type="body" idx="2"/>
          </p:nvPr>
        </p:nvSpPr>
        <p:spPr>
          <a:xfrm>
            <a:off x="8837614" y="4583187"/>
            <a:ext cx="2743200" cy="11318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120"/>
              <a:buNone/>
              <a:defRPr sz="1400"/>
            </a:lvl1pPr>
            <a:lvl2pPr marL="914400" lvl="1" indent="-228600" algn="l">
              <a:lnSpc>
                <a:spcPct val="90000"/>
              </a:lnSpc>
              <a:spcBef>
                <a:spcPts val="1000"/>
              </a:spcBef>
              <a:spcAft>
                <a:spcPts val="0"/>
              </a:spcAft>
              <a:buClr>
                <a:schemeClr val="dk1"/>
              </a:buClr>
              <a:buSzPts val="1120"/>
              <a:buNone/>
              <a:defRPr sz="1400"/>
            </a:lvl2pPr>
            <a:lvl3pPr marL="1371600" lvl="2" indent="-228600" algn="l">
              <a:lnSpc>
                <a:spcPct val="90000"/>
              </a:lnSpc>
              <a:spcBef>
                <a:spcPts val="800"/>
              </a:spcBef>
              <a:spcAft>
                <a:spcPts val="0"/>
              </a:spcAft>
              <a:buClr>
                <a:schemeClr val="dk1"/>
              </a:buClr>
              <a:buSzPts val="960"/>
              <a:buNone/>
              <a:defRPr sz="1200"/>
            </a:lvl3pPr>
            <a:lvl4pPr marL="1828800" lvl="3" indent="-228600" algn="l">
              <a:lnSpc>
                <a:spcPct val="90000"/>
              </a:lnSpc>
              <a:spcBef>
                <a:spcPts val="800"/>
              </a:spcBef>
              <a:spcAft>
                <a:spcPts val="0"/>
              </a:spcAft>
              <a:buClr>
                <a:schemeClr val="dk1"/>
              </a:buClr>
              <a:buSzPts val="800"/>
              <a:buNone/>
              <a:defRPr sz="1000"/>
            </a:lvl4pPr>
            <a:lvl5pPr marL="2286000" lvl="4" indent="-228600" algn="l">
              <a:lnSpc>
                <a:spcPct val="90000"/>
              </a:lnSpc>
              <a:spcBef>
                <a:spcPts val="800"/>
              </a:spcBef>
              <a:spcAft>
                <a:spcPts val="0"/>
              </a:spcAft>
              <a:buClr>
                <a:schemeClr val="dk1"/>
              </a:buClr>
              <a:buSzPts val="800"/>
              <a:buNone/>
              <a:defRPr sz="1000"/>
            </a:lvl5pPr>
            <a:lvl6pPr marL="2743200" lvl="5" indent="-228600" algn="l">
              <a:lnSpc>
                <a:spcPct val="90000"/>
              </a:lnSpc>
              <a:spcBef>
                <a:spcPts val="800"/>
              </a:spcBef>
              <a:spcAft>
                <a:spcPts val="0"/>
              </a:spcAft>
              <a:buClr>
                <a:schemeClr val="dk1"/>
              </a:buClr>
              <a:buSzPts val="800"/>
              <a:buNone/>
              <a:defRPr sz="1000"/>
            </a:lvl6pPr>
            <a:lvl7pPr marL="3200400" lvl="6" indent="-228600" algn="l">
              <a:lnSpc>
                <a:spcPct val="90000"/>
              </a:lnSpc>
              <a:spcBef>
                <a:spcPts val="800"/>
              </a:spcBef>
              <a:spcAft>
                <a:spcPts val="0"/>
              </a:spcAft>
              <a:buClr>
                <a:schemeClr val="dk1"/>
              </a:buClr>
              <a:buSzPts val="800"/>
              <a:buNone/>
              <a:defRPr sz="1000"/>
            </a:lvl7pPr>
            <a:lvl8pPr marL="3657600" lvl="7" indent="-228600" algn="l">
              <a:lnSpc>
                <a:spcPct val="90000"/>
              </a:lnSpc>
              <a:spcBef>
                <a:spcPts val="800"/>
              </a:spcBef>
              <a:spcAft>
                <a:spcPts val="0"/>
              </a:spcAft>
              <a:buClr>
                <a:schemeClr val="dk1"/>
              </a:buClr>
              <a:buSzPts val="800"/>
              <a:buNone/>
              <a:defRPr sz="1000"/>
            </a:lvl8pPr>
            <a:lvl9pPr marL="4114800" lvl="8" indent="-228600" algn="l">
              <a:lnSpc>
                <a:spcPct val="90000"/>
              </a:lnSpc>
              <a:spcBef>
                <a:spcPts val="800"/>
              </a:spcBef>
              <a:spcAft>
                <a:spcPts val="0"/>
              </a:spcAft>
              <a:buClr>
                <a:schemeClr val="dk1"/>
              </a:buClr>
              <a:buSzPts val="800"/>
              <a:buNone/>
              <a:defRPr sz="1000"/>
            </a:lvl9pPr>
          </a:lstStyle>
          <a:p>
            <a:endParaRPr/>
          </a:p>
        </p:txBody>
      </p:sp>
      <p:sp>
        <p:nvSpPr>
          <p:cNvPr id="63" name="Google Shape;63;p28"/>
          <p:cNvSpPr txBox="1">
            <a:spLocks noGrp="1"/>
          </p:cNvSpPr>
          <p:nvPr>
            <p:ph type="dt" idx="10"/>
          </p:nvPr>
        </p:nvSpPr>
        <p:spPr>
          <a:xfrm>
            <a:off x="253576" y="6505078"/>
            <a:ext cx="964036"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8"/>
          <p:cNvSpPr txBox="1">
            <a:spLocks noGrp="1"/>
          </p:cNvSpPr>
          <p:nvPr>
            <p:ph type="ftr" idx="11"/>
          </p:nvPr>
        </p:nvSpPr>
        <p:spPr>
          <a:xfrm>
            <a:off x="1280159" y="6505078"/>
            <a:ext cx="6876415"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8"/>
          <p:cNvSpPr txBox="1">
            <a:spLocks noGrp="1"/>
          </p:cNvSpPr>
          <p:nvPr>
            <p:ph type="sldNum" idx="12"/>
          </p:nvPr>
        </p:nvSpPr>
        <p:spPr>
          <a:xfrm>
            <a:off x="11580814" y="6280298"/>
            <a:ext cx="533399" cy="349101"/>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29"/>
          <p:cNvSpPr txBox="1">
            <a:spLocks noGrp="1"/>
          </p:cNvSpPr>
          <p:nvPr>
            <p:ph type="title"/>
          </p:nvPr>
        </p:nvSpPr>
        <p:spPr>
          <a:xfrm>
            <a:off x="8837612" y="2277477"/>
            <a:ext cx="2743201" cy="232217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2600"/>
              <a:buFont typeface="Arial"/>
              <a:buNone/>
              <a:defRPr sz="26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9"/>
          <p:cNvSpPr/>
          <p:nvPr/>
        </p:nvSpPr>
        <p:spPr>
          <a:xfrm>
            <a:off x="1293812" y="533400"/>
            <a:ext cx="6858001" cy="4800600"/>
          </a:xfrm>
          <a:prstGeom prst="roundRect">
            <a:avLst>
              <a:gd name="adj" fmla="val 4409"/>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9" name="Google Shape;69;p29" descr="An empty placeholder to add an image. Click on the placeholder and select the image that you wish to add."/>
          <p:cNvSpPr>
            <a:spLocks noGrp="1"/>
          </p:cNvSpPr>
          <p:nvPr>
            <p:ph type="pic" idx="2"/>
          </p:nvPr>
        </p:nvSpPr>
        <p:spPr>
          <a:xfrm>
            <a:off x="1408112" y="647700"/>
            <a:ext cx="6629400" cy="4572000"/>
          </a:xfrm>
          <a:prstGeom prst="roundRect">
            <a:avLst>
              <a:gd name="adj" fmla="val 3725"/>
            </a:avLst>
          </a:prstGeom>
          <a:noFill/>
          <a:ln>
            <a:noFill/>
          </a:ln>
        </p:spPr>
      </p:sp>
      <p:sp>
        <p:nvSpPr>
          <p:cNvPr id="70" name="Google Shape;70;p29"/>
          <p:cNvSpPr txBox="1">
            <a:spLocks noGrp="1"/>
          </p:cNvSpPr>
          <p:nvPr>
            <p:ph type="body" idx="1"/>
          </p:nvPr>
        </p:nvSpPr>
        <p:spPr>
          <a:xfrm>
            <a:off x="8837614" y="4583187"/>
            <a:ext cx="2743200" cy="11318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120"/>
              <a:buNone/>
              <a:defRPr sz="1400"/>
            </a:lvl1pPr>
            <a:lvl2pPr marL="914400" lvl="1" indent="-228600" algn="l">
              <a:lnSpc>
                <a:spcPct val="90000"/>
              </a:lnSpc>
              <a:spcBef>
                <a:spcPts val="1000"/>
              </a:spcBef>
              <a:spcAft>
                <a:spcPts val="0"/>
              </a:spcAft>
              <a:buClr>
                <a:schemeClr val="dk1"/>
              </a:buClr>
              <a:buSzPts val="1120"/>
              <a:buNone/>
              <a:defRPr sz="1400"/>
            </a:lvl2pPr>
            <a:lvl3pPr marL="1371600" lvl="2" indent="-228600" algn="l">
              <a:lnSpc>
                <a:spcPct val="90000"/>
              </a:lnSpc>
              <a:spcBef>
                <a:spcPts val="800"/>
              </a:spcBef>
              <a:spcAft>
                <a:spcPts val="0"/>
              </a:spcAft>
              <a:buClr>
                <a:schemeClr val="dk1"/>
              </a:buClr>
              <a:buSzPts val="960"/>
              <a:buNone/>
              <a:defRPr sz="1200"/>
            </a:lvl3pPr>
            <a:lvl4pPr marL="1828800" lvl="3" indent="-228600" algn="l">
              <a:lnSpc>
                <a:spcPct val="90000"/>
              </a:lnSpc>
              <a:spcBef>
                <a:spcPts val="800"/>
              </a:spcBef>
              <a:spcAft>
                <a:spcPts val="0"/>
              </a:spcAft>
              <a:buClr>
                <a:schemeClr val="dk1"/>
              </a:buClr>
              <a:buSzPts val="800"/>
              <a:buNone/>
              <a:defRPr sz="1000"/>
            </a:lvl4pPr>
            <a:lvl5pPr marL="2286000" lvl="4" indent="-228600" algn="l">
              <a:lnSpc>
                <a:spcPct val="90000"/>
              </a:lnSpc>
              <a:spcBef>
                <a:spcPts val="800"/>
              </a:spcBef>
              <a:spcAft>
                <a:spcPts val="0"/>
              </a:spcAft>
              <a:buClr>
                <a:schemeClr val="dk1"/>
              </a:buClr>
              <a:buSzPts val="800"/>
              <a:buNone/>
              <a:defRPr sz="1000"/>
            </a:lvl5pPr>
            <a:lvl6pPr marL="2743200" lvl="5" indent="-228600" algn="l">
              <a:lnSpc>
                <a:spcPct val="90000"/>
              </a:lnSpc>
              <a:spcBef>
                <a:spcPts val="800"/>
              </a:spcBef>
              <a:spcAft>
                <a:spcPts val="0"/>
              </a:spcAft>
              <a:buClr>
                <a:schemeClr val="dk1"/>
              </a:buClr>
              <a:buSzPts val="800"/>
              <a:buNone/>
              <a:defRPr sz="1000"/>
            </a:lvl6pPr>
            <a:lvl7pPr marL="3200400" lvl="6" indent="-228600" algn="l">
              <a:lnSpc>
                <a:spcPct val="90000"/>
              </a:lnSpc>
              <a:spcBef>
                <a:spcPts val="800"/>
              </a:spcBef>
              <a:spcAft>
                <a:spcPts val="0"/>
              </a:spcAft>
              <a:buClr>
                <a:schemeClr val="dk1"/>
              </a:buClr>
              <a:buSzPts val="800"/>
              <a:buNone/>
              <a:defRPr sz="1000"/>
            </a:lvl7pPr>
            <a:lvl8pPr marL="3657600" lvl="7" indent="-228600" algn="l">
              <a:lnSpc>
                <a:spcPct val="90000"/>
              </a:lnSpc>
              <a:spcBef>
                <a:spcPts val="800"/>
              </a:spcBef>
              <a:spcAft>
                <a:spcPts val="0"/>
              </a:spcAft>
              <a:buClr>
                <a:schemeClr val="dk1"/>
              </a:buClr>
              <a:buSzPts val="800"/>
              <a:buNone/>
              <a:defRPr sz="1000"/>
            </a:lvl8pPr>
            <a:lvl9pPr marL="4114800" lvl="8" indent="-228600" algn="l">
              <a:lnSpc>
                <a:spcPct val="90000"/>
              </a:lnSpc>
              <a:spcBef>
                <a:spcPts val="800"/>
              </a:spcBef>
              <a:spcAft>
                <a:spcPts val="0"/>
              </a:spcAft>
              <a:buClr>
                <a:schemeClr val="dk1"/>
              </a:buClr>
              <a:buSzPts val="800"/>
              <a:buNone/>
              <a:defRPr sz="1000"/>
            </a:lvl9pPr>
          </a:lstStyle>
          <a:p>
            <a:endParaRPr/>
          </a:p>
        </p:txBody>
      </p:sp>
      <p:sp>
        <p:nvSpPr>
          <p:cNvPr id="71" name="Google Shape;71;p29"/>
          <p:cNvSpPr txBox="1">
            <a:spLocks noGrp="1"/>
          </p:cNvSpPr>
          <p:nvPr>
            <p:ph type="dt" idx="10"/>
          </p:nvPr>
        </p:nvSpPr>
        <p:spPr>
          <a:xfrm>
            <a:off x="253576" y="6505078"/>
            <a:ext cx="964036"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1280159" y="6505078"/>
            <a:ext cx="6876415"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11580814" y="6280298"/>
            <a:ext cx="533399" cy="349101"/>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2208213" y="304800"/>
            <a:ext cx="9372600" cy="1200416"/>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3400"/>
              <a:buFont typeface="Arial"/>
              <a:buNone/>
              <a:defRPr sz="3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2208213" y="1600200"/>
            <a:ext cx="9372600" cy="4114800"/>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90000"/>
              </a:lnSpc>
              <a:spcBef>
                <a:spcPts val="1800"/>
              </a:spcBef>
              <a:spcAft>
                <a:spcPts val="0"/>
              </a:spcAft>
              <a:buClr>
                <a:schemeClr val="dk1"/>
              </a:buClr>
              <a:buSzPts val="1600"/>
              <a:buFont typeface="Noto Sans Symbols"/>
              <a:buChar char="▪"/>
              <a:defRPr sz="2000" b="0" i="0" u="none" strike="noStrike" cap="none">
                <a:solidFill>
                  <a:schemeClr val="dk1"/>
                </a:solidFill>
                <a:latin typeface="Arial"/>
                <a:ea typeface="Arial"/>
                <a:cs typeface="Arial"/>
                <a:sym typeface="Arial"/>
              </a:defRPr>
            </a:lvl1pPr>
            <a:lvl2pPr marL="914400" marR="0" lvl="1" indent="-320040" algn="l" rtl="0">
              <a:lnSpc>
                <a:spcPct val="90000"/>
              </a:lnSpc>
              <a:spcBef>
                <a:spcPts val="1000"/>
              </a:spcBef>
              <a:spcAft>
                <a:spcPts val="0"/>
              </a:spcAft>
              <a:buClr>
                <a:schemeClr val="dk1"/>
              </a:buClr>
              <a:buSzPts val="1440"/>
              <a:buFont typeface="Noto Sans Symbols"/>
              <a:buChar char="▪"/>
              <a:defRPr sz="1800" b="0" i="0" u="none" strike="noStrike" cap="none">
                <a:solidFill>
                  <a:schemeClr val="dk1"/>
                </a:solidFill>
                <a:latin typeface="Arial"/>
                <a:ea typeface="Arial"/>
                <a:cs typeface="Arial"/>
                <a:sym typeface="Arial"/>
              </a:defRPr>
            </a:lvl2pPr>
            <a:lvl3pPr marL="1371600" marR="0" lvl="2" indent="-309880" algn="l" rtl="0">
              <a:lnSpc>
                <a:spcPct val="90000"/>
              </a:lnSpc>
              <a:spcBef>
                <a:spcPts val="800"/>
              </a:spcBef>
              <a:spcAft>
                <a:spcPts val="0"/>
              </a:spcAft>
              <a:buClr>
                <a:schemeClr val="dk1"/>
              </a:buClr>
              <a:buSzPts val="1280"/>
              <a:buFont typeface="Noto Sans Symbols"/>
              <a:buChar char="▪"/>
              <a:defRPr sz="1600" b="0" i="0" u="none" strike="noStrike" cap="none">
                <a:solidFill>
                  <a:schemeClr val="dk1"/>
                </a:solidFill>
                <a:latin typeface="Arial"/>
                <a:ea typeface="Arial"/>
                <a:cs typeface="Arial"/>
                <a:sym typeface="Arial"/>
              </a:defRPr>
            </a:lvl3pPr>
            <a:lvl4pPr marL="1828800" marR="0" lvl="3" indent="-299719" algn="l" rtl="0">
              <a:lnSpc>
                <a:spcPct val="90000"/>
              </a:lnSpc>
              <a:spcBef>
                <a:spcPts val="800"/>
              </a:spcBef>
              <a:spcAft>
                <a:spcPts val="0"/>
              </a:spcAft>
              <a:buClr>
                <a:schemeClr val="dk1"/>
              </a:buClr>
              <a:buSzPts val="1120"/>
              <a:buFont typeface="Noto Sans Symbols"/>
              <a:buChar char="▪"/>
              <a:defRPr sz="1400" b="0" i="0" u="none" strike="noStrike" cap="none">
                <a:solidFill>
                  <a:schemeClr val="dk1"/>
                </a:solidFill>
                <a:latin typeface="Arial"/>
                <a:ea typeface="Arial"/>
                <a:cs typeface="Arial"/>
                <a:sym typeface="Arial"/>
              </a:defRPr>
            </a:lvl4pPr>
            <a:lvl5pPr marL="2286000" marR="0" lvl="4" indent="-299720" algn="l" rtl="0">
              <a:lnSpc>
                <a:spcPct val="90000"/>
              </a:lnSpc>
              <a:spcBef>
                <a:spcPts val="800"/>
              </a:spcBef>
              <a:spcAft>
                <a:spcPts val="0"/>
              </a:spcAft>
              <a:buClr>
                <a:schemeClr val="dk1"/>
              </a:buClr>
              <a:buSzPts val="1120"/>
              <a:buFont typeface="Noto Sans Symbols"/>
              <a:buChar char="▪"/>
              <a:defRPr sz="1400" b="0" i="0" u="none" strike="noStrike" cap="none">
                <a:solidFill>
                  <a:schemeClr val="dk1"/>
                </a:solidFill>
                <a:latin typeface="Arial"/>
                <a:ea typeface="Arial"/>
                <a:cs typeface="Arial"/>
                <a:sym typeface="Arial"/>
              </a:defRPr>
            </a:lvl5pPr>
            <a:lvl6pPr marL="2743200" marR="0" lvl="5" indent="-299720" algn="l" rtl="0">
              <a:lnSpc>
                <a:spcPct val="90000"/>
              </a:lnSpc>
              <a:spcBef>
                <a:spcPts val="800"/>
              </a:spcBef>
              <a:spcAft>
                <a:spcPts val="0"/>
              </a:spcAft>
              <a:buClr>
                <a:schemeClr val="dk1"/>
              </a:buClr>
              <a:buSzPts val="1120"/>
              <a:buFont typeface="Noto Sans Symbols"/>
              <a:buChar char="▪"/>
              <a:defRPr sz="1400" b="0" i="0" u="none" strike="noStrike" cap="none">
                <a:solidFill>
                  <a:schemeClr val="dk1"/>
                </a:solidFill>
                <a:latin typeface="Arial"/>
                <a:ea typeface="Arial"/>
                <a:cs typeface="Arial"/>
                <a:sym typeface="Arial"/>
              </a:defRPr>
            </a:lvl6pPr>
            <a:lvl7pPr marL="3200400" marR="0" lvl="6" indent="-299720" algn="l" rtl="0">
              <a:lnSpc>
                <a:spcPct val="90000"/>
              </a:lnSpc>
              <a:spcBef>
                <a:spcPts val="800"/>
              </a:spcBef>
              <a:spcAft>
                <a:spcPts val="0"/>
              </a:spcAft>
              <a:buClr>
                <a:schemeClr val="dk1"/>
              </a:buClr>
              <a:buSzPts val="1120"/>
              <a:buFont typeface="Noto Sans Symbols"/>
              <a:buChar char="▪"/>
              <a:defRPr sz="1400" b="0" i="0" u="none" strike="noStrike" cap="none">
                <a:solidFill>
                  <a:schemeClr val="dk1"/>
                </a:solidFill>
                <a:latin typeface="Arial"/>
                <a:ea typeface="Arial"/>
                <a:cs typeface="Arial"/>
                <a:sym typeface="Arial"/>
              </a:defRPr>
            </a:lvl7pPr>
            <a:lvl8pPr marL="3657600" marR="0" lvl="7" indent="-299720" algn="l" rtl="0">
              <a:lnSpc>
                <a:spcPct val="90000"/>
              </a:lnSpc>
              <a:spcBef>
                <a:spcPts val="800"/>
              </a:spcBef>
              <a:spcAft>
                <a:spcPts val="0"/>
              </a:spcAft>
              <a:buClr>
                <a:schemeClr val="dk1"/>
              </a:buClr>
              <a:buSzPts val="1120"/>
              <a:buFont typeface="Noto Sans Symbols"/>
              <a:buChar char="▪"/>
              <a:defRPr sz="1400" b="0" i="0" u="none" strike="noStrike" cap="none">
                <a:solidFill>
                  <a:schemeClr val="dk1"/>
                </a:solidFill>
                <a:latin typeface="Arial"/>
                <a:ea typeface="Arial"/>
                <a:cs typeface="Arial"/>
                <a:sym typeface="Arial"/>
              </a:defRPr>
            </a:lvl8pPr>
            <a:lvl9pPr marL="4114800" marR="0" lvl="8" indent="-299720" algn="l" rtl="0">
              <a:lnSpc>
                <a:spcPct val="90000"/>
              </a:lnSpc>
              <a:spcBef>
                <a:spcPts val="800"/>
              </a:spcBef>
              <a:spcAft>
                <a:spcPts val="0"/>
              </a:spcAft>
              <a:buClr>
                <a:schemeClr val="dk1"/>
              </a:buClr>
              <a:buSzPts val="1120"/>
              <a:buFont typeface="Noto Sans Symbols"/>
              <a:buChar char="▪"/>
              <a:defRPr sz="1400" b="0" i="0" u="none" strike="noStrike" cap="none">
                <a:solidFill>
                  <a:schemeClr val="dk1"/>
                </a:solidFill>
                <a:latin typeface="Arial"/>
                <a:ea typeface="Arial"/>
                <a:cs typeface="Arial"/>
                <a:sym typeface="Arial"/>
              </a:defRPr>
            </a:lvl9pPr>
          </a:lstStyle>
          <a:p>
            <a:endParaRPr/>
          </a:p>
        </p:txBody>
      </p:sp>
      <p:sp>
        <p:nvSpPr>
          <p:cNvPr id="12" name="Google Shape;12;p20"/>
          <p:cNvSpPr txBox="1">
            <a:spLocks noGrp="1"/>
          </p:cNvSpPr>
          <p:nvPr>
            <p:ph type="dt" idx="10"/>
          </p:nvPr>
        </p:nvSpPr>
        <p:spPr>
          <a:xfrm>
            <a:off x="253576" y="6505078"/>
            <a:ext cx="964036"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0"/>
          <p:cNvSpPr txBox="1">
            <a:spLocks noGrp="1"/>
          </p:cNvSpPr>
          <p:nvPr>
            <p:ph type="ftr" idx="11"/>
          </p:nvPr>
        </p:nvSpPr>
        <p:spPr>
          <a:xfrm>
            <a:off x="1280159" y="6505078"/>
            <a:ext cx="6876415"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0"/>
          <p:cNvSpPr txBox="1">
            <a:spLocks noGrp="1"/>
          </p:cNvSpPr>
          <p:nvPr>
            <p:ph type="sldNum" idx="12"/>
          </p:nvPr>
        </p:nvSpPr>
        <p:spPr>
          <a:xfrm>
            <a:off x="11580814" y="6280298"/>
            <a:ext cx="533399" cy="349101"/>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1" i="0" u="none" strike="noStrike" cap="none">
                <a:solidFill>
                  <a:srgbClr val="AB3C19"/>
                </a:solidFill>
                <a:latin typeface="Arial"/>
                <a:ea typeface="Arial"/>
                <a:cs typeface="Arial"/>
                <a:sym typeface="Arial"/>
              </a:defRPr>
            </a:lvl1pPr>
            <a:lvl2pPr marL="0" marR="0" lvl="1" indent="0" algn="ctr" rtl="0">
              <a:spcBef>
                <a:spcPts val="0"/>
              </a:spcBef>
              <a:buNone/>
              <a:defRPr sz="1100" b="1" i="0" u="none" strike="noStrike" cap="none">
                <a:solidFill>
                  <a:srgbClr val="AB3C19"/>
                </a:solidFill>
                <a:latin typeface="Arial"/>
                <a:ea typeface="Arial"/>
                <a:cs typeface="Arial"/>
                <a:sym typeface="Arial"/>
              </a:defRPr>
            </a:lvl2pPr>
            <a:lvl3pPr marL="0" marR="0" lvl="2" indent="0" algn="ctr" rtl="0">
              <a:spcBef>
                <a:spcPts val="0"/>
              </a:spcBef>
              <a:buNone/>
              <a:defRPr sz="1100" b="1" i="0" u="none" strike="noStrike" cap="none">
                <a:solidFill>
                  <a:srgbClr val="AB3C19"/>
                </a:solidFill>
                <a:latin typeface="Arial"/>
                <a:ea typeface="Arial"/>
                <a:cs typeface="Arial"/>
                <a:sym typeface="Arial"/>
              </a:defRPr>
            </a:lvl3pPr>
            <a:lvl4pPr marL="0" marR="0" lvl="3" indent="0" algn="ctr" rtl="0">
              <a:spcBef>
                <a:spcPts val="0"/>
              </a:spcBef>
              <a:buNone/>
              <a:defRPr sz="1100" b="1" i="0" u="none" strike="noStrike" cap="none">
                <a:solidFill>
                  <a:srgbClr val="AB3C19"/>
                </a:solidFill>
                <a:latin typeface="Arial"/>
                <a:ea typeface="Arial"/>
                <a:cs typeface="Arial"/>
                <a:sym typeface="Arial"/>
              </a:defRPr>
            </a:lvl4pPr>
            <a:lvl5pPr marL="0" marR="0" lvl="4" indent="0" algn="ctr" rtl="0">
              <a:spcBef>
                <a:spcPts val="0"/>
              </a:spcBef>
              <a:buNone/>
              <a:defRPr sz="1100" b="1" i="0" u="none" strike="noStrike" cap="none">
                <a:solidFill>
                  <a:srgbClr val="AB3C19"/>
                </a:solidFill>
                <a:latin typeface="Arial"/>
                <a:ea typeface="Arial"/>
                <a:cs typeface="Arial"/>
                <a:sym typeface="Arial"/>
              </a:defRPr>
            </a:lvl5pPr>
            <a:lvl6pPr marL="0" marR="0" lvl="5" indent="0" algn="ctr" rtl="0">
              <a:spcBef>
                <a:spcPts val="0"/>
              </a:spcBef>
              <a:buNone/>
              <a:defRPr sz="1100" b="1" i="0" u="none" strike="noStrike" cap="none">
                <a:solidFill>
                  <a:srgbClr val="AB3C19"/>
                </a:solidFill>
                <a:latin typeface="Arial"/>
                <a:ea typeface="Arial"/>
                <a:cs typeface="Arial"/>
                <a:sym typeface="Arial"/>
              </a:defRPr>
            </a:lvl6pPr>
            <a:lvl7pPr marL="0" marR="0" lvl="6" indent="0" algn="ctr" rtl="0">
              <a:spcBef>
                <a:spcPts val="0"/>
              </a:spcBef>
              <a:buNone/>
              <a:defRPr sz="1100" b="1" i="0" u="none" strike="noStrike" cap="none">
                <a:solidFill>
                  <a:srgbClr val="AB3C19"/>
                </a:solidFill>
                <a:latin typeface="Arial"/>
                <a:ea typeface="Arial"/>
                <a:cs typeface="Arial"/>
                <a:sym typeface="Arial"/>
              </a:defRPr>
            </a:lvl7pPr>
            <a:lvl8pPr marL="0" marR="0" lvl="7" indent="0" algn="ctr" rtl="0">
              <a:spcBef>
                <a:spcPts val="0"/>
              </a:spcBef>
              <a:buNone/>
              <a:defRPr sz="1100" b="1" i="0" u="none" strike="noStrike" cap="none">
                <a:solidFill>
                  <a:srgbClr val="AB3C19"/>
                </a:solidFill>
                <a:latin typeface="Arial"/>
                <a:ea typeface="Arial"/>
                <a:cs typeface="Arial"/>
                <a:sym typeface="Arial"/>
              </a:defRPr>
            </a:lvl8pPr>
            <a:lvl9pPr marL="0" marR="0" lvl="8" indent="0" algn="ctr" rtl="0">
              <a:spcBef>
                <a:spcPts val="0"/>
              </a:spcBef>
              <a:buNone/>
              <a:defRPr sz="1100" b="1" i="0" u="none" strike="noStrike" cap="none">
                <a:solidFill>
                  <a:srgbClr val="AB3C19"/>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s-ES"/>
              <a:t>‹#›</a:t>
            </a:fld>
            <a:endParaRPr/>
          </a:p>
        </p:txBody>
      </p:sp>
      <p:pic>
        <p:nvPicPr>
          <p:cNvPr id="15" name="Google Shape;15;p20" descr="A picture containing diagram&#10;&#10;Description automatically generated"/>
          <p:cNvPicPr preferRelativeResize="0"/>
          <p:nvPr/>
        </p:nvPicPr>
        <p:blipFill rotWithShape="1">
          <a:blip r:embed="rId14">
            <a:alphaModFix/>
          </a:blip>
          <a:srcRect/>
          <a:stretch/>
        </p:blipFill>
        <p:spPr>
          <a:xfrm>
            <a:off x="188287" y="124322"/>
            <a:ext cx="1436205" cy="1436205"/>
          </a:xfrm>
          <a:prstGeom prst="ellipse">
            <a:avLst/>
          </a:prstGeom>
          <a:noFill/>
          <a:ln>
            <a:noFill/>
          </a:ln>
          <a:effectLst>
            <a:outerShdw blurRad="381000" dist="292100" dir="5400000" sx="-80000" sy="-18000" rotWithShape="0">
              <a:srgbClr val="000000">
                <a:alpha val="21960"/>
              </a:srgbClr>
            </a:outerShdw>
          </a:effectLst>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https://www.youtube.com/embed/T39btajleKg?feature=oembed" TargetMode="External"/><Relationship Id="rId6" Type="http://schemas.openxmlformats.org/officeDocument/2006/relationships/image" Target="../media/image27.jpeg"/><Relationship Id="rId5" Type="http://schemas.openxmlformats.org/officeDocument/2006/relationships/hyperlink" Target="https://youtu.be/T39btajleKg?si=qANF0nTLmu98PZ9d" TargetMode="Externa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ideo" Target="https://www.youtube.com/embed/xUe_1buThxE?feature=oembed" TargetMode="External"/><Relationship Id="rId5" Type="http://schemas.openxmlformats.org/officeDocument/2006/relationships/image" Target="../media/image28.jpeg"/><Relationship Id="rId4" Type="http://schemas.openxmlformats.org/officeDocument/2006/relationships/hyperlink" Target="https://youtu.be/xUe_1buThxE?si=GiTPuvWmCjhkShK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
        <p:cNvGrpSpPr/>
        <p:nvPr/>
      </p:nvGrpSpPr>
      <p:grpSpPr>
        <a:xfrm>
          <a:off x="0" y="0"/>
          <a:ext cx="0" cy="0"/>
          <a:chOff x="0" y="0"/>
          <a:chExt cx="0" cy="0"/>
        </a:xfrm>
      </p:grpSpPr>
      <p:sp>
        <p:nvSpPr>
          <p:cNvPr id="91" name="Google Shape;91;p1"/>
          <p:cNvSpPr txBox="1">
            <a:spLocks noGrp="1"/>
          </p:cNvSpPr>
          <p:nvPr>
            <p:ph type="ctrTitle"/>
          </p:nvPr>
        </p:nvSpPr>
        <p:spPr>
          <a:xfrm>
            <a:off x="561315" y="1775513"/>
            <a:ext cx="5939246" cy="1844040"/>
          </a:xfrm>
          <a:prstGeom prst="rect">
            <a:avLst/>
          </a:prstGeom>
          <a:noFill/>
          <a:ln>
            <a:noFill/>
          </a:ln>
        </p:spPr>
        <p:txBody>
          <a:bodyPr spcFirstLastPara="1" wrap="square" lIns="91425" tIns="45700" rIns="91425" bIns="45700" anchor="b" anchorCtr="0">
            <a:noAutofit/>
          </a:bodyPr>
          <a:lstStyle/>
          <a:p>
            <a:pPr marL="0" lvl="0" indent="0" algn="ctr" rtl="0">
              <a:lnSpc>
                <a:spcPct val="150000"/>
              </a:lnSpc>
              <a:spcBef>
                <a:spcPts val="0"/>
              </a:spcBef>
              <a:spcAft>
                <a:spcPts val="0"/>
              </a:spcAft>
              <a:buClr>
                <a:srgbClr val="FFFFFF"/>
              </a:buClr>
              <a:buSzPts val="4800"/>
              <a:buFont typeface="Arial Black"/>
              <a:buNone/>
            </a:pPr>
            <a:r>
              <a:rPr lang="es-ES" sz="4800" b="1">
                <a:solidFill>
                  <a:srgbClr val="FFFFFF"/>
                </a:solidFill>
                <a:latin typeface="Arial Black"/>
                <a:ea typeface="Arial Black"/>
                <a:cs typeface="Arial Black"/>
                <a:sym typeface="Arial Black"/>
              </a:rPr>
              <a:t>Ministerio</a:t>
            </a:r>
            <a:endParaRPr sz="4800" b="1">
              <a:solidFill>
                <a:srgbClr val="FFFFFF"/>
              </a:solidFill>
              <a:latin typeface="Arial Black"/>
              <a:ea typeface="Arial Black"/>
              <a:cs typeface="Arial Black"/>
              <a:sym typeface="Arial Black"/>
            </a:endParaRPr>
          </a:p>
          <a:p>
            <a:pPr marL="0" lvl="0" indent="0" algn="ctr" rtl="0">
              <a:lnSpc>
                <a:spcPct val="150000"/>
              </a:lnSpc>
              <a:spcBef>
                <a:spcPts val="0"/>
              </a:spcBef>
              <a:spcAft>
                <a:spcPts val="0"/>
              </a:spcAft>
              <a:buClr>
                <a:srgbClr val="FFFFFF"/>
              </a:buClr>
              <a:buSzPts val="4800"/>
              <a:buFont typeface="Arial Black"/>
              <a:buNone/>
            </a:pPr>
            <a:r>
              <a:rPr lang="es-ES" sz="4800" b="1">
                <a:solidFill>
                  <a:srgbClr val="FFFFFF"/>
                </a:solidFill>
                <a:latin typeface="Arial Black"/>
                <a:ea typeface="Arial Black"/>
                <a:cs typeface="Arial Black"/>
                <a:sym typeface="Arial Black"/>
              </a:rPr>
              <a:t>Amigos de </a:t>
            </a:r>
            <a:br>
              <a:rPr lang="es-ES" sz="4800" b="1">
                <a:solidFill>
                  <a:srgbClr val="FFFFFF"/>
                </a:solidFill>
                <a:latin typeface="Arial Black"/>
                <a:ea typeface="Arial Black"/>
                <a:cs typeface="Arial Black"/>
                <a:sym typeface="Arial Black"/>
              </a:rPr>
            </a:br>
            <a:r>
              <a:rPr lang="es-ES" sz="4800" b="1">
                <a:solidFill>
                  <a:srgbClr val="FFFFFF"/>
                </a:solidFill>
                <a:latin typeface="Arial Black"/>
                <a:ea typeface="Arial Black"/>
                <a:cs typeface="Arial Black"/>
                <a:sym typeface="Arial Black"/>
              </a:rPr>
              <a:t>Jesús y María</a:t>
            </a:r>
            <a:endParaRPr/>
          </a:p>
        </p:txBody>
      </p:sp>
      <p:sp>
        <p:nvSpPr>
          <p:cNvPr id="92" name="Google Shape;92;p1"/>
          <p:cNvSpPr txBox="1">
            <a:spLocks noGrp="1"/>
          </p:cNvSpPr>
          <p:nvPr>
            <p:ph type="subTitle" idx="1"/>
          </p:nvPr>
        </p:nvSpPr>
        <p:spPr>
          <a:xfrm>
            <a:off x="-7412" y="4130091"/>
            <a:ext cx="7076700" cy="2402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2060"/>
              </a:buClr>
              <a:buSzPts val="1920"/>
              <a:buNone/>
            </a:pPr>
            <a:r>
              <a:rPr lang="es-ES" b="1" dirty="0">
                <a:solidFill>
                  <a:srgbClr val="002060"/>
                </a:solidFill>
              </a:rPr>
              <a:t>Ciclo B - </a:t>
            </a:r>
            <a:r>
              <a:rPr lang="es-ES" b="1" dirty="0">
                <a:solidFill>
                  <a:srgbClr val="002060"/>
                </a:solidFill>
                <a:latin typeface="Arial"/>
                <a:ea typeface="Arial"/>
                <a:cs typeface="Arial"/>
                <a:sym typeface="Arial"/>
              </a:rPr>
              <a:t>XXVII Domingo del Tiempo Ordinario</a:t>
            </a:r>
            <a:endParaRPr b="1" dirty="0">
              <a:solidFill>
                <a:srgbClr val="002060"/>
              </a:solidFill>
              <a:latin typeface="Arial"/>
              <a:ea typeface="Arial"/>
              <a:cs typeface="Arial"/>
              <a:sym typeface="Arial"/>
            </a:endParaRPr>
          </a:p>
          <a:p>
            <a:pPr marL="0" lvl="0" indent="0" algn="ctr" rtl="0">
              <a:lnSpc>
                <a:spcPct val="100000"/>
              </a:lnSpc>
              <a:spcBef>
                <a:spcPts val="1200"/>
              </a:spcBef>
              <a:spcAft>
                <a:spcPts val="0"/>
              </a:spcAft>
              <a:buClr>
                <a:srgbClr val="002060"/>
              </a:buClr>
              <a:buSzPts val="1920"/>
              <a:buNone/>
            </a:pPr>
            <a:r>
              <a:rPr lang="es-ES" b="1" dirty="0">
                <a:solidFill>
                  <a:srgbClr val="002060"/>
                </a:solidFill>
                <a:latin typeface="Arial"/>
                <a:ea typeface="Arial"/>
                <a:cs typeface="Arial"/>
                <a:sym typeface="Arial"/>
              </a:rPr>
              <a:t>…Dejen que los niños se acerquen a mí.…</a:t>
            </a:r>
            <a:endParaRPr dirty="0"/>
          </a:p>
          <a:p>
            <a:pPr marL="0" lvl="0" indent="0" algn="ctr" rtl="0">
              <a:lnSpc>
                <a:spcPct val="100000"/>
              </a:lnSpc>
              <a:spcBef>
                <a:spcPts val="1200"/>
              </a:spcBef>
              <a:spcAft>
                <a:spcPts val="0"/>
              </a:spcAft>
              <a:buClr>
                <a:srgbClr val="002060"/>
              </a:buClr>
              <a:buSzPts val="1920"/>
              <a:buNone/>
            </a:pPr>
            <a:r>
              <a:rPr lang="es-ES" b="1" dirty="0">
                <a:solidFill>
                  <a:srgbClr val="002060"/>
                </a:solidFill>
                <a:latin typeface="Arial"/>
                <a:ea typeface="Arial"/>
                <a:cs typeface="Arial"/>
                <a:sym typeface="Arial"/>
              </a:rPr>
              <a:t>Marcos 10, 2-16</a:t>
            </a:r>
            <a:endParaRPr b="1" dirty="0">
              <a:solidFill>
                <a:srgbClr val="002060"/>
              </a:solidFill>
              <a:latin typeface="Arial"/>
              <a:ea typeface="Arial"/>
              <a:cs typeface="Arial"/>
              <a:sym typeface="Arial"/>
            </a:endParaRPr>
          </a:p>
          <a:p>
            <a:pPr marL="0" lvl="0" indent="0" algn="ctr" rtl="0">
              <a:lnSpc>
                <a:spcPct val="100000"/>
              </a:lnSpc>
              <a:spcBef>
                <a:spcPts val="1200"/>
              </a:spcBef>
              <a:spcAft>
                <a:spcPts val="0"/>
              </a:spcAft>
              <a:buClr>
                <a:srgbClr val="002060"/>
              </a:buClr>
              <a:buSzPts val="1920"/>
              <a:buNone/>
            </a:pPr>
            <a:endParaRPr sz="600" b="1" dirty="0">
              <a:solidFill>
                <a:srgbClr val="002060"/>
              </a:solidFill>
            </a:endParaRPr>
          </a:p>
          <a:p>
            <a:pPr marL="0" lvl="0" indent="0" algn="ctr" rtl="0">
              <a:lnSpc>
                <a:spcPct val="100000"/>
              </a:lnSpc>
              <a:spcBef>
                <a:spcPts val="1200"/>
              </a:spcBef>
              <a:spcAft>
                <a:spcPts val="0"/>
              </a:spcAft>
              <a:buClr>
                <a:srgbClr val="002060"/>
              </a:buClr>
              <a:buSzPts val="1920"/>
              <a:buNone/>
            </a:pPr>
            <a:r>
              <a:rPr lang="es-E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www.fcpeace.org</a:t>
            </a:r>
            <a:endParaRPr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mt="19000"/>
          </a:blip>
          <a:stretch>
            <a:fillRect/>
          </a:stretch>
        </a:blipFill>
        <a:effectLst/>
      </p:bgPr>
    </p:bg>
    <p:spTree>
      <p:nvGrpSpPr>
        <p:cNvPr id="1" name="Shape 148"/>
        <p:cNvGrpSpPr/>
        <p:nvPr/>
      </p:nvGrpSpPr>
      <p:grpSpPr>
        <a:xfrm>
          <a:off x="0" y="0"/>
          <a:ext cx="0" cy="0"/>
          <a:chOff x="0" y="0"/>
          <a:chExt cx="0" cy="0"/>
        </a:xfrm>
      </p:grpSpPr>
      <p:sp>
        <p:nvSpPr>
          <p:cNvPr id="149" name="Google Shape;149;p10"/>
          <p:cNvSpPr txBox="1">
            <a:spLocks noGrp="1"/>
          </p:cNvSpPr>
          <p:nvPr>
            <p:ph type="body" idx="1"/>
          </p:nvPr>
        </p:nvSpPr>
        <p:spPr>
          <a:xfrm>
            <a:off x="449944" y="191805"/>
            <a:ext cx="12192000" cy="792046"/>
          </a:xfrm>
          <a:prstGeom prst="rect">
            <a:avLst/>
          </a:prstGeom>
          <a:noFill/>
          <a:ln>
            <a:noFill/>
          </a:ln>
        </p:spPr>
        <p:txBody>
          <a:bodyPr spcFirstLastPara="1" wrap="square" lIns="91425" tIns="45700" rIns="91425" bIns="45700" anchor="t" anchorCtr="0">
            <a:normAutofit/>
          </a:bodyPr>
          <a:lstStyle/>
          <a:p>
            <a:pPr marL="45720" lvl="0" indent="0" algn="ctr" rtl="0">
              <a:lnSpc>
                <a:spcPct val="100000"/>
              </a:lnSpc>
              <a:spcBef>
                <a:spcPts val="0"/>
              </a:spcBef>
              <a:spcAft>
                <a:spcPts val="0"/>
              </a:spcAft>
              <a:buClr>
                <a:srgbClr val="C00000"/>
              </a:buClr>
              <a:buSzPts val="2560"/>
              <a:buNone/>
            </a:pPr>
            <a:r>
              <a:rPr lang="es-ES" sz="3200" b="1">
                <a:solidFill>
                  <a:srgbClr val="C00000"/>
                </a:solidFill>
                <a:latin typeface="Arima Madurai"/>
                <a:ea typeface="Arima Madurai"/>
                <a:cs typeface="Arima Madurai"/>
                <a:sym typeface="Arima Madurai"/>
              </a:rPr>
              <a:t>¿Cómo son los niños?</a:t>
            </a:r>
            <a:endParaRPr sz="3200" b="1">
              <a:solidFill>
                <a:srgbClr val="C00000"/>
              </a:solidFill>
              <a:latin typeface="Arima Madurai"/>
              <a:ea typeface="Arima Madurai"/>
              <a:cs typeface="Arima Madurai"/>
              <a:sym typeface="Arima Madurai"/>
            </a:endParaRPr>
          </a:p>
        </p:txBody>
      </p:sp>
      <p:pic>
        <p:nvPicPr>
          <p:cNvPr id="150" name="Google Shape;150;p10"/>
          <p:cNvPicPr preferRelativeResize="0"/>
          <p:nvPr/>
        </p:nvPicPr>
        <p:blipFill rotWithShape="1">
          <a:blip r:embed="rId4">
            <a:alphaModFix/>
          </a:blip>
          <a:srcRect/>
          <a:stretch/>
        </p:blipFill>
        <p:spPr>
          <a:xfrm>
            <a:off x="3501993" y="1808480"/>
            <a:ext cx="5188014" cy="4461692"/>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mt="19000"/>
          </a:blip>
          <a:stretch>
            <a:fillRect/>
          </a:stretch>
        </a:blipFill>
        <a:effectLst/>
      </p:bgPr>
    </p:bg>
    <p:spTree>
      <p:nvGrpSpPr>
        <p:cNvPr id="1" name="Shape 154"/>
        <p:cNvGrpSpPr/>
        <p:nvPr/>
      </p:nvGrpSpPr>
      <p:grpSpPr>
        <a:xfrm>
          <a:off x="0" y="0"/>
          <a:ext cx="0" cy="0"/>
          <a:chOff x="0" y="0"/>
          <a:chExt cx="0" cy="0"/>
        </a:xfrm>
      </p:grpSpPr>
      <p:sp>
        <p:nvSpPr>
          <p:cNvPr id="155" name="Google Shape;155;p11"/>
          <p:cNvSpPr txBox="1"/>
          <p:nvPr/>
        </p:nvSpPr>
        <p:spPr>
          <a:xfrm>
            <a:off x="7604528" y="3611308"/>
            <a:ext cx="3983866" cy="883147"/>
          </a:xfrm>
          <a:prstGeom prst="rect">
            <a:avLst/>
          </a:prstGeom>
          <a:noFill/>
          <a:ln>
            <a:noFill/>
          </a:ln>
        </p:spPr>
        <p:txBody>
          <a:bodyPr spcFirstLastPara="1" wrap="square" lIns="91425" tIns="45700" rIns="91425" bIns="45700" anchor="t" anchorCtr="0">
            <a:noAutofit/>
          </a:bodyPr>
          <a:lstStyle/>
          <a:p>
            <a:pPr marL="45720" marR="0" lvl="0" indent="0" algn="ctr" rtl="0">
              <a:lnSpc>
                <a:spcPct val="90000"/>
              </a:lnSpc>
              <a:spcBef>
                <a:spcPts val="0"/>
              </a:spcBef>
              <a:spcAft>
                <a:spcPts val="0"/>
              </a:spcAft>
              <a:buClr>
                <a:schemeClr val="dk1"/>
              </a:buClr>
              <a:buSzPts val="2240"/>
              <a:buFont typeface="Noto Sans Symbols"/>
              <a:buNone/>
            </a:pPr>
            <a:r>
              <a:rPr lang="es-ES" sz="2800" b="1" i="0" u="none" strike="noStrike" cap="none">
                <a:solidFill>
                  <a:schemeClr val="dk1"/>
                </a:solidFill>
                <a:latin typeface="Arima Madurai"/>
                <a:ea typeface="Arima Madurai"/>
                <a:cs typeface="Arima Madurai"/>
                <a:sym typeface="Arima Madurai"/>
              </a:rPr>
              <a:t>y devuelven amor con mucho amor.</a:t>
            </a:r>
            <a:endParaRPr sz="2800" b="1" i="0" u="none" strike="noStrike" cap="none">
              <a:solidFill>
                <a:schemeClr val="dk1"/>
              </a:solidFill>
              <a:latin typeface="Arima Madurai"/>
              <a:ea typeface="Arima Madurai"/>
              <a:cs typeface="Arima Madurai"/>
              <a:sym typeface="Arima Madurai"/>
            </a:endParaRPr>
          </a:p>
        </p:txBody>
      </p:sp>
      <p:pic>
        <p:nvPicPr>
          <p:cNvPr id="156" name="Google Shape;156;p11"/>
          <p:cNvPicPr preferRelativeResize="0"/>
          <p:nvPr/>
        </p:nvPicPr>
        <p:blipFill rotWithShape="1">
          <a:blip r:embed="rId4">
            <a:alphaModFix/>
          </a:blip>
          <a:srcRect/>
          <a:stretch/>
        </p:blipFill>
        <p:spPr>
          <a:xfrm>
            <a:off x="417487" y="1672808"/>
            <a:ext cx="4807352" cy="1774899"/>
          </a:xfrm>
          <a:prstGeom prst="rect">
            <a:avLst/>
          </a:prstGeom>
          <a:noFill/>
          <a:ln>
            <a:noFill/>
          </a:ln>
        </p:spPr>
      </p:pic>
      <p:sp>
        <p:nvSpPr>
          <p:cNvPr id="157" name="Google Shape;157;p11"/>
          <p:cNvSpPr txBox="1"/>
          <p:nvPr/>
        </p:nvSpPr>
        <p:spPr>
          <a:xfrm>
            <a:off x="1292754" y="3611308"/>
            <a:ext cx="3056818"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000" b="1" i="0" u="none" strike="noStrike" cap="none">
                <a:solidFill>
                  <a:schemeClr val="dk1"/>
                </a:solidFill>
                <a:latin typeface="Arima Madurai"/>
                <a:ea typeface="Arima Madurai"/>
                <a:cs typeface="Arima Madurai"/>
                <a:sym typeface="Arima Madurai"/>
              </a:rPr>
              <a:t>Son sencillos,</a:t>
            </a:r>
            <a:endParaRPr sz="3000" b="0" i="0" u="none" strike="noStrike" cap="none">
              <a:solidFill>
                <a:schemeClr val="dk1"/>
              </a:solidFill>
              <a:latin typeface="Arial"/>
              <a:ea typeface="Arial"/>
              <a:cs typeface="Arial"/>
              <a:sym typeface="Arial"/>
            </a:endParaRPr>
          </a:p>
        </p:txBody>
      </p:sp>
      <p:sp>
        <p:nvSpPr>
          <p:cNvPr id="158" name="Google Shape;158;p11"/>
          <p:cNvSpPr txBox="1"/>
          <p:nvPr/>
        </p:nvSpPr>
        <p:spPr>
          <a:xfrm>
            <a:off x="6983678" y="5337304"/>
            <a:ext cx="2701477"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000" b="1" i="0" u="none" strike="noStrike" cap="none">
                <a:solidFill>
                  <a:schemeClr val="dk1"/>
                </a:solidFill>
                <a:latin typeface="Arima Madurai"/>
                <a:ea typeface="Arima Madurai"/>
                <a:cs typeface="Arima Madurai"/>
                <a:sym typeface="Arima Madurai"/>
              </a:rPr>
              <a:t>confían en los adultos, </a:t>
            </a:r>
            <a:endParaRPr sz="3000" b="1" i="0" u="none" strike="noStrike" cap="none">
              <a:solidFill>
                <a:schemeClr val="dk1"/>
              </a:solidFill>
              <a:latin typeface="Arima Madurai"/>
              <a:ea typeface="Arima Madurai"/>
              <a:cs typeface="Arima Madurai"/>
              <a:sym typeface="Arima Madurai"/>
            </a:endParaRPr>
          </a:p>
        </p:txBody>
      </p:sp>
      <p:pic>
        <p:nvPicPr>
          <p:cNvPr id="159" name="Google Shape;159;p11"/>
          <p:cNvPicPr preferRelativeResize="0"/>
          <p:nvPr/>
        </p:nvPicPr>
        <p:blipFill rotWithShape="1">
          <a:blip r:embed="rId5">
            <a:alphaModFix/>
          </a:blip>
          <a:srcRect/>
          <a:stretch/>
        </p:blipFill>
        <p:spPr>
          <a:xfrm>
            <a:off x="3155870" y="4832272"/>
            <a:ext cx="3325748" cy="2025728"/>
          </a:xfrm>
          <a:prstGeom prst="rect">
            <a:avLst/>
          </a:prstGeom>
          <a:noFill/>
          <a:ln>
            <a:noFill/>
          </a:ln>
        </p:spPr>
      </p:pic>
      <p:pic>
        <p:nvPicPr>
          <p:cNvPr id="160" name="Google Shape;160;p11" descr="Viento Lindo Carácter Elemento Transparente Elementos Dibujados A Mano,  Elemento Transparente, Niño, Dibujos PNG y PSD para Descargar Gratis |  Pngtree"/>
          <p:cNvPicPr preferRelativeResize="0"/>
          <p:nvPr/>
        </p:nvPicPr>
        <p:blipFill rotWithShape="1">
          <a:blip r:embed="rId6">
            <a:alphaModFix/>
          </a:blip>
          <a:srcRect/>
          <a:stretch/>
        </p:blipFill>
        <p:spPr>
          <a:xfrm>
            <a:off x="8057037" y="840380"/>
            <a:ext cx="2701476" cy="27014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mt="19000"/>
          </a:blip>
          <a:stretch>
            <a:fillRect/>
          </a:stretch>
        </a:blipFill>
        <a:effectLst/>
      </p:bgPr>
    </p:bg>
    <p:spTree>
      <p:nvGrpSpPr>
        <p:cNvPr id="1" name="Shape 164"/>
        <p:cNvGrpSpPr/>
        <p:nvPr/>
      </p:nvGrpSpPr>
      <p:grpSpPr>
        <a:xfrm>
          <a:off x="0" y="0"/>
          <a:ext cx="0" cy="0"/>
          <a:chOff x="0" y="0"/>
          <a:chExt cx="0" cy="0"/>
        </a:xfrm>
      </p:grpSpPr>
      <p:sp>
        <p:nvSpPr>
          <p:cNvPr id="165" name="Google Shape;165;p12"/>
          <p:cNvSpPr txBox="1">
            <a:spLocks noGrp="1"/>
          </p:cNvSpPr>
          <p:nvPr>
            <p:ph type="body" idx="1"/>
          </p:nvPr>
        </p:nvSpPr>
        <p:spPr>
          <a:xfrm>
            <a:off x="3033486" y="305515"/>
            <a:ext cx="6981372" cy="1112827"/>
          </a:xfrm>
          <a:prstGeom prst="rect">
            <a:avLst/>
          </a:prstGeom>
          <a:noFill/>
          <a:ln>
            <a:noFill/>
          </a:ln>
        </p:spPr>
        <p:txBody>
          <a:bodyPr spcFirstLastPara="1" wrap="square" lIns="91425" tIns="45700" rIns="91425" bIns="45700" anchor="t" anchorCtr="0">
            <a:normAutofit/>
          </a:bodyPr>
          <a:lstStyle/>
          <a:p>
            <a:pPr marL="45720" lvl="0" indent="0" algn="ctr" rtl="0">
              <a:lnSpc>
                <a:spcPct val="100000"/>
              </a:lnSpc>
              <a:spcBef>
                <a:spcPts val="0"/>
              </a:spcBef>
              <a:spcAft>
                <a:spcPts val="0"/>
              </a:spcAft>
              <a:buClr>
                <a:srgbClr val="C00000"/>
              </a:buClr>
              <a:buSzPts val="2560"/>
              <a:buNone/>
            </a:pPr>
            <a:r>
              <a:rPr lang="es-ES" sz="3200" b="1">
                <a:solidFill>
                  <a:srgbClr val="C00000"/>
                </a:solidFill>
                <a:latin typeface="Arima Madurai"/>
                <a:ea typeface="Arima Madurai"/>
                <a:cs typeface="Arima Madurai"/>
                <a:sym typeface="Arima Madurai"/>
              </a:rPr>
              <a:t>Jesús dice que El Reino de Dios es de los que son como ellos. </a:t>
            </a:r>
            <a:endParaRPr/>
          </a:p>
        </p:txBody>
      </p:sp>
      <p:sp>
        <p:nvSpPr>
          <p:cNvPr id="166" name="Google Shape;166;p12"/>
          <p:cNvSpPr txBox="1"/>
          <p:nvPr/>
        </p:nvSpPr>
        <p:spPr>
          <a:xfrm>
            <a:off x="7881259" y="2351314"/>
            <a:ext cx="3846286" cy="2908489"/>
          </a:xfrm>
          <a:prstGeom prst="rect">
            <a:avLst/>
          </a:prstGeom>
          <a:noFill/>
          <a:ln>
            <a:noFill/>
          </a:ln>
        </p:spPr>
        <p:txBody>
          <a:bodyPr spcFirstLastPara="1" wrap="square" lIns="91425" tIns="45700" rIns="91425" bIns="45700" anchor="t" anchorCtr="0">
            <a:spAutoFit/>
          </a:bodyPr>
          <a:lstStyle/>
          <a:p>
            <a:pPr marL="45720" marR="0" lvl="0" indent="0" algn="ctr" rtl="0">
              <a:lnSpc>
                <a:spcPct val="100000"/>
              </a:lnSpc>
              <a:spcBef>
                <a:spcPts val="0"/>
              </a:spcBef>
              <a:spcAft>
                <a:spcPts val="0"/>
              </a:spcAft>
              <a:buClr>
                <a:schemeClr val="dk1"/>
              </a:buClr>
              <a:buSzPts val="1800"/>
              <a:buFont typeface="Arial"/>
              <a:buNone/>
            </a:pPr>
            <a:endParaRPr sz="1800" b="1" i="0" u="none" strike="noStrike" cap="none">
              <a:solidFill>
                <a:srgbClr val="C00000"/>
              </a:solidFill>
              <a:latin typeface="Arima Madurai"/>
              <a:ea typeface="Arima Madurai"/>
              <a:cs typeface="Arima Madurai"/>
              <a:sym typeface="Arima Madurai"/>
            </a:endParaRPr>
          </a:p>
          <a:p>
            <a:pPr marL="45720" marR="0" lvl="0" indent="0" algn="ctr" rtl="0">
              <a:lnSpc>
                <a:spcPct val="100000"/>
              </a:lnSpc>
              <a:spcBef>
                <a:spcPts val="600"/>
              </a:spcBef>
              <a:spcAft>
                <a:spcPts val="0"/>
              </a:spcAft>
              <a:buClr>
                <a:srgbClr val="C00000"/>
              </a:buClr>
              <a:buSzPts val="3200"/>
              <a:buFont typeface="Arima Madurai"/>
              <a:buNone/>
            </a:pPr>
            <a:r>
              <a:rPr lang="es-ES" sz="3200" b="1" i="0" u="none" strike="noStrike" cap="none">
                <a:solidFill>
                  <a:srgbClr val="C00000"/>
                </a:solidFill>
                <a:latin typeface="Arima Madurai"/>
                <a:ea typeface="Arima Madurai"/>
                <a:cs typeface="Arima Madurai"/>
                <a:sym typeface="Arima Madurai"/>
              </a:rPr>
              <a:t>¿Cómo quiere Jesús que seamos todos para poder entrar en el Reino de los Cielos?</a:t>
            </a:r>
            <a:endParaRPr sz="3200" b="1" i="0" u="none" strike="noStrike" cap="none">
              <a:solidFill>
                <a:srgbClr val="C00000"/>
              </a:solidFill>
              <a:latin typeface="Arima Madurai"/>
              <a:ea typeface="Arima Madurai"/>
              <a:cs typeface="Arima Madurai"/>
              <a:sym typeface="Arima Madurai"/>
            </a:endParaRPr>
          </a:p>
        </p:txBody>
      </p:sp>
      <p:pic>
        <p:nvPicPr>
          <p:cNvPr id="167" name="Google Shape;167;p12" descr="Uma ajuda na catequese:"/>
          <p:cNvPicPr preferRelativeResize="0"/>
          <p:nvPr/>
        </p:nvPicPr>
        <p:blipFill rotWithShape="1">
          <a:blip r:embed="rId4">
            <a:alphaModFix/>
          </a:blip>
          <a:srcRect/>
          <a:stretch/>
        </p:blipFill>
        <p:spPr>
          <a:xfrm>
            <a:off x="-1" y="1540140"/>
            <a:ext cx="7881259" cy="53178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10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mt="19000"/>
          </a:blip>
          <a:stretch>
            <a:fillRect/>
          </a:stretch>
        </a:blipFill>
        <a:effectLst/>
      </p:bgPr>
    </p:bg>
    <p:spTree>
      <p:nvGrpSpPr>
        <p:cNvPr id="1" name="Shape 171"/>
        <p:cNvGrpSpPr/>
        <p:nvPr/>
      </p:nvGrpSpPr>
      <p:grpSpPr>
        <a:xfrm>
          <a:off x="0" y="0"/>
          <a:ext cx="0" cy="0"/>
          <a:chOff x="0" y="0"/>
          <a:chExt cx="0" cy="0"/>
        </a:xfrm>
      </p:grpSpPr>
      <p:sp>
        <p:nvSpPr>
          <p:cNvPr id="172" name="Google Shape;172;p13"/>
          <p:cNvSpPr txBox="1">
            <a:spLocks noGrp="1"/>
          </p:cNvSpPr>
          <p:nvPr>
            <p:ph type="body" idx="2"/>
          </p:nvPr>
        </p:nvSpPr>
        <p:spPr>
          <a:xfrm>
            <a:off x="1118694" y="2286001"/>
            <a:ext cx="3999623" cy="3071003"/>
          </a:xfrm>
          <a:prstGeom prst="rect">
            <a:avLst/>
          </a:prstGeom>
          <a:noFill/>
          <a:ln>
            <a:noFill/>
          </a:ln>
        </p:spPr>
        <p:txBody>
          <a:bodyPr spcFirstLastPara="1" wrap="square" lIns="91425" tIns="45700" rIns="91425" bIns="45700" anchor="t" anchorCtr="0">
            <a:noAutofit/>
          </a:bodyPr>
          <a:lstStyle/>
          <a:p>
            <a:pPr marL="45720" lvl="0" indent="0" algn="ctr" rtl="0">
              <a:lnSpc>
                <a:spcPct val="90000"/>
              </a:lnSpc>
              <a:spcBef>
                <a:spcPts val="0"/>
              </a:spcBef>
              <a:spcAft>
                <a:spcPts val="0"/>
              </a:spcAft>
              <a:buClr>
                <a:schemeClr val="dk1"/>
              </a:buClr>
              <a:buSzPts val="2240"/>
              <a:buNone/>
            </a:pPr>
            <a:r>
              <a:rPr lang="es-ES" sz="2800" b="1">
                <a:latin typeface="Arima Madurai"/>
                <a:ea typeface="Arima Madurai"/>
                <a:cs typeface="Arima Madurai"/>
                <a:sym typeface="Arima Madurai"/>
              </a:rPr>
              <a:t>Jesús quiere que todos seamos sencillos, confiados en Dios y su palabra, y que devolvamos Su gran amor por nosotros con mucho amor. </a:t>
            </a:r>
            <a:endParaRPr sz="2800" b="1">
              <a:latin typeface="Arima Madurai"/>
              <a:ea typeface="Arima Madurai"/>
              <a:cs typeface="Arima Madurai"/>
              <a:sym typeface="Arima Madurai"/>
            </a:endParaRPr>
          </a:p>
        </p:txBody>
      </p:sp>
      <p:pic>
        <p:nvPicPr>
          <p:cNvPr id="173" name="Google Shape;173;p13"/>
          <p:cNvPicPr preferRelativeResize="0"/>
          <p:nvPr/>
        </p:nvPicPr>
        <p:blipFill rotWithShape="1">
          <a:blip r:embed="rId4">
            <a:alphaModFix/>
          </a:blip>
          <a:srcRect/>
          <a:stretch/>
        </p:blipFill>
        <p:spPr>
          <a:xfrm>
            <a:off x="5991130" y="642797"/>
            <a:ext cx="4100706" cy="5083520"/>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2">
                                            <p:txEl>
                                              <p:pRg st="0" end="0"/>
                                            </p:txEl>
                                          </p:spTgt>
                                        </p:tgtEl>
                                        <p:attrNameLst>
                                          <p:attrName>style.visibility</p:attrName>
                                        </p:attrNameLst>
                                      </p:cBhvr>
                                      <p:to>
                                        <p:strVal val="visible"/>
                                      </p:to>
                                    </p:set>
                                    <p:anim calcmode="lin" valueType="num">
                                      <p:cBhvr additive="base">
                                        <p:cTn id="7" dur="500"/>
                                        <p:tgtEl>
                                          <p:spTgt spid="17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mt="19000"/>
          </a:blip>
          <a:stretch>
            <a:fillRect/>
          </a:stretch>
        </a:blipFill>
        <a:effectLst/>
      </p:bgPr>
    </p:bg>
    <p:spTree>
      <p:nvGrpSpPr>
        <p:cNvPr id="1" name="Shape 177"/>
        <p:cNvGrpSpPr/>
        <p:nvPr/>
      </p:nvGrpSpPr>
      <p:grpSpPr>
        <a:xfrm>
          <a:off x="0" y="0"/>
          <a:ext cx="0" cy="0"/>
          <a:chOff x="0" y="0"/>
          <a:chExt cx="0" cy="0"/>
        </a:xfrm>
      </p:grpSpPr>
      <p:sp>
        <p:nvSpPr>
          <p:cNvPr id="178" name="Google Shape;178;p14"/>
          <p:cNvSpPr txBox="1">
            <a:spLocks noGrp="1"/>
          </p:cNvSpPr>
          <p:nvPr>
            <p:ph type="body" idx="1"/>
          </p:nvPr>
        </p:nvSpPr>
        <p:spPr>
          <a:xfrm>
            <a:off x="957943" y="2666089"/>
            <a:ext cx="5457372" cy="2500039"/>
          </a:xfrm>
          <a:prstGeom prst="rect">
            <a:avLst/>
          </a:prstGeom>
          <a:noFill/>
          <a:ln>
            <a:noFill/>
          </a:ln>
        </p:spPr>
        <p:txBody>
          <a:bodyPr spcFirstLastPara="1" wrap="square" lIns="91425" tIns="45700" rIns="91425" bIns="45700" anchor="t" anchorCtr="0">
            <a:normAutofit/>
          </a:bodyPr>
          <a:lstStyle/>
          <a:p>
            <a:pPr marL="45720" lvl="0" indent="0" algn="ctr" rtl="0">
              <a:lnSpc>
                <a:spcPct val="100000"/>
              </a:lnSpc>
              <a:spcBef>
                <a:spcPts val="0"/>
              </a:spcBef>
              <a:spcAft>
                <a:spcPts val="0"/>
              </a:spcAft>
              <a:buClr>
                <a:srgbClr val="C00000"/>
              </a:buClr>
              <a:buSzPts val="2560"/>
              <a:buNone/>
            </a:pPr>
            <a:r>
              <a:rPr lang="es-ES" sz="3200" b="1">
                <a:solidFill>
                  <a:srgbClr val="C00000"/>
                </a:solidFill>
                <a:latin typeface="Arima Madurai"/>
                <a:ea typeface="Arima Madurai"/>
                <a:cs typeface="Arima Madurai"/>
                <a:sym typeface="Arima Madurai"/>
              </a:rPr>
              <a:t>Jesús demostró cuanto ama a los niños cuando los tomó en sus brazos y los bendijo.</a:t>
            </a:r>
            <a:endParaRPr sz="3200" b="1">
              <a:solidFill>
                <a:srgbClr val="C00000"/>
              </a:solidFill>
              <a:latin typeface="Arima Madurai"/>
              <a:ea typeface="Arima Madurai"/>
              <a:cs typeface="Arima Madurai"/>
              <a:sym typeface="Arima Madurai"/>
            </a:endParaRPr>
          </a:p>
        </p:txBody>
      </p:sp>
      <p:pic>
        <p:nvPicPr>
          <p:cNvPr id="179" name="Google Shape;179;p14"/>
          <p:cNvPicPr preferRelativeResize="0"/>
          <p:nvPr/>
        </p:nvPicPr>
        <p:blipFill rotWithShape="1">
          <a:blip r:embed="rId4">
            <a:alphaModFix/>
          </a:blip>
          <a:srcRect/>
          <a:stretch/>
        </p:blipFill>
        <p:spPr>
          <a:xfrm>
            <a:off x="6966856" y="0"/>
            <a:ext cx="5225143" cy="685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mt="19000"/>
          </a:blip>
          <a:stretch>
            <a:fillRect/>
          </a:stretch>
        </a:blipFill>
        <a:effectLst/>
      </p:bgPr>
    </p:bg>
    <p:spTree>
      <p:nvGrpSpPr>
        <p:cNvPr id="1" name="Shape 183"/>
        <p:cNvGrpSpPr/>
        <p:nvPr/>
      </p:nvGrpSpPr>
      <p:grpSpPr>
        <a:xfrm>
          <a:off x="0" y="0"/>
          <a:ext cx="0" cy="0"/>
          <a:chOff x="0" y="0"/>
          <a:chExt cx="0" cy="0"/>
        </a:xfrm>
      </p:grpSpPr>
      <p:sp>
        <p:nvSpPr>
          <p:cNvPr id="184" name="Google Shape;184;p15"/>
          <p:cNvSpPr/>
          <p:nvPr/>
        </p:nvSpPr>
        <p:spPr>
          <a:xfrm>
            <a:off x="0" y="2742897"/>
            <a:ext cx="12191999"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B41A1B"/>
              </a:buClr>
              <a:buSzPts val="8800"/>
              <a:buFont typeface="Amaranth"/>
              <a:buNone/>
            </a:pPr>
            <a:r>
              <a:rPr lang="es-ES" sz="8800" b="0" i="0" u="none" strike="noStrike" cap="none">
                <a:solidFill>
                  <a:srgbClr val="B41A1B"/>
                </a:solidFill>
                <a:latin typeface="Amaranth"/>
                <a:ea typeface="Amaranth"/>
                <a:cs typeface="Amaranth"/>
                <a:sym typeface="Amaranth"/>
              </a:rPr>
              <a:t>ACTIVIDADES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mt="19000"/>
          </a:blip>
          <a:stretch>
            <a:fillRect/>
          </a:stretch>
        </a:blipFill>
        <a:effectLst/>
      </p:bgPr>
    </p:bg>
    <p:spTree>
      <p:nvGrpSpPr>
        <p:cNvPr id="1" name="Shape 188"/>
        <p:cNvGrpSpPr/>
        <p:nvPr/>
      </p:nvGrpSpPr>
      <p:grpSpPr>
        <a:xfrm>
          <a:off x="0" y="0"/>
          <a:ext cx="0" cy="0"/>
          <a:chOff x="0" y="0"/>
          <a:chExt cx="0" cy="0"/>
        </a:xfrm>
      </p:grpSpPr>
      <p:pic>
        <p:nvPicPr>
          <p:cNvPr id="189" name="Google Shape;189;p16"/>
          <p:cNvPicPr preferRelativeResize="0"/>
          <p:nvPr/>
        </p:nvPicPr>
        <p:blipFill rotWithShape="1">
          <a:blip r:embed="rId4">
            <a:alphaModFix/>
          </a:blip>
          <a:srcRect t="-5786" b="29858"/>
          <a:stretch/>
        </p:blipFill>
        <p:spPr>
          <a:xfrm>
            <a:off x="3796317" y="1227028"/>
            <a:ext cx="6503623" cy="5642657"/>
          </a:xfrm>
          <a:prstGeom prst="rect">
            <a:avLst/>
          </a:prstGeom>
          <a:noFill/>
          <a:ln>
            <a:noFill/>
          </a:ln>
        </p:spPr>
      </p:pic>
      <p:sp>
        <p:nvSpPr>
          <p:cNvPr id="190" name="Google Shape;190;p16"/>
          <p:cNvSpPr txBox="1"/>
          <p:nvPr/>
        </p:nvSpPr>
        <p:spPr>
          <a:xfrm flipH="1">
            <a:off x="1986064" y="431320"/>
            <a:ext cx="754612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i="0" u="none" strike="noStrike" cap="none">
                <a:solidFill>
                  <a:schemeClr val="dk1"/>
                </a:solidFill>
                <a:latin typeface="Arima Madurai"/>
                <a:ea typeface="Arima Madurai"/>
                <a:cs typeface="Arima Madurai"/>
                <a:sym typeface="Arima Madurai"/>
              </a:rPr>
              <a:t>Dejen que los niños vengan a mi</a:t>
            </a:r>
            <a:endParaRPr sz="2800" b="1">
              <a:solidFill>
                <a:schemeClr val="dk1"/>
              </a:solidFill>
              <a:latin typeface="Arima Madurai"/>
              <a:ea typeface="Arima Madurai"/>
              <a:cs typeface="Arima Madurai"/>
              <a:sym typeface="Arima Madurai"/>
            </a:endParaRPr>
          </a:p>
        </p:txBody>
      </p:sp>
      <p:sp>
        <p:nvSpPr>
          <p:cNvPr id="191" name="Google Shape;191;p16"/>
          <p:cNvSpPr txBox="1"/>
          <p:nvPr/>
        </p:nvSpPr>
        <p:spPr>
          <a:xfrm>
            <a:off x="1986064" y="945913"/>
            <a:ext cx="9446524" cy="70788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000" b="1">
                <a:solidFill>
                  <a:schemeClr val="dk1"/>
                </a:solidFill>
                <a:latin typeface="Arima Madurai"/>
                <a:ea typeface="Arima Madurai"/>
                <a:cs typeface="Arima Madurai"/>
                <a:sym typeface="Arima Madurai"/>
              </a:rPr>
              <a:t>Trajeron unos niños a Jesús para que les impusieran las manos y orara sobre ellos. Los discípulos los reprendieron, pero Jesús les dijo:</a:t>
            </a:r>
            <a:endParaRPr sz="2000" b="1">
              <a:solidFill>
                <a:schemeClr val="dk1"/>
              </a:solidFill>
              <a:latin typeface="Arima Madurai"/>
              <a:ea typeface="Arima Madurai"/>
              <a:cs typeface="Arima Madurai"/>
              <a:sym typeface="Arima Madurai"/>
            </a:endParaRPr>
          </a:p>
        </p:txBody>
      </p:sp>
      <p:sp>
        <p:nvSpPr>
          <p:cNvPr id="192" name="Google Shape;192;p16"/>
          <p:cNvSpPr/>
          <p:nvPr/>
        </p:nvSpPr>
        <p:spPr>
          <a:xfrm>
            <a:off x="700081" y="1896575"/>
            <a:ext cx="2191109" cy="2294626"/>
          </a:xfrm>
          <a:prstGeom prst="roundRect">
            <a:avLst>
              <a:gd name="adj" fmla="val 16667"/>
            </a:avLst>
          </a:prstGeom>
          <a:solidFill>
            <a:schemeClr val="accent1"/>
          </a:solidFill>
          <a:ln w="12700" cap="flat" cmpd="sng">
            <a:solidFill>
              <a:srgbClr val="79851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b="1">
                <a:solidFill>
                  <a:schemeClr val="lt1"/>
                </a:solidFill>
                <a:latin typeface="Arima Madurai"/>
                <a:ea typeface="Arima Madurai"/>
                <a:cs typeface="Arima Madurai"/>
                <a:sym typeface="Arima Madurai"/>
              </a:rPr>
              <a:t>Ubicamos las palabras que se han ubicado del cartel, para leer lo que nos dice Jesús</a:t>
            </a:r>
            <a:endParaRPr sz="1800" b="1">
              <a:solidFill>
                <a:schemeClr val="lt1"/>
              </a:solidFill>
              <a:latin typeface="Arima Madurai"/>
              <a:ea typeface="Arima Madurai"/>
              <a:cs typeface="Arima Madurai"/>
              <a:sym typeface="Arima Madurai"/>
            </a:endParaRPr>
          </a:p>
        </p:txBody>
      </p:sp>
      <p:sp>
        <p:nvSpPr>
          <p:cNvPr id="193" name="Google Shape;193;p16"/>
          <p:cNvSpPr/>
          <p:nvPr/>
        </p:nvSpPr>
        <p:spPr>
          <a:xfrm>
            <a:off x="905773" y="4433977"/>
            <a:ext cx="1080291" cy="569505"/>
          </a:xfrm>
          <a:prstGeom prst="horizontalScroll">
            <a:avLst>
              <a:gd name="adj" fmla="val 12500"/>
            </a:avLst>
          </a:prstGeom>
          <a:solidFill>
            <a:schemeClr val="accent3"/>
          </a:solidFill>
          <a:ln w="12700" cap="flat" cmpd="sng">
            <a:solidFill>
              <a:srgbClr val="B97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4" name="Google Shape;194;p16"/>
          <p:cNvSpPr txBox="1"/>
          <p:nvPr/>
        </p:nvSpPr>
        <p:spPr>
          <a:xfrm>
            <a:off x="955394" y="4582068"/>
            <a:ext cx="103586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600">
                <a:solidFill>
                  <a:schemeClr val="dk1"/>
                </a:solidFill>
                <a:latin typeface="Arial"/>
                <a:ea typeface="Arial"/>
                <a:cs typeface="Arial"/>
                <a:sym typeface="Arial"/>
              </a:rPr>
              <a:t>IMPIDAN</a:t>
            </a:r>
            <a:endParaRPr sz="1600">
              <a:solidFill>
                <a:schemeClr val="dk1"/>
              </a:solidFill>
              <a:latin typeface="Arial"/>
              <a:ea typeface="Arial"/>
              <a:cs typeface="Arial"/>
              <a:sym typeface="Arial"/>
            </a:endParaRPr>
          </a:p>
        </p:txBody>
      </p:sp>
      <p:sp>
        <p:nvSpPr>
          <p:cNvPr id="195" name="Google Shape;195;p16"/>
          <p:cNvSpPr/>
          <p:nvPr/>
        </p:nvSpPr>
        <p:spPr>
          <a:xfrm>
            <a:off x="2544793" y="4942774"/>
            <a:ext cx="927288" cy="569505"/>
          </a:xfrm>
          <a:prstGeom prst="roundRect">
            <a:avLst>
              <a:gd name="adj" fmla="val 16667"/>
            </a:avLst>
          </a:prstGeom>
          <a:solidFill>
            <a:schemeClr val="accent2"/>
          </a:solidFill>
          <a:ln w="12700" cap="flat" cmpd="sng">
            <a:solidFill>
              <a:srgbClr val="A23C1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6" name="Google Shape;196;p16"/>
          <p:cNvSpPr txBox="1"/>
          <p:nvPr/>
        </p:nvSpPr>
        <p:spPr>
          <a:xfrm>
            <a:off x="2564229" y="5020408"/>
            <a:ext cx="88197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000">
                <a:solidFill>
                  <a:schemeClr val="lt1"/>
                </a:solidFill>
                <a:latin typeface="Arial"/>
                <a:ea typeface="Arial"/>
                <a:cs typeface="Arial"/>
                <a:sym typeface="Arial"/>
              </a:rPr>
              <a:t>REINO</a:t>
            </a:r>
            <a:endParaRPr sz="2000">
              <a:solidFill>
                <a:schemeClr val="lt1"/>
              </a:solidFill>
              <a:latin typeface="Arial"/>
              <a:ea typeface="Arial"/>
              <a:cs typeface="Arial"/>
              <a:sym typeface="Arial"/>
            </a:endParaRPr>
          </a:p>
        </p:txBody>
      </p:sp>
      <p:sp>
        <p:nvSpPr>
          <p:cNvPr id="197" name="Google Shape;197;p16"/>
          <p:cNvSpPr/>
          <p:nvPr/>
        </p:nvSpPr>
        <p:spPr>
          <a:xfrm>
            <a:off x="828136" y="5512279"/>
            <a:ext cx="1190446" cy="569505"/>
          </a:xfrm>
          <a:prstGeom prst="homePlate">
            <a:avLst>
              <a:gd name="adj" fmla="val 50000"/>
            </a:avLst>
          </a:prstGeom>
          <a:solidFill>
            <a:schemeClr val="accent4"/>
          </a:solidFill>
          <a:ln w="12700" cap="flat" cmpd="sng">
            <a:solidFill>
              <a:srgbClr val="2F648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8" name="Google Shape;198;p16"/>
          <p:cNvSpPr txBox="1"/>
          <p:nvPr/>
        </p:nvSpPr>
        <p:spPr>
          <a:xfrm>
            <a:off x="834638" y="5613055"/>
            <a:ext cx="103586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lt1"/>
                </a:solidFill>
                <a:latin typeface="Arial"/>
                <a:ea typeface="Arial"/>
                <a:cs typeface="Arial"/>
                <a:sym typeface="Arial"/>
              </a:rPr>
              <a:t>NIÑOS</a:t>
            </a:r>
            <a:endParaRPr sz="1800">
              <a:solidFill>
                <a:schemeClr val="lt1"/>
              </a:solidFill>
              <a:latin typeface="Arial"/>
              <a:ea typeface="Arial"/>
              <a:cs typeface="Arial"/>
              <a:sym typeface="Arial"/>
            </a:endParaRPr>
          </a:p>
        </p:txBody>
      </p:sp>
      <p:sp>
        <p:nvSpPr>
          <p:cNvPr id="199" name="Google Shape;199;p16"/>
          <p:cNvSpPr/>
          <p:nvPr/>
        </p:nvSpPr>
        <p:spPr>
          <a:xfrm>
            <a:off x="2648309" y="5865962"/>
            <a:ext cx="709346" cy="655608"/>
          </a:xfrm>
          <a:prstGeom prst="ellipse">
            <a:avLst/>
          </a:prstGeom>
          <a:solidFill>
            <a:srgbClr val="FFEBCB"/>
          </a:solidFill>
          <a:ln w="12700" cap="flat" cmpd="sng">
            <a:solidFill>
              <a:srgbClr val="79851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0" name="Google Shape;200;p16"/>
          <p:cNvSpPr txBox="1"/>
          <p:nvPr/>
        </p:nvSpPr>
        <p:spPr>
          <a:xfrm>
            <a:off x="2705438" y="5952163"/>
            <a:ext cx="63831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Mate"/>
                <a:ea typeface="Mate"/>
                <a:cs typeface="Mate"/>
                <a:sym typeface="Mate"/>
              </a:rPr>
              <a:t>SON</a:t>
            </a:r>
            <a:endParaRPr sz="2400">
              <a:solidFill>
                <a:schemeClr val="dk1"/>
              </a:solidFill>
              <a:latin typeface="Mate"/>
              <a:ea typeface="Mate"/>
              <a:cs typeface="Mate"/>
              <a:sym typeface="Mate"/>
            </a:endParaRPr>
          </a:p>
        </p:txBody>
      </p:sp>
      <p:sp>
        <p:nvSpPr>
          <p:cNvPr id="201" name="Google Shape;201;p16"/>
          <p:cNvSpPr/>
          <p:nvPr/>
        </p:nvSpPr>
        <p:spPr>
          <a:xfrm>
            <a:off x="9532190" y="4433977"/>
            <a:ext cx="893088" cy="486645"/>
          </a:xfrm>
          <a:prstGeom prst="bevel">
            <a:avLst>
              <a:gd name="adj" fmla="val 12500"/>
            </a:avLst>
          </a:prstGeom>
          <a:solidFill>
            <a:schemeClr val="accent1"/>
          </a:solidFill>
          <a:ln w="12700" cap="flat" cmpd="sng">
            <a:solidFill>
              <a:srgbClr val="79851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2" name="Google Shape;202;p16"/>
          <p:cNvSpPr txBox="1"/>
          <p:nvPr/>
        </p:nvSpPr>
        <p:spPr>
          <a:xfrm>
            <a:off x="9543304" y="4477244"/>
            <a:ext cx="84709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000">
                <a:solidFill>
                  <a:schemeClr val="lt1"/>
                </a:solidFill>
                <a:latin typeface="Arial"/>
                <a:ea typeface="Arial"/>
                <a:cs typeface="Arial"/>
                <a:sym typeface="Arial"/>
              </a:rPr>
              <a:t>ELLOS</a:t>
            </a:r>
            <a:endParaRPr sz="2000">
              <a:solidFill>
                <a:schemeClr val="lt1"/>
              </a:solidFill>
              <a:latin typeface="Arial"/>
              <a:ea typeface="Arial"/>
              <a:cs typeface="Arial"/>
              <a:sym typeface="Arial"/>
            </a:endParaRPr>
          </a:p>
        </p:txBody>
      </p:sp>
      <p:sp>
        <p:nvSpPr>
          <p:cNvPr id="203" name="Google Shape;203;p16"/>
          <p:cNvSpPr/>
          <p:nvPr/>
        </p:nvSpPr>
        <p:spPr>
          <a:xfrm>
            <a:off x="10161917" y="5175849"/>
            <a:ext cx="893088" cy="486645"/>
          </a:xfrm>
          <a:prstGeom prst="flowChartDelay">
            <a:avLst/>
          </a:prstGeom>
          <a:solidFill>
            <a:schemeClr val="accent3"/>
          </a:solidFill>
          <a:ln w="12700" cap="flat" cmpd="sng">
            <a:solidFill>
              <a:srgbClr val="B97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4" name="Google Shape;204;p16"/>
          <p:cNvSpPr txBox="1"/>
          <p:nvPr/>
        </p:nvSpPr>
        <p:spPr>
          <a:xfrm>
            <a:off x="10196421" y="5258989"/>
            <a:ext cx="75873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600">
                <a:solidFill>
                  <a:schemeClr val="lt1"/>
                </a:solidFill>
                <a:latin typeface="Arial"/>
                <a:ea typeface="Arial"/>
                <a:cs typeface="Arial"/>
                <a:sym typeface="Arial"/>
              </a:rPr>
              <a:t>CIELOS</a:t>
            </a:r>
            <a:endParaRPr sz="1600">
              <a:solidFill>
                <a:schemeClr val="lt1"/>
              </a:solidFill>
              <a:latin typeface="Arial"/>
              <a:ea typeface="Arial"/>
              <a:cs typeface="Arial"/>
              <a:sym typeface="Arial"/>
            </a:endParaRPr>
          </a:p>
        </p:txBody>
      </p:sp>
      <p:sp>
        <p:nvSpPr>
          <p:cNvPr id="205" name="Google Shape;205;p16"/>
          <p:cNvSpPr/>
          <p:nvPr/>
        </p:nvSpPr>
        <p:spPr>
          <a:xfrm>
            <a:off x="9978734" y="5969415"/>
            <a:ext cx="1378628" cy="486645"/>
          </a:xfrm>
          <a:prstGeom prst="foldedCorner">
            <a:avLst>
              <a:gd name="adj" fmla="val 16667"/>
            </a:avLst>
          </a:prstGeom>
          <a:solidFill>
            <a:srgbClr val="AFD0E2"/>
          </a:solidFill>
          <a:ln w="12700" cap="flat" cmpd="sng">
            <a:solidFill>
              <a:srgbClr val="2F648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6" name="Google Shape;206;p16"/>
          <p:cNvSpPr txBox="1"/>
          <p:nvPr/>
        </p:nvSpPr>
        <p:spPr>
          <a:xfrm>
            <a:off x="10110988" y="5982548"/>
            <a:ext cx="112242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Mate"/>
                <a:ea typeface="Mate"/>
                <a:cs typeface="Mate"/>
                <a:sym typeface="Mate"/>
              </a:rPr>
              <a:t>VENGAN</a:t>
            </a:r>
            <a:endParaRPr sz="2400">
              <a:solidFill>
                <a:schemeClr val="dk1"/>
              </a:solidFill>
              <a:latin typeface="Mate"/>
              <a:ea typeface="Mate"/>
              <a:cs typeface="Mate"/>
              <a:sym typeface="Mate"/>
            </a:endParaRPr>
          </a:p>
        </p:txBody>
      </p:sp>
      <p:sp>
        <p:nvSpPr>
          <p:cNvPr id="207" name="Google Shape;207;p16"/>
          <p:cNvSpPr txBox="1"/>
          <p:nvPr/>
        </p:nvSpPr>
        <p:spPr>
          <a:xfrm rot="-657088">
            <a:off x="6260403" y="2078618"/>
            <a:ext cx="103586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lt1"/>
                </a:solidFill>
                <a:latin typeface="Arial"/>
                <a:ea typeface="Arial"/>
                <a:cs typeface="Arial"/>
                <a:sym typeface="Arial"/>
              </a:rPr>
              <a:t>NIÑOS</a:t>
            </a:r>
            <a:endParaRPr sz="1800">
              <a:solidFill>
                <a:schemeClr val="lt1"/>
              </a:solidFill>
              <a:latin typeface="Arial"/>
              <a:ea typeface="Arial"/>
              <a:cs typeface="Arial"/>
              <a:sym typeface="Arial"/>
            </a:endParaRPr>
          </a:p>
        </p:txBody>
      </p:sp>
      <p:sp>
        <p:nvSpPr>
          <p:cNvPr id="208" name="Google Shape;208;p16"/>
          <p:cNvSpPr txBox="1"/>
          <p:nvPr/>
        </p:nvSpPr>
        <p:spPr>
          <a:xfrm rot="-613727">
            <a:off x="5455508" y="2604517"/>
            <a:ext cx="103586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600">
                <a:solidFill>
                  <a:schemeClr val="lt1"/>
                </a:solidFill>
                <a:latin typeface="Arial"/>
                <a:ea typeface="Arial"/>
                <a:cs typeface="Arial"/>
                <a:sym typeface="Arial"/>
              </a:rPr>
              <a:t>IMPIDAN</a:t>
            </a:r>
            <a:endParaRPr sz="1600">
              <a:solidFill>
                <a:schemeClr val="lt1"/>
              </a:solidFill>
              <a:latin typeface="Arial"/>
              <a:ea typeface="Arial"/>
              <a:cs typeface="Arial"/>
              <a:sym typeface="Arial"/>
            </a:endParaRPr>
          </a:p>
        </p:txBody>
      </p:sp>
      <p:sp>
        <p:nvSpPr>
          <p:cNvPr id="209" name="Google Shape;209;p16"/>
          <p:cNvSpPr txBox="1"/>
          <p:nvPr/>
        </p:nvSpPr>
        <p:spPr>
          <a:xfrm rot="-622629">
            <a:off x="7180762" y="2224294"/>
            <a:ext cx="97013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000">
                <a:solidFill>
                  <a:schemeClr val="lt1"/>
                </a:solidFill>
                <a:latin typeface="Mate"/>
                <a:ea typeface="Mate"/>
                <a:cs typeface="Mate"/>
                <a:sym typeface="Mate"/>
              </a:rPr>
              <a:t>VENGAN</a:t>
            </a:r>
            <a:endParaRPr sz="2000">
              <a:solidFill>
                <a:schemeClr val="lt1"/>
              </a:solidFill>
              <a:latin typeface="Mate"/>
              <a:ea typeface="Mate"/>
              <a:cs typeface="Mate"/>
              <a:sym typeface="Mate"/>
            </a:endParaRPr>
          </a:p>
        </p:txBody>
      </p:sp>
      <p:sp>
        <p:nvSpPr>
          <p:cNvPr id="210" name="Google Shape;210;p16"/>
          <p:cNvSpPr txBox="1"/>
          <p:nvPr/>
        </p:nvSpPr>
        <p:spPr>
          <a:xfrm rot="-673513">
            <a:off x="6951860" y="2615389"/>
            <a:ext cx="88197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000">
                <a:solidFill>
                  <a:schemeClr val="lt1"/>
                </a:solidFill>
                <a:latin typeface="Arial"/>
                <a:ea typeface="Arial"/>
                <a:cs typeface="Arial"/>
                <a:sym typeface="Arial"/>
              </a:rPr>
              <a:t>REINO</a:t>
            </a:r>
            <a:endParaRPr sz="2000">
              <a:solidFill>
                <a:schemeClr val="lt1"/>
              </a:solidFill>
              <a:latin typeface="Arial"/>
              <a:ea typeface="Arial"/>
              <a:cs typeface="Arial"/>
              <a:sym typeface="Arial"/>
            </a:endParaRPr>
          </a:p>
        </p:txBody>
      </p:sp>
      <p:sp>
        <p:nvSpPr>
          <p:cNvPr id="211" name="Google Shape;211;p16"/>
          <p:cNvSpPr txBox="1"/>
          <p:nvPr/>
        </p:nvSpPr>
        <p:spPr>
          <a:xfrm rot="-658702">
            <a:off x="6090255" y="3166666"/>
            <a:ext cx="75873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600">
                <a:solidFill>
                  <a:schemeClr val="lt1"/>
                </a:solidFill>
                <a:latin typeface="Arial"/>
                <a:ea typeface="Arial"/>
                <a:cs typeface="Arial"/>
                <a:sym typeface="Arial"/>
              </a:rPr>
              <a:t>CIELOS</a:t>
            </a:r>
            <a:endParaRPr sz="1600">
              <a:solidFill>
                <a:schemeClr val="lt1"/>
              </a:solidFill>
              <a:latin typeface="Arial"/>
              <a:ea typeface="Arial"/>
              <a:cs typeface="Arial"/>
              <a:sym typeface="Arial"/>
            </a:endParaRPr>
          </a:p>
        </p:txBody>
      </p:sp>
      <p:sp>
        <p:nvSpPr>
          <p:cNvPr id="212" name="Google Shape;212;p16"/>
          <p:cNvSpPr txBox="1"/>
          <p:nvPr/>
        </p:nvSpPr>
        <p:spPr>
          <a:xfrm rot="-563041">
            <a:off x="6632218" y="3307241"/>
            <a:ext cx="63831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lt1"/>
                </a:solidFill>
                <a:latin typeface="Mate"/>
                <a:ea typeface="Mate"/>
                <a:cs typeface="Mate"/>
                <a:sym typeface="Mate"/>
              </a:rPr>
              <a:t>SON</a:t>
            </a:r>
            <a:endParaRPr sz="2400">
              <a:solidFill>
                <a:schemeClr val="lt1"/>
              </a:solidFill>
              <a:latin typeface="Mate"/>
              <a:ea typeface="Mate"/>
              <a:cs typeface="Mate"/>
              <a:sym typeface="Mate"/>
            </a:endParaRPr>
          </a:p>
        </p:txBody>
      </p:sp>
      <p:sp>
        <p:nvSpPr>
          <p:cNvPr id="213" name="Google Shape;213;p16"/>
          <p:cNvSpPr txBox="1"/>
          <p:nvPr/>
        </p:nvSpPr>
        <p:spPr>
          <a:xfrm rot="-643560">
            <a:off x="6046076" y="3817856"/>
            <a:ext cx="84709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000">
                <a:solidFill>
                  <a:schemeClr val="lt1"/>
                </a:solidFill>
                <a:latin typeface="Arial"/>
                <a:ea typeface="Arial"/>
                <a:cs typeface="Arial"/>
                <a:sym typeface="Arial"/>
              </a:rPr>
              <a:t>ELLOS</a:t>
            </a:r>
            <a:endParaRPr sz="20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mt="19000"/>
          </a:blip>
          <a:stretch>
            <a:fillRect/>
          </a:stretch>
        </a:blipFill>
        <a:effectLst/>
      </p:bgPr>
    </p:bg>
    <p:spTree>
      <p:nvGrpSpPr>
        <p:cNvPr id="1" name="Shape 217"/>
        <p:cNvGrpSpPr/>
        <p:nvPr/>
      </p:nvGrpSpPr>
      <p:grpSpPr>
        <a:xfrm>
          <a:off x="0" y="0"/>
          <a:ext cx="0" cy="0"/>
          <a:chOff x="0" y="0"/>
          <a:chExt cx="0" cy="0"/>
        </a:xfrm>
      </p:grpSpPr>
      <p:sp>
        <p:nvSpPr>
          <p:cNvPr id="218" name="Google Shape;218;p17"/>
          <p:cNvSpPr/>
          <p:nvPr/>
        </p:nvSpPr>
        <p:spPr>
          <a:xfrm>
            <a:off x="715648" y="2505075"/>
            <a:ext cx="2855343" cy="3968151"/>
          </a:xfrm>
          <a:prstGeom prst="roundRect">
            <a:avLst>
              <a:gd name="adj" fmla="val 16667"/>
            </a:avLst>
          </a:prstGeom>
          <a:solidFill>
            <a:schemeClr val="accent1"/>
          </a:solidFill>
          <a:ln w="12700" cap="flat" cmpd="sng">
            <a:solidFill>
              <a:srgbClr val="79851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b="1">
                <a:solidFill>
                  <a:schemeClr val="lt1"/>
                </a:solidFill>
                <a:latin typeface="Arima Madurai"/>
                <a:ea typeface="Arima Madurai"/>
                <a:cs typeface="Arima Madurai"/>
                <a:sym typeface="Arima Madurai"/>
              </a:rPr>
              <a:t>Instrucciones: </a:t>
            </a:r>
            <a:r>
              <a:rPr lang="es-ES" sz="1800">
                <a:solidFill>
                  <a:schemeClr val="lt1"/>
                </a:solidFill>
                <a:latin typeface="Arima Madurai"/>
                <a:ea typeface="Arima Madurai"/>
                <a:cs typeface="Arima Madurai"/>
                <a:sym typeface="Arima Madurai"/>
              </a:rPr>
              <a:t>Colorear, cortar y decorar corazones. Escribir nombre. Llevar al Santísimo y rezar oración. Luego desfilar con la canción. Pueden pegarlo a un palito.</a:t>
            </a:r>
            <a:endParaRPr sz="1800">
              <a:solidFill>
                <a:schemeClr val="lt1"/>
              </a:solidFill>
              <a:latin typeface="Arima Madurai"/>
              <a:ea typeface="Arima Madurai"/>
              <a:cs typeface="Arima Madurai"/>
              <a:sym typeface="Arima Madurai"/>
            </a:endParaRPr>
          </a:p>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9" name="Google Shape;219;p17"/>
          <p:cNvSpPr/>
          <p:nvPr/>
        </p:nvSpPr>
        <p:spPr>
          <a:xfrm rot="-594261">
            <a:off x="4419241" y="1444925"/>
            <a:ext cx="4192437" cy="3968151"/>
          </a:xfrm>
          <a:prstGeom prst="heart">
            <a:avLst/>
          </a:prstGeom>
          <a:solidFill>
            <a:schemeClr val="lt1"/>
          </a:solidFill>
          <a:ln w="114300" cap="rnd"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0" name="Google Shape;220;p17"/>
          <p:cNvSpPr/>
          <p:nvPr/>
        </p:nvSpPr>
        <p:spPr>
          <a:xfrm rot="863514">
            <a:off x="7384645" y="2696857"/>
            <a:ext cx="4192437" cy="3968151"/>
          </a:xfrm>
          <a:prstGeom prst="heart">
            <a:avLst/>
          </a:prstGeom>
          <a:solidFill>
            <a:schemeClr val="lt1"/>
          </a:solidFill>
          <a:ln w="114300" cap="rnd"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1" name="Google Shape;221;p17"/>
          <p:cNvSpPr txBox="1"/>
          <p:nvPr/>
        </p:nvSpPr>
        <p:spPr>
          <a:xfrm rot="755903">
            <a:off x="8001593" y="3244334"/>
            <a:ext cx="105990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Mate"/>
                <a:ea typeface="Mate"/>
                <a:cs typeface="Mate"/>
                <a:sym typeface="Mate"/>
              </a:rPr>
              <a:t>Mi nombre:</a:t>
            </a:r>
            <a:endParaRPr sz="1800">
              <a:solidFill>
                <a:schemeClr val="dk1"/>
              </a:solidFill>
              <a:latin typeface="Mate"/>
              <a:ea typeface="Mate"/>
              <a:cs typeface="Mate"/>
              <a:sym typeface="Mate"/>
            </a:endParaRPr>
          </a:p>
        </p:txBody>
      </p:sp>
      <p:sp>
        <p:nvSpPr>
          <p:cNvPr id="222" name="Google Shape;222;p17"/>
          <p:cNvSpPr txBox="1"/>
          <p:nvPr/>
        </p:nvSpPr>
        <p:spPr>
          <a:xfrm rot="881543">
            <a:off x="8136929" y="4584129"/>
            <a:ext cx="268786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200">
                <a:solidFill>
                  <a:schemeClr val="dk1"/>
                </a:solidFill>
                <a:latin typeface="Overlock"/>
                <a:ea typeface="Overlock"/>
                <a:cs typeface="Overlock"/>
                <a:sym typeface="Overlock"/>
              </a:rPr>
              <a:t>Jesús me ama</a:t>
            </a:r>
            <a:endParaRPr sz="3200">
              <a:solidFill>
                <a:schemeClr val="dk1"/>
              </a:solidFill>
              <a:latin typeface="Overlock"/>
              <a:ea typeface="Overlock"/>
              <a:cs typeface="Overlock"/>
              <a:sym typeface="Overlock"/>
            </a:endParaRPr>
          </a:p>
        </p:txBody>
      </p:sp>
      <p:sp>
        <p:nvSpPr>
          <p:cNvPr id="223" name="Google Shape;223;p17"/>
          <p:cNvSpPr txBox="1"/>
          <p:nvPr/>
        </p:nvSpPr>
        <p:spPr>
          <a:xfrm rot="-656877">
            <a:off x="5110848" y="2394956"/>
            <a:ext cx="2687869" cy="22467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a:solidFill>
                  <a:schemeClr val="dk1"/>
                </a:solidFill>
                <a:latin typeface="Overlock"/>
                <a:ea typeface="Overlock"/>
                <a:cs typeface="Overlock"/>
                <a:sym typeface="Overlock"/>
              </a:rPr>
              <a:t>Jesús,</a:t>
            </a:r>
            <a:endParaRPr/>
          </a:p>
          <a:p>
            <a:pPr marL="0" marR="0" lvl="0" indent="0" algn="ctr" rtl="0">
              <a:spcBef>
                <a:spcPts val="0"/>
              </a:spcBef>
              <a:spcAft>
                <a:spcPts val="0"/>
              </a:spcAft>
              <a:buNone/>
            </a:pPr>
            <a:r>
              <a:rPr lang="es-ES" sz="2800">
                <a:solidFill>
                  <a:schemeClr val="dk1"/>
                </a:solidFill>
                <a:latin typeface="Overlock"/>
                <a:ea typeface="Overlock"/>
                <a:cs typeface="Overlock"/>
                <a:sym typeface="Overlock"/>
              </a:rPr>
              <a:t>Yo creo,</a:t>
            </a:r>
            <a:endParaRPr/>
          </a:p>
          <a:p>
            <a:pPr marL="0" marR="0" lvl="0" indent="0" algn="ctr" rtl="0">
              <a:spcBef>
                <a:spcPts val="0"/>
              </a:spcBef>
              <a:spcAft>
                <a:spcPts val="0"/>
              </a:spcAft>
              <a:buNone/>
            </a:pPr>
            <a:r>
              <a:rPr lang="es-ES" sz="2800">
                <a:solidFill>
                  <a:schemeClr val="dk1"/>
                </a:solidFill>
                <a:latin typeface="Overlock"/>
                <a:ea typeface="Overlock"/>
                <a:cs typeface="Overlock"/>
                <a:sym typeface="Overlock"/>
              </a:rPr>
              <a:t>adoro, </a:t>
            </a:r>
            <a:endParaRPr/>
          </a:p>
          <a:p>
            <a:pPr marL="0" marR="0" lvl="0" indent="0" algn="ctr" rtl="0">
              <a:spcBef>
                <a:spcPts val="0"/>
              </a:spcBef>
              <a:spcAft>
                <a:spcPts val="0"/>
              </a:spcAft>
              <a:buNone/>
            </a:pPr>
            <a:r>
              <a:rPr lang="es-ES" sz="2800">
                <a:solidFill>
                  <a:schemeClr val="dk1"/>
                </a:solidFill>
                <a:latin typeface="Overlock"/>
                <a:ea typeface="Overlock"/>
                <a:cs typeface="Overlock"/>
                <a:sym typeface="Overlock"/>
              </a:rPr>
              <a:t>espero </a:t>
            </a:r>
            <a:endParaRPr/>
          </a:p>
          <a:p>
            <a:pPr marL="0" marR="0" lvl="0" indent="0" algn="ctr" rtl="0">
              <a:spcBef>
                <a:spcPts val="0"/>
              </a:spcBef>
              <a:spcAft>
                <a:spcPts val="0"/>
              </a:spcAft>
              <a:buNone/>
            </a:pPr>
            <a:r>
              <a:rPr lang="es-ES" sz="2800">
                <a:solidFill>
                  <a:schemeClr val="dk1"/>
                </a:solidFill>
                <a:latin typeface="Overlock"/>
                <a:ea typeface="Overlock"/>
                <a:cs typeface="Overlock"/>
                <a:sym typeface="Overlock"/>
              </a:rPr>
              <a:t>y te amo</a:t>
            </a:r>
            <a:endParaRPr sz="2800">
              <a:solidFill>
                <a:schemeClr val="dk1"/>
              </a:solidFill>
              <a:latin typeface="Overlock"/>
              <a:ea typeface="Overlock"/>
              <a:cs typeface="Overlock"/>
              <a:sym typeface="Overlock"/>
            </a:endParaRPr>
          </a:p>
        </p:txBody>
      </p:sp>
      <p:sp>
        <p:nvSpPr>
          <p:cNvPr id="224" name="Google Shape;224;p17"/>
          <p:cNvSpPr txBox="1"/>
          <p:nvPr/>
        </p:nvSpPr>
        <p:spPr>
          <a:xfrm>
            <a:off x="2426533" y="90328"/>
            <a:ext cx="9061493" cy="8925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600">
                <a:solidFill>
                  <a:schemeClr val="dk1"/>
                </a:solidFill>
                <a:latin typeface="Arima Madurai"/>
                <a:ea typeface="Arima Madurai"/>
                <a:cs typeface="Arima Madurai"/>
                <a:sym typeface="Arima Madurai"/>
              </a:rPr>
              <a:t>Hacer un letrero que </a:t>
            </a:r>
            <a:r>
              <a:rPr lang="es-ES" sz="2600" b="1">
                <a:solidFill>
                  <a:schemeClr val="dk1"/>
                </a:solidFill>
                <a:latin typeface="Arima Madurai"/>
                <a:ea typeface="Arima Madurai"/>
                <a:cs typeface="Arima Madurai"/>
                <a:sym typeface="Arima Madurai"/>
              </a:rPr>
              <a:t>Jesús nos ama y nosotros lo amamos </a:t>
            </a:r>
            <a:r>
              <a:rPr lang="es-ES" sz="2600">
                <a:solidFill>
                  <a:schemeClr val="dk1"/>
                </a:solidFill>
                <a:latin typeface="Arima Madurai"/>
                <a:ea typeface="Arima Madurai"/>
                <a:cs typeface="Arima Madurai"/>
                <a:sym typeface="Arima Madurai"/>
              </a:rPr>
              <a:t>y hacer oración en El Santísimo.</a:t>
            </a:r>
            <a:endParaRPr sz="2600">
              <a:solidFill>
                <a:schemeClr val="dk1"/>
              </a:solidFill>
              <a:latin typeface="Arima Madurai"/>
              <a:ea typeface="Arima Madurai"/>
              <a:cs typeface="Arima Madurai"/>
              <a:sym typeface="Arima Madura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mt="19000"/>
          </a:blip>
          <a:stretch>
            <a:fillRect/>
          </a:stretch>
        </a:blipFill>
        <a:effectLst/>
      </p:bgPr>
    </p:bg>
    <p:spTree>
      <p:nvGrpSpPr>
        <p:cNvPr id="1" name="Shape 228"/>
        <p:cNvGrpSpPr/>
        <p:nvPr/>
      </p:nvGrpSpPr>
      <p:grpSpPr>
        <a:xfrm>
          <a:off x="0" y="0"/>
          <a:ext cx="0" cy="0"/>
          <a:chOff x="0" y="0"/>
          <a:chExt cx="0" cy="0"/>
        </a:xfrm>
      </p:grpSpPr>
      <p:sp>
        <p:nvSpPr>
          <p:cNvPr id="229" name="Google Shape;229;p18"/>
          <p:cNvSpPr txBox="1">
            <a:spLocks noGrp="1"/>
          </p:cNvSpPr>
          <p:nvPr>
            <p:ph type="body" idx="1"/>
          </p:nvPr>
        </p:nvSpPr>
        <p:spPr>
          <a:xfrm>
            <a:off x="817593" y="2362954"/>
            <a:ext cx="4924288" cy="3648589"/>
          </a:xfrm>
          <a:prstGeom prst="rect">
            <a:avLst/>
          </a:prstGeom>
          <a:noFill/>
          <a:ln>
            <a:noFill/>
          </a:ln>
        </p:spPr>
        <p:txBody>
          <a:bodyPr spcFirstLastPara="1" wrap="square" lIns="91425" tIns="45700" rIns="91425" bIns="45700" anchor="t" anchorCtr="0">
            <a:normAutofit lnSpcReduction="10000"/>
          </a:bodyPr>
          <a:lstStyle/>
          <a:p>
            <a:pPr marL="45720" lvl="0" indent="0" algn="ctr" rtl="0">
              <a:lnSpc>
                <a:spcPct val="160000"/>
              </a:lnSpc>
              <a:spcBef>
                <a:spcPts val="0"/>
              </a:spcBef>
              <a:spcAft>
                <a:spcPts val="0"/>
              </a:spcAft>
              <a:buClr>
                <a:schemeClr val="dk1"/>
              </a:buClr>
              <a:buSzPct val="80000"/>
              <a:buNone/>
            </a:pPr>
            <a:r>
              <a:rPr lang="es-ES" sz="2400" b="1">
                <a:latin typeface="Arima Madurai"/>
                <a:ea typeface="Arima Madurai"/>
                <a:cs typeface="Arima Madurai"/>
                <a:sym typeface="Arima Madurai"/>
              </a:rPr>
              <a:t>Señor, gracias por amarme tanto. Ayúdame a amarte cada día más y a siempre confiar en Ti.  Pido por los que no creen, no te adoran, no confían, y no te aman. </a:t>
            </a:r>
            <a:endParaRPr/>
          </a:p>
          <a:p>
            <a:pPr marL="45720" lvl="0" indent="0" algn="ctr" rtl="0">
              <a:lnSpc>
                <a:spcPct val="160000"/>
              </a:lnSpc>
              <a:spcBef>
                <a:spcPts val="1800"/>
              </a:spcBef>
              <a:spcAft>
                <a:spcPts val="0"/>
              </a:spcAft>
              <a:buClr>
                <a:schemeClr val="dk1"/>
              </a:buClr>
              <a:buSzPct val="80000"/>
              <a:buNone/>
            </a:pPr>
            <a:r>
              <a:rPr lang="es-ES" sz="2400" b="1">
                <a:latin typeface="Arima Madurai"/>
                <a:ea typeface="Arima Madurai"/>
                <a:cs typeface="Arima Madurai"/>
                <a:sym typeface="Arima Madurai"/>
              </a:rPr>
              <a:t>Amen</a:t>
            </a:r>
            <a:endParaRPr sz="2400" b="1">
              <a:latin typeface="Arima Madurai"/>
              <a:ea typeface="Arima Madurai"/>
              <a:cs typeface="Arima Madurai"/>
              <a:sym typeface="Arima Madurai"/>
            </a:endParaRPr>
          </a:p>
        </p:txBody>
      </p:sp>
      <p:sp>
        <p:nvSpPr>
          <p:cNvPr id="230" name="Google Shape;230;p18"/>
          <p:cNvSpPr/>
          <p:nvPr/>
        </p:nvSpPr>
        <p:spPr>
          <a:xfrm>
            <a:off x="0" y="705738"/>
            <a:ext cx="1219199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B41A1B"/>
              </a:buClr>
              <a:buSzPts val="5400"/>
              <a:buFont typeface="Amaranth"/>
              <a:buNone/>
            </a:pPr>
            <a:r>
              <a:rPr lang="es-ES" sz="5400">
                <a:solidFill>
                  <a:srgbClr val="B41A1B"/>
                </a:solidFill>
                <a:latin typeface="Amaranth"/>
                <a:ea typeface="Amaranth"/>
                <a:cs typeface="Amaranth"/>
                <a:sym typeface="Amaranth"/>
              </a:rPr>
              <a:t>ORACIÓN</a:t>
            </a:r>
            <a:endParaRPr/>
          </a:p>
        </p:txBody>
      </p:sp>
      <p:pic>
        <p:nvPicPr>
          <p:cNvPr id="231" name="Google Shape;231;p18"/>
          <p:cNvPicPr preferRelativeResize="0"/>
          <p:nvPr/>
        </p:nvPicPr>
        <p:blipFill rotWithShape="1">
          <a:blip r:embed="rId4">
            <a:alphaModFix/>
          </a:blip>
          <a:srcRect l="2704" r="3333"/>
          <a:stretch/>
        </p:blipFill>
        <p:spPr>
          <a:xfrm>
            <a:off x="6728603" y="2472748"/>
            <a:ext cx="4295955" cy="3429000"/>
          </a:xfrm>
          <a:prstGeom prst="rect">
            <a:avLst/>
          </a:prstGeom>
          <a:noFill/>
          <a:ln w="127000" cap="sq" cmpd="sng">
            <a:solidFill>
              <a:srgbClr val="000000"/>
            </a:solidFill>
            <a:prstDash val="solid"/>
            <a:miter lim="800000"/>
            <a:headEnd type="none" w="sm" len="sm"/>
            <a:tailEnd type="none" w="sm" len="sm"/>
          </a:ln>
          <a:effectLst>
            <a:outerShdw blurRad="57150" dist="50800" dir="2700000" algn="tl" rotWithShape="0">
              <a:srgbClr val="000000">
                <a:alpha val="40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4">
            <a:alphaModFix amt="19000"/>
          </a:blip>
          <a:stretch>
            <a:fillRect/>
          </a:stretch>
        </a:blipFill>
        <a:effectLst/>
      </p:bgPr>
    </p:bg>
    <p:spTree>
      <p:nvGrpSpPr>
        <p:cNvPr id="1" name="Shape 235"/>
        <p:cNvGrpSpPr/>
        <p:nvPr/>
      </p:nvGrpSpPr>
      <p:grpSpPr>
        <a:xfrm>
          <a:off x="0" y="0"/>
          <a:ext cx="0" cy="0"/>
          <a:chOff x="0" y="0"/>
          <a:chExt cx="0" cy="0"/>
        </a:xfrm>
      </p:grpSpPr>
      <p:sp>
        <p:nvSpPr>
          <p:cNvPr id="237" name="Google Shape;237;p19"/>
          <p:cNvSpPr txBox="1"/>
          <p:nvPr/>
        </p:nvSpPr>
        <p:spPr>
          <a:xfrm>
            <a:off x="1886989" y="0"/>
            <a:ext cx="7855527"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dirty="0"/>
              <a:t>Jesus me Ama, Iva Mora, </a:t>
            </a:r>
            <a:r>
              <a:rPr lang="en-US" dirty="0">
                <a:hlinkClick r:id="rId5"/>
              </a:rPr>
              <a:t>https://youtu.be/T39btajleKg?si=qANF0nTLmu98PZ9d</a:t>
            </a:r>
            <a:r>
              <a:rPr lang="en-US" dirty="0"/>
              <a:t>  (3-7 </a:t>
            </a:r>
            <a:r>
              <a:rPr lang="es-EC" dirty="0"/>
              <a:t>años</a:t>
            </a:r>
            <a:r>
              <a:rPr lang="en-US" dirty="0"/>
              <a:t>)</a:t>
            </a:r>
            <a:endParaRPr dirty="0"/>
          </a:p>
        </p:txBody>
      </p:sp>
      <p:pic>
        <p:nvPicPr>
          <p:cNvPr id="4" name="Online Media 3" title="Iva Mora feat Angélica - Jesús me ama">
            <a:hlinkClick r:id="" action="ppaction://media"/>
            <a:extLst>
              <a:ext uri="{FF2B5EF4-FFF2-40B4-BE49-F238E27FC236}">
                <a16:creationId xmlns:a16="http://schemas.microsoft.com/office/drawing/2014/main" id="{0BC43AB4-AB40-AA1A-55A7-8C20EBC93F9D}"/>
              </a:ext>
            </a:extLst>
          </p:cNvPr>
          <p:cNvPicPr>
            <a:picLocks noRot="1" noChangeAspect="1"/>
          </p:cNvPicPr>
          <p:nvPr>
            <a:videoFile r:link="rId1"/>
          </p:nvPr>
        </p:nvPicPr>
        <p:blipFill>
          <a:blip r:embed="rId6"/>
          <a:stretch>
            <a:fillRect/>
          </a:stretch>
        </p:blipFill>
        <p:spPr>
          <a:xfrm>
            <a:off x="22225" y="399011"/>
            <a:ext cx="12147550" cy="64589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mt="19000"/>
          </a:blip>
          <a:stretch>
            <a:fillRect/>
          </a:stretch>
        </a:blipFill>
        <a:effectLst/>
      </p:bgPr>
    </p:bg>
    <p:spTree>
      <p:nvGrpSpPr>
        <p:cNvPr id="1" name="Shape 96"/>
        <p:cNvGrpSpPr/>
        <p:nvPr/>
      </p:nvGrpSpPr>
      <p:grpSpPr>
        <a:xfrm>
          <a:off x="0" y="0"/>
          <a:ext cx="0" cy="0"/>
          <a:chOff x="0" y="0"/>
          <a:chExt cx="0" cy="0"/>
        </a:xfrm>
      </p:grpSpPr>
      <p:sp>
        <p:nvSpPr>
          <p:cNvPr id="97" name="Google Shape;97;p2"/>
          <p:cNvSpPr txBox="1">
            <a:spLocks noGrp="1"/>
          </p:cNvSpPr>
          <p:nvPr>
            <p:ph type="body" idx="1"/>
          </p:nvPr>
        </p:nvSpPr>
        <p:spPr>
          <a:xfrm>
            <a:off x="1407327" y="2837006"/>
            <a:ext cx="4202526" cy="3011703"/>
          </a:xfrm>
          <a:prstGeom prst="rect">
            <a:avLst/>
          </a:prstGeom>
          <a:noFill/>
          <a:ln>
            <a:noFill/>
          </a:ln>
        </p:spPr>
        <p:txBody>
          <a:bodyPr spcFirstLastPara="1" wrap="square" lIns="91425" tIns="45700" rIns="91425" bIns="45700" anchor="t" anchorCtr="0">
            <a:normAutofit/>
          </a:bodyPr>
          <a:lstStyle/>
          <a:p>
            <a:pPr marL="45720" lvl="0" indent="0" algn="ctr" rtl="0">
              <a:lnSpc>
                <a:spcPct val="100000"/>
              </a:lnSpc>
              <a:spcBef>
                <a:spcPts val="0"/>
              </a:spcBef>
              <a:spcAft>
                <a:spcPts val="0"/>
              </a:spcAft>
              <a:buClr>
                <a:schemeClr val="dk1"/>
              </a:buClr>
              <a:buSzPts val="1520"/>
              <a:buNone/>
            </a:pPr>
            <a:r>
              <a:rPr lang="es-ES" sz="1900"/>
              <a:t>En aquel tiempo, se acercaron a Jesús unos fariseos y le preguntaron, para ponerlo a prueba: "¿Le es lícito a un hombre divorciarse de su esposa?" Él les respondió: "¿Qué les prescribió Moisés?" Ellos contestaron: "Moisés nos permitió el divorcio mediante la entrega de un acta de divorcio a la esposa". </a:t>
            </a:r>
            <a:endParaRPr sz="1900" b="1"/>
          </a:p>
        </p:txBody>
      </p:sp>
      <p:sp>
        <p:nvSpPr>
          <p:cNvPr id="98" name="Google Shape;98;p2"/>
          <p:cNvSpPr/>
          <p:nvPr/>
        </p:nvSpPr>
        <p:spPr>
          <a:xfrm>
            <a:off x="1842756" y="829799"/>
            <a:ext cx="9773253"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b="0" i="0" u="none" strike="noStrike" cap="none">
                <a:solidFill>
                  <a:srgbClr val="002060"/>
                </a:solidFill>
                <a:latin typeface="Amaranth"/>
                <a:ea typeface="Amaranth"/>
                <a:cs typeface="Amaranth"/>
                <a:sym typeface="Amaranth"/>
              </a:rPr>
              <a:t>…Dejen que los niños se acerquen a mí.…</a:t>
            </a:r>
            <a:endParaRPr/>
          </a:p>
        </p:txBody>
      </p:sp>
      <p:sp>
        <p:nvSpPr>
          <p:cNvPr id="99" name="Google Shape;99;p2"/>
          <p:cNvSpPr txBox="1"/>
          <p:nvPr/>
        </p:nvSpPr>
        <p:spPr>
          <a:xfrm>
            <a:off x="1583995" y="2498452"/>
            <a:ext cx="3849189"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b="1" i="0" u="none" strike="noStrike" cap="none">
                <a:solidFill>
                  <a:schemeClr val="dk1"/>
                </a:solidFill>
                <a:latin typeface="Arial"/>
                <a:ea typeface="Arial"/>
                <a:cs typeface="Arial"/>
                <a:sym typeface="Arial"/>
              </a:rPr>
              <a:t>Marcos 10, 2-16</a:t>
            </a:r>
            <a:endParaRPr/>
          </a:p>
        </p:txBody>
      </p:sp>
      <p:pic>
        <p:nvPicPr>
          <p:cNvPr id="100" name="Google Shape;100;p2"/>
          <p:cNvPicPr preferRelativeResize="0"/>
          <p:nvPr/>
        </p:nvPicPr>
        <p:blipFill rotWithShape="1">
          <a:blip r:embed="rId4">
            <a:alphaModFix/>
          </a:blip>
          <a:srcRect/>
          <a:stretch/>
        </p:blipFill>
        <p:spPr>
          <a:xfrm>
            <a:off x="6549575" y="2566674"/>
            <a:ext cx="4846475" cy="3552250"/>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9"/>
          <p:cNvSpPr txBox="1"/>
          <p:nvPr/>
        </p:nvSpPr>
        <p:spPr>
          <a:xfrm>
            <a:off x="1886989" y="0"/>
            <a:ext cx="9060873"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800" b="1" dirty="0">
                <a:effectLst/>
                <a:latin typeface="Cambria" panose="02040503050406030204" pitchFamily="18" charset="0"/>
                <a:ea typeface="Times New Roman" panose="02020603050405020304" pitchFamily="18" charset="0"/>
              </a:rPr>
              <a:t> </a:t>
            </a:r>
            <a:r>
              <a:rPr lang="es-ES" sz="1800" dirty="0">
                <a:effectLst/>
                <a:latin typeface="Cambria" panose="02040503050406030204" pitchFamily="18" charset="0"/>
                <a:ea typeface="Times New Roman" panose="02020603050405020304" pitchFamily="18" charset="0"/>
              </a:rPr>
              <a:t>Jesús te Ama, </a:t>
            </a:r>
            <a:r>
              <a:rPr lang="es-ES" sz="1800" dirty="0" err="1">
                <a:effectLst/>
                <a:latin typeface="Cambria" panose="02040503050406030204" pitchFamily="18" charset="0"/>
                <a:ea typeface="Times New Roman" panose="02020603050405020304" pitchFamily="18" charset="0"/>
              </a:rPr>
              <a:t>Kairoi</a:t>
            </a:r>
            <a:r>
              <a:rPr lang="es-ES" sz="1800" dirty="0">
                <a:effectLst/>
                <a:latin typeface="Cambria" panose="02040503050406030204" pitchFamily="18" charset="0"/>
                <a:ea typeface="Times New Roman" panose="02020603050405020304" pitchFamily="18" charset="0"/>
              </a:rPr>
              <a:t>, </a:t>
            </a:r>
            <a:r>
              <a:rPr lang="es-ES" sz="1800" u="sng" dirty="0">
                <a:solidFill>
                  <a:srgbClr val="0000FF"/>
                </a:solidFill>
                <a:effectLst/>
                <a:latin typeface="Cambria" panose="02040503050406030204" pitchFamily="18" charset="0"/>
                <a:ea typeface="Times New Roman" panose="02020603050405020304" pitchFamily="18" charset="0"/>
                <a:hlinkClick r:id="rId4"/>
              </a:rPr>
              <a:t>https://youtu.be/xUe_1buThxE?si=GiTPuvWmCjhkShKc</a:t>
            </a:r>
            <a:r>
              <a:rPr lang="es-ES" sz="1800" dirty="0">
                <a:effectLst/>
                <a:latin typeface="Cambria" panose="02040503050406030204" pitchFamily="18" charset="0"/>
                <a:ea typeface="Times New Roman" panose="02020603050405020304" pitchFamily="18" charset="0"/>
              </a:rPr>
              <a:t> (8+ años)</a:t>
            </a:r>
            <a:endParaRPr dirty="0"/>
          </a:p>
        </p:txBody>
      </p:sp>
      <p:pic>
        <p:nvPicPr>
          <p:cNvPr id="2" name="Online Media 1" title="Jesus te ama - Kairoi">
            <a:hlinkClick r:id="" action="ppaction://media"/>
            <a:extLst>
              <a:ext uri="{FF2B5EF4-FFF2-40B4-BE49-F238E27FC236}">
                <a16:creationId xmlns:a16="http://schemas.microsoft.com/office/drawing/2014/main" id="{0C77872D-EB09-BBC1-1ED5-AF5211D60A95}"/>
              </a:ext>
            </a:extLst>
          </p:cNvPr>
          <p:cNvPicPr>
            <a:picLocks noRot="1" noChangeAspect="1"/>
          </p:cNvPicPr>
          <p:nvPr>
            <a:videoFile r:link="rId1"/>
          </p:nvPr>
        </p:nvPicPr>
        <p:blipFill>
          <a:blip r:embed="rId5"/>
          <a:stretch>
            <a:fillRect/>
          </a:stretch>
        </p:blipFill>
        <p:spPr>
          <a:xfrm>
            <a:off x="0" y="369291"/>
            <a:ext cx="12192000" cy="6488709"/>
          </a:xfrm>
          <a:prstGeom prst="rect">
            <a:avLst/>
          </a:prstGeom>
        </p:spPr>
      </p:pic>
    </p:spTree>
    <p:extLst>
      <p:ext uri="{BB962C8B-B14F-4D97-AF65-F5344CB8AC3E}">
        <p14:creationId xmlns:p14="http://schemas.microsoft.com/office/powerpoint/2010/main" val="213837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mt="19000"/>
          </a:blip>
          <a:stretch>
            <a:fillRect/>
          </a:stretch>
        </a:blipFill>
        <a:effectLst/>
      </p:bgPr>
    </p:bg>
    <p:spTree>
      <p:nvGrpSpPr>
        <p:cNvPr id="1" name="Shape 104"/>
        <p:cNvGrpSpPr/>
        <p:nvPr/>
      </p:nvGrpSpPr>
      <p:grpSpPr>
        <a:xfrm>
          <a:off x="0" y="0"/>
          <a:ext cx="0" cy="0"/>
          <a:chOff x="0" y="0"/>
          <a:chExt cx="0" cy="0"/>
        </a:xfrm>
      </p:grpSpPr>
      <p:sp>
        <p:nvSpPr>
          <p:cNvPr id="105" name="Google Shape;105;p3"/>
          <p:cNvSpPr txBox="1">
            <a:spLocks noGrp="1"/>
          </p:cNvSpPr>
          <p:nvPr>
            <p:ph type="body" idx="1"/>
          </p:nvPr>
        </p:nvSpPr>
        <p:spPr>
          <a:xfrm>
            <a:off x="6470590" y="1953973"/>
            <a:ext cx="4572000" cy="3831535"/>
          </a:xfrm>
          <a:prstGeom prst="rect">
            <a:avLst/>
          </a:prstGeom>
          <a:noFill/>
          <a:ln>
            <a:noFill/>
          </a:ln>
        </p:spPr>
        <p:txBody>
          <a:bodyPr spcFirstLastPara="1" wrap="square" lIns="91425" tIns="45700" rIns="91425" bIns="45700" anchor="t" anchorCtr="0">
            <a:normAutofit/>
          </a:bodyPr>
          <a:lstStyle/>
          <a:p>
            <a:pPr marL="45720" lvl="0" indent="0" algn="ctr" rtl="0">
              <a:lnSpc>
                <a:spcPct val="100000"/>
              </a:lnSpc>
              <a:spcBef>
                <a:spcPts val="0"/>
              </a:spcBef>
              <a:spcAft>
                <a:spcPts val="0"/>
              </a:spcAft>
              <a:buClr>
                <a:schemeClr val="dk1"/>
              </a:buClr>
              <a:buSzPts val="1600"/>
              <a:buNone/>
            </a:pPr>
            <a:r>
              <a:rPr lang="es-ES" sz="2000"/>
              <a:t>Jesús les dijo: "Moisés prescribió esto, debido a la dureza del corazón de ustedes. Pero desde el principio, al crearlos, Dios los hizo hombre y mujer. Por eso dejará el hombre a su padre y a su madre y se unirá a su esposa y serán los dos una sola cosa. De modo que ya no son dos, sino una sola cosa. Por eso, lo que Dios unió, que no lo separe el hombre".</a:t>
            </a:r>
            <a:endParaRPr/>
          </a:p>
        </p:txBody>
      </p:sp>
      <p:pic>
        <p:nvPicPr>
          <p:cNvPr id="106" name="Google Shape;106;p3"/>
          <p:cNvPicPr preferRelativeResize="0"/>
          <p:nvPr/>
        </p:nvPicPr>
        <p:blipFill rotWithShape="1">
          <a:blip r:embed="rId4">
            <a:alphaModFix/>
          </a:blip>
          <a:srcRect b="6635"/>
          <a:stretch/>
        </p:blipFill>
        <p:spPr>
          <a:xfrm>
            <a:off x="1847490" y="1863306"/>
            <a:ext cx="3769743" cy="3519578"/>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mt="19000"/>
          </a:blip>
          <a:stretch>
            <a:fillRect/>
          </a:stretch>
        </a:blipFill>
        <a:effectLst/>
      </p:bgPr>
    </p:bg>
    <p:spTree>
      <p:nvGrpSpPr>
        <p:cNvPr id="1" name="Shape 110"/>
        <p:cNvGrpSpPr/>
        <p:nvPr/>
      </p:nvGrpSpPr>
      <p:grpSpPr>
        <a:xfrm>
          <a:off x="0" y="0"/>
          <a:ext cx="0" cy="0"/>
          <a:chOff x="0" y="0"/>
          <a:chExt cx="0" cy="0"/>
        </a:xfrm>
      </p:grpSpPr>
      <p:sp>
        <p:nvSpPr>
          <p:cNvPr id="111" name="Google Shape;111;p4"/>
          <p:cNvSpPr txBox="1">
            <a:spLocks noGrp="1"/>
          </p:cNvSpPr>
          <p:nvPr>
            <p:ph type="body" idx="1"/>
          </p:nvPr>
        </p:nvSpPr>
        <p:spPr>
          <a:xfrm>
            <a:off x="1122212" y="2255898"/>
            <a:ext cx="4572000" cy="3831535"/>
          </a:xfrm>
          <a:prstGeom prst="rect">
            <a:avLst/>
          </a:prstGeom>
          <a:noFill/>
          <a:ln>
            <a:noFill/>
          </a:ln>
        </p:spPr>
        <p:txBody>
          <a:bodyPr spcFirstLastPara="1" wrap="square" lIns="91425" tIns="45700" rIns="91425" bIns="45700" anchor="t" anchorCtr="0">
            <a:normAutofit/>
          </a:bodyPr>
          <a:lstStyle/>
          <a:p>
            <a:pPr marL="45720" lvl="0" indent="0" algn="ctr" rtl="0">
              <a:lnSpc>
                <a:spcPct val="100000"/>
              </a:lnSpc>
              <a:spcBef>
                <a:spcPts val="0"/>
              </a:spcBef>
              <a:spcAft>
                <a:spcPts val="0"/>
              </a:spcAft>
              <a:buClr>
                <a:schemeClr val="dk1"/>
              </a:buClr>
              <a:buSzPts val="1600"/>
              <a:buNone/>
            </a:pPr>
            <a:r>
              <a:rPr lang="es-ES" sz="2000"/>
              <a:t>Ya en casa, los discípulos le volvieron a preguntar sobre el asunto. Jesús les dijo: "Si uno se divorcia de su esposa y se casa con otra, comete adulterio contra la primera. Y si ella se divorcia de su marido y se casa con otro, comete adulterio". </a:t>
            </a:r>
            <a:endParaRPr/>
          </a:p>
        </p:txBody>
      </p:sp>
      <p:pic>
        <p:nvPicPr>
          <p:cNvPr id="112" name="Google Shape;112;p4"/>
          <p:cNvPicPr preferRelativeResize="0"/>
          <p:nvPr/>
        </p:nvPicPr>
        <p:blipFill rotWithShape="1">
          <a:blip r:embed="rId4">
            <a:alphaModFix/>
          </a:blip>
          <a:srcRect/>
          <a:stretch/>
        </p:blipFill>
        <p:spPr>
          <a:xfrm>
            <a:off x="6138593" y="1215441"/>
            <a:ext cx="4931195" cy="4427117"/>
          </a:xfrm>
          <a:prstGeom prst="snip2DiagRect">
            <a:avLst>
              <a:gd name="adj1" fmla="val 0"/>
              <a:gd name="adj2" fmla="val 16667"/>
            </a:avLst>
          </a:prstGeom>
          <a:solidFill>
            <a:srgbClr val="ECECEC"/>
          </a:solidFill>
          <a:ln w="88900" cap="sq" cmpd="sng">
            <a:solidFill>
              <a:srgbClr val="FFFFFF"/>
            </a:solidFill>
            <a:prstDash val="solid"/>
            <a:miter lim="800000"/>
            <a:headEnd type="none" w="sm" len="sm"/>
            <a:tailEnd type="none" w="sm" len="sm"/>
          </a:ln>
          <a:effectLst>
            <a:outerShdw blurRad="88900" algn="tl" rotWithShape="0">
              <a:srgbClr val="000000">
                <a:alpha val="44705"/>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mt="19000"/>
          </a:blip>
          <a:stretch>
            <a:fillRect/>
          </a:stretch>
        </a:blipFill>
        <a:effectLst/>
      </p:bgPr>
    </p:bg>
    <p:spTree>
      <p:nvGrpSpPr>
        <p:cNvPr id="1" name="Shape 116"/>
        <p:cNvGrpSpPr/>
        <p:nvPr/>
      </p:nvGrpSpPr>
      <p:grpSpPr>
        <a:xfrm>
          <a:off x="0" y="0"/>
          <a:ext cx="0" cy="0"/>
          <a:chOff x="0" y="0"/>
          <a:chExt cx="0" cy="0"/>
        </a:xfrm>
      </p:grpSpPr>
      <p:sp>
        <p:nvSpPr>
          <p:cNvPr id="117" name="Google Shape;117;p5"/>
          <p:cNvSpPr txBox="1">
            <a:spLocks noGrp="1"/>
          </p:cNvSpPr>
          <p:nvPr>
            <p:ph type="body" idx="1"/>
          </p:nvPr>
        </p:nvSpPr>
        <p:spPr>
          <a:xfrm>
            <a:off x="6539602" y="1820175"/>
            <a:ext cx="4572000" cy="4155116"/>
          </a:xfrm>
          <a:prstGeom prst="rect">
            <a:avLst/>
          </a:prstGeom>
          <a:noFill/>
          <a:ln>
            <a:noFill/>
          </a:ln>
        </p:spPr>
        <p:txBody>
          <a:bodyPr spcFirstLastPara="1" wrap="square" lIns="91425" tIns="45700" rIns="91425" bIns="45700" anchor="t" anchorCtr="0">
            <a:normAutofit lnSpcReduction="10000"/>
          </a:bodyPr>
          <a:lstStyle/>
          <a:p>
            <a:pPr marL="45720" lvl="0" indent="0" algn="ctr" rtl="0">
              <a:lnSpc>
                <a:spcPct val="100000"/>
              </a:lnSpc>
              <a:spcBef>
                <a:spcPts val="0"/>
              </a:spcBef>
              <a:spcAft>
                <a:spcPts val="0"/>
              </a:spcAft>
              <a:buClr>
                <a:schemeClr val="dk1"/>
              </a:buClr>
              <a:buSzPts val="1600"/>
              <a:buNone/>
            </a:pPr>
            <a:r>
              <a:rPr lang="es-ES" sz="2000"/>
              <a:t>Después de esto, la gente le llevó a Jesús unos niños para que los tocara, pero los discípulos trataban de impedirlo. </a:t>
            </a:r>
            <a:endParaRPr/>
          </a:p>
          <a:p>
            <a:pPr marL="45720" lvl="0" indent="0" algn="ctr" rtl="0">
              <a:lnSpc>
                <a:spcPct val="100000"/>
              </a:lnSpc>
              <a:spcBef>
                <a:spcPts val="1800"/>
              </a:spcBef>
              <a:spcAft>
                <a:spcPts val="0"/>
              </a:spcAft>
              <a:buClr>
                <a:schemeClr val="dk1"/>
              </a:buClr>
              <a:buSzPts val="1600"/>
              <a:buNone/>
            </a:pPr>
            <a:r>
              <a:rPr lang="es-ES" sz="2000"/>
              <a:t>Al ver aquello, Jesús se disgustó y les dijo: "Dejen que los niños se acerquen a mí y no se lo impidan, porque el Reino de Dios es de los que son como ellos. Les aseguro que el que no reciba el Reino de Dios como un niño, no entrará en él". Después tomó en brazos a los niños y los bendijo imponiéndoles las manos.</a:t>
            </a:r>
            <a:endParaRPr/>
          </a:p>
        </p:txBody>
      </p:sp>
      <p:pic>
        <p:nvPicPr>
          <p:cNvPr id="118" name="Google Shape;118;p5"/>
          <p:cNvPicPr preferRelativeResize="0"/>
          <p:nvPr/>
        </p:nvPicPr>
        <p:blipFill rotWithShape="1">
          <a:blip r:embed="rId4">
            <a:alphaModFix/>
          </a:blip>
          <a:srcRect/>
          <a:stretch/>
        </p:blipFill>
        <p:spPr>
          <a:xfrm>
            <a:off x="975823" y="2035834"/>
            <a:ext cx="5238371" cy="3500257"/>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mt="19000"/>
          </a:blip>
          <a:stretch>
            <a:fillRect/>
          </a:stretch>
        </a:blipFill>
        <a:effectLst/>
      </p:bgPr>
    </p:bg>
    <p:spTree>
      <p:nvGrpSpPr>
        <p:cNvPr id="1" name="Shape 122"/>
        <p:cNvGrpSpPr/>
        <p:nvPr/>
      </p:nvGrpSpPr>
      <p:grpSpPr>
        <a:xfrm>
          <a:off x="0" y="0"/>
          <a:ext cx="0" cy="0"/>
          <a:chOff x="0" y="0"/>
          <a:chExt cx="0" cy="0"/>
        </a:xfrm>
      </p:grpSpPr>
      <p:sp>
        <p:nvSpPr>
          <p:cNvPr id="123" name="Google Shape;123;p6"/>
          <p:cNvSpPr/>
          <p:nvPr/>
        </p:nvSpPr>
        <p:spPr>
          <a:xfrm>
            <a:off x="0" y="2949934"/>
            <a:ext cx="12191999"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8800" b="0" i="0" u="none" strike="noStrike" cap="none">
                <a:solidFill>
                  <a:srgbClr val="B41A1B"/>
                </a:solidFill>
                <a:latin typeface="Amaranth"/>
                <a:ea typeface="Amaranth"/>
                <a:cs typeface="Amaranth"/>
                <a:sym typeface="Amaranth"/>
              </a:rPr>
              <a:t>REFLEXIÓN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mt="19000"/>
          </a:blip>
          <a:stretch>
            <a:fillRect/>
          </a:stretch>
        </a:blipFill>
        <a:effectLst/>
      </p:bgPr>
    </p:bg>
    <p:spTree>
      <p:nvGrpSpPr>
        <p:cNvPr id="1" name="Shape 127"/>
        <p:cNvGrpSpPr/>
        <p:nvPr/>
      </p:nvGrpSpPr>
      <p:grpSpPr>
        <a:xfrm>
          <a:off x="0" y="0"/>
          <a:ext cx="0" cy="0"/>
          <a:chOff x="0" y="0"/>
          <a:chExt cx="0" cy="0"/>
        </a:xfrm>
      </p:grpSpPr>
      <p:sp>
        <p:nvSpPr>
          <p:cNvPr id="128" name="Google Shape;128;p7"/>
          <p:cNvSpPr txBox="1">
            <a:spLocks noGrp="1"/>
          </p:cNvSpPr>
          <p:nvPr>
            <p:ph type="body" idx="1"/>
          </p:nvPr>
        </p:nvSpPr>
        <p:spPr>
          <a:xfrm>
            <a:off x="1789043" y="108862"/>
            <a:ext cx="10124662" cy="1412694"/>
          </a:xfrm>
          <a:prstGeom prst="rect">
            <a:avLst/>
          </a:prstGeom>
          <a:noFill/>
          <a:ln>
            <a:noFill/>
          </a:ln>
        </p:spPr>
        <p:txBody>
          <a:bodyPr spcFirstLastPara="1" wrap="square" lIns="91425" tIns="45700" rIns="91425" bIns="45700" anchor="t" anchorCtr="0">
            <a:normAutofit lnSpcReduction="10000"/>
          </a:bodyPr>
          <a:lstStyle/>
          <a:p>
            <a:pPr marL="45720" lvl="0" indent="0" algn="ctr" rtl="0">
              <a:lnSpc>
                <a:spcPct val="110000"/>
              </a:lnSpc>
              <a:spcBef>
                <a:spcPts val="0"/>
              </a:spcBef>
              <a:spcAft>
                <a:spcPts val="0"/>
              </a:spcAft>
              <a:buClr>
                <a:srgbClr val="C00000"/>
              </a:buClr>
              <a:buSzPts val="2240"/>
              <a:buNone/>
            </a:pPr>
            <a:r>
              <a:rPr lang="es-ES" sz="2800" b="1">
                <a:solidFill>
                  <a:srgbClr val="C00000"/>
                </a:solidFill>
                <a:latin typeface="Arima Madurai"/>
                <a:ea typeface="Arima Madurai"/>
                <a:cs typeface="Arima Madurai"/>
                <a:sym typeface="Arima Madurai"/>
              </a:rPr>
              <a:t>El evangelio primero habla del matrimonio y después de los niños. Los niños aprenden a amar a Dios y a otros en una familia amorosa. </a:t>
            </a:r>
            <a:endParaRPr/>
          </a:p>
          <a:p>
            <a:pPr marL="45720" lvl="0" indent="0" algn="ctr" rtl="0">
              <a:lnSpc>
                <a:spcPct val="110000"/>
              </a:lnSpc>
              <a:spcBef>
                <a:spcPts val="1800"/>
              </a:spcBef>
              <a:spcAft>
                <a:spcPts val="0"/>
              </a:spcAft>
              <a:buClr>
                <a:schemeClr val="dk1"/>
              </a:buClr>
              <a:buSzPts val="2560"/>
              <a:buNone/>
            </a:pPr>
            <a:endParaRPr sz="3200" b="1">
              <a:solidFill>
                <a:srgbClr val="C00000"/>
              </a:solidFill>
              <a:latin typeface="Arima Madurai"/>
              <a:ea typeface="Arima Madurai"/>
              <a:cs typeface="Arima Madurai"/>
              <a:sym typeface="Arima Madurai"/>
            </a:endParaRPr>
          </a:p>
        </p:txBody>
      </p:sp>
      <p:pic>
        <p:nvPicPr>
          <p:cNvPr id="129" name="Google Shape;129;p7" descr="Familia Niños Padres - Imagen gratis en Pixabay"/>
          <p:cNvPicPr preferRelativeResize="0"/>
          <p:nvPr/>
        </p:nvPicPr>
        <p:blipFill rotWithShape="1">
          <a:blip r:embed="rId4">
            <a:alphaModFix/>
          </a:blip>
          <a:srcRect/>
          <a:stretch/>
        </p:blipFill>
        <p:spPr>
          <a:xfrm>
            <a:off x="2019520" y="1414201"/>
            <a:ext cx="8152960" cy="54437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mt="19000"/>
          </a:blip>
          <a:stretch>
            <a:fillRect/>
          </a:stretch>
        </a:blipFill>
        <a:effectLst/>
      </p:bgPr>
    </p:bg>
    <p:spTree>
      <p:nvGrpSpPr>
        <p:cNvPr id="1" name="Shape 133"/>
        <p:cNvGrpSpPr/>
        <p:nvPr/>
      </p:nvGrpSpPr>
      <p:grpSpPr>
        <a:xfrm>
          <a:off x="0" y="0"/>
          <a:ext cx="0" cy="0"/>
          <a:chOff x="0" y="0"/>
          <a:chExt cx="0" cy="0"/>
        </a:xfrm>
      </p:grpSpPr>
      <p:sp>
        <p:nvSpPr>
          <p:cNvPr id="134" name="Google Shape;134;p8"/>
          <p:cNvSpPr txBox="1">
            <a:spLocks noGrp="1"/>
          </p:cNvSpPr>
          <p:nvPr>
            <p:ph type="body" idx="1"/>
          </p:nvPr>
        </p:nvSpPr>
        <p:spPr>
          <a:xfrm>
            <a:off x="6472423" y="4612028"/>
            <a:ext cx="4472673" cy="1620078"/>
          </a:xfrm>
          <a:prstGeom prst="rect">
            <a:avLst/>
          </a:prstGeom>
          <a:noFill/>
          <a:ln>
            <a:noFill/>
          </a:ln>
        </p:spPr>
        <p:txBody>
          <a:bodyPr spcFirstLastPara="1" wrap="square" lIns="91425" tIns="45700" rIns="91425" bIns="45700" anchor="t" anchorCtr="0">
            <a:normAutofit/>
          </a:bodyPr>
          <a:lstStyle/>
          <a:p>
            <a:pPr marL="45720" lvl="0" indent="0" algn="ctr" rtl="0">
              <a:lnSpc>
                <a:spcPct val="110000"/>
              </a:lnSpc>
              <a:spcBef>
                <a:spcPts val="0"/>
              </a:spcBef>
              <a:spcAft>
                <a:spcPts val="0"/>
              </a:spcAft>
              <a:buClr>
                <a:schemeClr val="dk1"/>
              </a:buClr>
              <a:buSzPct val="80000"/>
              <a:buNone/>
            </a:pPr>
            <a:r>
              <a:rPr lang="es-ES" sz="2800" b="1">
                <a:latin typeface="Arima Madurai"/>
                <a:ea typeface="Arima Madurai"/>
                <a:cs typeface="Arima Madurai"/>
                <a:sym typeface="Arima Madurai"/>
              </a:rPr>
              <a:t>Ellos pensaban que era más importante que Jesús hablara con los adultos.</a:t>
            </a:r>
            <a:endParaRPr sz="2800" b="1">
              <a:latin typeface="Arima Madurai"/>
              <a:ea typeface="Arima Madurai"/>
              <a:cs typeface="Arima Madurai"/>
              <a:sym typeface="Arima Madurai"/>
            </a:endParaRPr>
          </a:p>
        </p:txBody>
      </p:sp>
      <p:pic>
        <p:nvPicPr>
          <p:cNvPr id="135" name="Google Shape;135;p8"/>
          <p:cNvPicPr preferRelativeResize="0"/>
          <p:nvPr/>
        </p:nvPicPr>
        <p:blipFill rotWithShape="1">
          <a:blip r:embed="rId4">
            <a:alphaModFix/>
          </a:blip>
          <a:srcRect/>
          <a:stretch/>
        </p:blipFill>
        <p:spPr>
          <a:xfrm>
            <a:off x="1710137" y="2481157"/>
            <a:ext cx="3733800" cy="3810000"/>
          </a:xfrm>
          <a:prstGeom prst="rect">
            <a:avLst/>
          </a:prstGeom>
          <a:noFill/>
          <a:ln w="127000" cap="rnd" cmpd="sng">
            <a:solidFill>
              <a:srgbClr val="FFFFFF"/>
            </a:solidFill>
            <a:prstDash val="solid"/>
            <a:round/>
            <a:headEnd type="none" w="sm" len="sm"/>
            <a:tailEnd type="none" w="sm" len="sm"/>
          </a:ln>
          <a:effectLst>
            <a:outerShdw blurRad="76200" dist="95250" dir="10500000" sx="97000" sy="23000" kx="900000" algn="br" rotWithShape="0">
              <a:srgbClr val="000000">
                <a:alpha val="20000"/>
              </a:srgbClr>
            </a:outerShdw>
          </a:effectLst>
        </p:spPr>
      </p:pic>
      <p:sp>
        <p:nvSpPr>
          <p:cNvPr id="136" name="Google Shape;136;p8"/>
          <p:cNvSpPr txBox="1"/>
          <p:nvPr/>
        </p:nvSpPr>
        <p:spPr>
          <a:xfrm>
            <a:off x="2445025" y="265215"/>
            <a:ext cx="9263270" cy="1412694"/>
          </a:xfrm>
          <a:prstGeom prst="rect">
            <a:avLst/>
          </a:prstGeom>
          <a:noFill/>
          <a:ln>
            <a:noFill/>
          </a:ln>
        </p:spPr>
        <p:txBody>
          <a:bodyPr spcFirstLastPara="1" wrap="square" lIns="91425" tIns="45700" rIns="91425" bIns="45700" anchor="t" anchorCtr="0">
            <a:spAutoFit/>
          </a:bodyPr>
          <a:lstStyle/>
          <a:p>
            <a:pPr marL="45720" marR="0" lvl="0" indent="0" algn="ctr" rtl="0">
              <a:lnSpc>
                <a:spcPct val="110000"/>
              </a:lnSpc>
              <a:spcBef>
                <a:spcPts val="0"/>
              </a:spcBef>
              <a:spcAft>
                <a:spcPts val="0"/>
              </a:spcAft>
              <a:buClr>
                <a:srgbClr val="C00000"/>
              </a:buClr>
              <a:buSzPts val="2600"/>
              <a:buFont typeface="Arima Madurai"/>
              <a:buNone/>
            </a:pPr>
            <a:r>
              <a:rPr lang="es-ES" sz="2600" b="1" i="0" u="none" strike="noStrike" cap="none">
                <a:solidFill>
                  <a:srgbClr val="C00000"/>
                </a:solidFill>
                <a:latin typeface="Arima Madurai"/>
                <a:ea typeface="Arima Madurai"/>
                <a:cs typeface="Arima Madurai"/>
                <a:sym typeface="Arima Madurai"/>
              </a:rPr>
              <a:t>Después una gente le llevó a Jesús unos niños para que los tocara, pero los discípulos trataban de impedirlo. </a:t>
            </a:r>
            <a:endParaRPr/>
          </a:p>
          <a:p>
            <a:pPr marL="45720" marR="0" lvl="0" indent="0" algn="ctr" rtl="0">
              <a:lnSpc>
                <a:spcPct val="110000"/>
              </a:lnSpc>
              <a:spcBef>
                <a:spcPts val="0"/>
              </a:spcBef>
              <a:spcAft>
                <a:spcPts val="0"/>
              </a:spcAft>
              <a:buClr>
                <a:srgbClr val="C00000"/>
              </a:buClr>
              <a:buSzPts val="2600"/>
              <a:buFont typeface="Arima Madurai"/>
              <a:buNone/>
            </a:pPr>
            <a:r>
              <a:rPr lang="es-ES" sz="2600" b="1" i="0" u="none" strike="noStrike" cap="none">
                <a:solidFill>
                  <a:srgbClr val="C00000"/>
                </a:solidFill>
                <a:latin typeface="Arima Madurai"/>
                <a:ea typeface="Arima Madurai"/>
                <a:cs typeface="Arima Madurai"/>
                <a:sym typeface="Arima Madurai"/>
              </a:rPr>
              <a:t>¿Por qué? </a:t>
            </a:r>
            <a:endParaRPr sz="2600" b="1" i="0" u="none" strike="noStrike" cap="none">
              <a:solidFill>
                <a:srgbClr val="C00000"/>
              </a:solidFill>
              <a:latin typeface="Arima Madurai"/>
              <a:ea typeface="Arima Madurai"/>
              <a:cs typeface="Arima Madurai"/>
              <a:sym typeface="Arima Madurai"/>
            </a:endParaRPr>
          </a:p>
        </p:txBody>
      </p:sp>
      <p:pic>
        <p:nvPicPr>
          <p:cNvPr id="137" name="Google Shape;137;p8" descr="Jesús y Niños PNG transparente - StickPNG"/>
          <p:cNvPicPr preferRelativeResize="0"/>
          <p:nvPr/>
        </p:nvPicPr>
        <p:blipFill rotWithShape="1">
          <a:blip r:embed="rId5">
            <a:alphaModFix/>
          </a:blip>
          <a:srcRect/>
          <a:stretch/>
        </p:blipFill>
        <p:spPr>
          <a:xfrm>
            <a:off x="6990543" y="1183512"/>
            <a:ext cx="5512863" cy="2967574"/>
          </a:xfrm>
          <a:prstGeom prst="rect">
            <a:avLst/>
          </a:prstGeom>
          <a:noFill/>
          <a:ln>
            <a:noFill/>
          </a:ln>
        </p:spPr>
      </p:pic>
      <p:sp>
        <p:nvSpPr>
          <p:cNvPr id="138" name="Google Shape;138;p8"/>
          <p:cNvSpPr txBox="1"/>
          <p:nvPr/>
        </p:nvSpPr>
        <p:spPr>
          <a:xfrm>
            <a:off x="6748065" y="6173145"/>
            <a:ext cx="3976914" cy="519903"/>
          </a:xfrm>
          <a:prstGeom prst="rect">
            <a:avLst/>
          </a:prstGeom>
          <a:noFill/>
          <a:ln>
            <a:noFill/>
          </a:ln>
        </p:spPr>
        <p:txBody>
          <a:bodyPr spcFirstLastPara="1" wrap="square" lIns="91425" tIns="45700" rIns="91425" bIns="45700" anchor="t" anchorCtr="0">
            <a:normAutofit/>
          </a:bodyPr>
          <a:lstStyle/>
          <a:p>
            <a:pPr marL="45720" marR="0" lvl="0" indent="0" algn="ctr" rtl="0">
              <a:lnSpc>
                <a:spcPct val="100000"/>
              </a:lnSpc>
              <a:spcBef>
                <a:spcPts val="0"/>
              </a:spcBef>
              <a:spcAft>
                <a:spcPts val="0"/>
              </a:spcAft>
              <a:buClr>
                <a:srgbClr val="C00000"/>
              </a:buClr>
              <a:buSzPts val="2080"/>
              <a:buFont typeface="Noto Sans Symbols"/>
              <a:buNone/>
            </a:pPr>
            <a:r>
              <a:rPr lang="es-ES" sz="2600" b="1" i="0" u="none" strike="noStrike" cap="none">
                <a:solidFill>
                  <a:srgbClr val="C00000"/>
                </a:solidFill>
                <a:latin typeface="Arima Madurai"/>
                <a:ea typeface="Arima Madurai"/>
                <a:cs typeface="Arima Madurai"/>
                <a:sym typeface="Arima Madurai"/>
              </a:rPr>
              <a:t>¿Que les dice Jesús? </a:t>
            </a:r>
            <a:endParaRPr sz="2600" b="1" i="0" u="none" strike="noStrike" cap="none">
              <a:solidFill>
                <a:srgbClr val="C00000"/>
              </a:solidFill>
              <a:latin typeface="Arima Madurai"/>
              <a:ea typeface="Arima Madurai"/>
              <a:cs typeface="Arima Madurai"/>
              <a:sym typeface="Arima Madura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animEffect transition="in" filter="fade">
                                      <p:cBhvr>
                                        <p:cTn id="7" dur="1000"/>
                                        <p:tgtEl>
                                          <p:spTgt spid="13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5"/>
                                        </p:tgtEl>
                                        <p:attrNameLst>
                                          <p:attrName>style.visibility</p:attrName>
                                        </p:attrNameLst>
                                      </p:cBhvr>
                                      <p:to>
                                        <p:strVal val="visible"/>
                                      </p:to>
                                    </p:set>
                                    <p:animEffect transition="in" filter="fade">
                                      <p:cBhvr>
                                        <p:cTn id="10" dur="1000"/>
                                        <p:tgtEl>
                                          <p:spTgt spid="1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8"/>
                                        </p:tgtEl>
                                        <p:attrNameLst>
                                          <p:attrName>style.visibility</p:attrName>
                                        </p:attrNameLst>
                                      </p:cBhvr>
                                      <p:to>
                                        <p:strVal val="visible"/>
                                      </p:to>
                                    </p:set>
                                    <p:animEffect transition="in" filter="fade">
                                      <p:cBhvr>
                                        <p:cTn id="15" dur="1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mt="19000"/>
          </a:blip>
          <a:stretch>
            <a:fillRect/>
          </a:stretch>
        </a:blipFill>
        <a:effectLst/>
      </p:bgPr>
    </p:bg>
    <p:spTree>
      <p:nvGrpSpPr>
        <p:cNvPr id="1" name="Shape 142"/>
        <p:cNvGrpSpPr/>
        <p:nvPr/>
      </p:nvGrpSpPr>
      <p:grpSpPr>
        <a:xfrm>
          <a:off x="0" y="0"/>
          <a:ext cx="0" cy="0"/>
          <a:chOff x="0" y="0"/>
          <a:chExt cx="0" cy="0"/>
        </a:xfrm>
      </p:grpSpPr>
      <p:sp>
        <p:nvSpPr>
          <p:cNvPr id="143" name="Google Shape;143;p9"/>
          <p:cNvSpPr txBox="1">
            <a:spLocks noGrp="1"/>
          </p:cNvSpPr>
          <p:nvPr>
            <p:ph type="body" idx="2"/>
          </p:nvPr>
        </p:nvSpPr>
        <p:spPr>
          <a:xfrm>
            <a:off x="1394235" y="2466936"/>
            <a:ext cx="4358614" cy="2100172"/>
          </a:xfrm>
          <a:prstGeom prst="rect">
            <a:avLst/>
          </a:prstGeom>
          <a:noFill/>
          <a:ln>
            <a:noFill/>
          </a:ln>
        </p:spPr>
        <p:txBody>
          <a:bodyPr spcFirstLastPara="1" wrap="square" lIns="91425" tIns="45700" rIns="91425" bIns="45700" anchor="t" anchorCtr="0">
            <a:noAutofit/>
          </a:bodyPr>
          <a:lstStyle/>
          <a:p>
            <a:pPr marL="45720" lvl="0" indent="0" algn="ctr" rtl="0">
              <a:lnSpc>
                <a:spcPct val="100000"/>
              </a:lnSpc>
              <a:spcBef>
                <a:spcPts val="0"/>
              </a:spcBef>
              <a:spcAft>
                <a:spcPts val="0"/>
              </a:spcAft>
              <a:buClr>
                <a:schemeClr val="dk1"/>
              </a:buClr>
              <a:buSzPts val="2240"/>
              <a:buNone/>
            </a:pPr>
            <a:r>
              <a:rPr lang="es-ES" sz="2800" b="1">
                <a:latin typeface="Arima Madurai"/>
                <a:ea typeface="Arima Madurai"/>
                <a:cs typeface="Arima Madurai"/>
                <a:sym typeface="Arima Madurai"/>
              </a:rPr>
              <a:t>Disgustado dijo, “Dejen que los niños se acerquen a mí. El Reino de Dios es de los que son como ellos.”</a:t>
            </a:r>
            <a:endParaRPr sz="2800" b="1">
              <a:latin typeface="Arima Madurai"/>
              <a:ea typeface="Arima Madurai"/>
              <a:cs typeface="Arima Madurai"/>
              <a:sym typeface="Arima Madurai"/>
            </a:endParaRPr>
          </a:p>
        </p:txBody>
      </p:sp>
      <p:pic>
        <p:nvPicPr>
          <p:cNvPr id="144" name="Google Shape;144;p9"/>
          <p:cNvPicPr preferRelativeResize="0"/>
          <p:nvPr/>
        </p:nvPicPr>
        <p:blipFill rotWithShape="1">
          <a:blip r:embed="rId4">
            <a:alphaModFix/>
          </a:blip>
          <a:srcRect/>
          <a:stretch/>
        </p:blipFill>
        <p:spPr>
          <a:xfrm>
            <a:off x="6599976" y="1027069"/>
            <a:ext cx="3846977" cy="4979906"/>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anim calcmode="lin" valueType="num">
                                      <p:cBhvr additive="base">
                                        <p:cTn id="7" dur="500"/>
                                        <p:tgtEl>
                                          <p:spTgt spid="14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ildren Playing 16x9">
  <a:themeElements>
    <a:clrScheme name="Children Happy">
      <a:dk1>
        <a:srgbClr val="595959"/>
      </a:dk1>
      <a:lt1>
        <a:srgbClr val="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hildren Happy">
      <a:dk1>
        <a:srgbClr val="595959"/>
      </a:dk1>
      <a:lt1>
        <a:srgbClr val="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762</Words>
  <Application>Microsoft Office PowerPoint</Application>
  <PresentationFormat>Widescreen</PresentationFormat>
  <Paragraphs>63</Paragraphs>
  <Slides>20</Slides>
  <Notes>20</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Noto Sans Symbols</vt:lpstr>
      <vt:lpstr>Mate</vt:lpstr>
      <vt:lpstr>Amaranth</vt:lpstr>
      <vt:lpstr>Arial Black</vt:lpstr>
      <vt:lpstr>Overlock</vt:lpstr>
      <vt:lpstr>Arima Madurai</vt:lpstr>
      <vt:lpstr>Cambria</vt:lpstr>
      <vt:lpstr>Children Playing 16x9</vt:lpstr>
      <vt:lpstr>Ministerio Amigos de  Jesús y María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Mercedes Cristina Bermudez-Garcia</dc:creator>
  <cp:lastModifiedBy>Maria Varona</cp:lastModifiedBy>
  <cp:revision>3</cp:revision>
  <dcterms:created xsi:type="dcterms:W3CDTF">2021-03-01T17:42:30Z</dcterms:created>
  <dcterms:modified xsi:type="dcterms:W3CDTF">2024-09-29T15:08:35Z</dcterms:modified>
</cp:coreProperties>
</file>