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09" r:id="rId3"/>
    <p:sldId id="310" r:id="rId4"/>
    <p:sldId id="312" r:id="rId5"/>
    <p:sldId id="260" r:id="rId6"/>
    <p:sldId id="258" r:id="rId7"/>
    <p:sldId id="286" r:id="rId8"/>
    <p:sldId id="314" r:id="rId9"/>
    <p:sldId id="313" r:id="rId10"/>
    <p:sldId id="316" r:id="rId11"/>
    <p:sldId id="315" r:id="rId12"/>
    <p:sldId id="317" r:id="rId13"/>
    <p:sldId id="318" r:id="rId14"/>
    <p:sldId id="319" r:id="rId15"/>
    <p:sldId id="321" r:id="rId16"/>
    <p:sldId id="322" r:id="rId17"/>
    <p:sldId id="290" r:id="rId18"/>
    <p:sldId id="289" r:id="rId19"/>
    <p:sldId id="291" r:id="rId20"/>
    <p:sldId id="292" r:id="rId21"/>
    <p:sldId id="323" r:id="rId22"/>
    <p:sldId id="326" r:id="rId23"/>
    <p:sldId id="325" r:id="rId24"/>
    <p:sldId id="324" r:id="rId25"/>
    <p:sldId id="293" r:id="rId26"/>
    <p:sldId id="327" r:id="rId27"/>
    <p:sldId id="278" r:id="rId28"/>
    <p:sldId id="279" r:id="rId29"/>
    <p:sldId id="329" r:id="rId30"/>
    <p:sldId id="280" r:id="rId31"/>
    <p:sldId id="330" r:id="rId32"/>
    <p:sldId id="266" r:id="rId33"/>
    <p:sldId id="267" r:id="rId34"/>
    <p:sldId id="268" r:id="rId35"/>
    <p:sldId id="331" r:id="rId36"/>
    <p:sldId id="30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arona" initials="MV" lastIdx="1" clrIdx="0">
    <p:extLst>
      <p:ext uri="{19B8F6BF-5375-455C-9EA6-DF929625EA0E}">
        <p15:presenceInfo xmlns:p15="http://schemas.microsoft.com/office/powerpoint/2012/main" userId="e66636f13166b9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ECFF"/>
    <a:srgbClr val="996633"/>
    <a:srgbClr val="663300"/>
    <a:srgbClr val="F4DF88"/>
    <a:srgbClr val="F0BD56"/>
    <a:srgbClr val="F8DFAE"/>
    <a:srgbClr val="003399"/>
    <a:srgbClr val="26457C"/>
    <a:srgbClr val="DAD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67" d="100"/>
          <a:sy n="67" d="100"/>
        </p:scale>
        <p:origin x="2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869D5-0F82-4576-A1F0-1C90CC68A0E9}"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EF474-7DA0-42CB-80BA-91AA57AF4F1D}" type="slidenum">
              <a:rPr lang="en-US" smtClean="0"/>
              <a:t>‹#›</a:t>
            </a:fld>
            <a:endParaRPr lang="en-US"/>
          </a:p>
        </p:txBody>
      </p:sp>
    </p:spTree>
    <p:extLst>
      <p:ext uri="{BB962C8B-B14F-4D97-AF65-F5344CB8AC3E}">
        <p14:creationId xmlns:p14="http://schemas.microsoft.com/office/powerpoint/2010/main" val="82041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c1c4b2f5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3c1c4b2f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29</a:t>
            </a:fld>
            <a:endParaRPr lang="en-US"/>
          </a:p>
        </p:txBody>
      </p:sp>
    </p:spTree>
    <p:extLst>
      <p:ext uri="{BB962C8B-B14F-4D97-AF65-F5344CB8AC3E}">
        <p14:creationId xmlns:p14="http://schemas.microsoft.com/office/powerpoint/2010/main" val="35834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31</a:t>
            </a:fld>
            <a:endParaRPr lang="en-US"/>
          </a:p>
        </p:txBody>
      </p:sp>
    </p:spTree>
    <p:extLst>
      <p:ext uri="{BB962C8B-B14F-4D97-AF65-F5344CB8AC3E}">
        <p14:creationId xmlns:p14="http://schemas.microsoft.com/office/powerpoint/2010/main" val="3635288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a:t>Cuando</a:t>
            </a:r>
            <a:r>
              <a:rPr lang="en-US" sz="1600" dirty="0"/>
              <a:t> se </a:t>
            </a:r>
            <a:r>
              <a:rPr lang="en-US" sz="1600" dirty="0" err="1"/>
              <a:t>hace</a:t>
            </a:r>
            <a:r>
              <a:rPr lang="en-US" sz="1600" dirty="0"/>
              <a:t> </a:t>
            </a:r>
            <a:r>
              <a:rPr lang="en-US" sz="1600" dirty="0" err="1"/>
              <a:t>una</a:t>
            </a:r>
            <a:r>
              <a:rPr lang="en-US" sz="1600" dirty="0"/>
              <a:t> </a:t>
            </a:r>
            <a:r>
              <a:rPr lang="en-US" sz="1600" dirty="0" err="1"/>
              <a:t>consagración</a:t>
            </a:r>
            <a:r>
              <a:rPr lang="en-US" sz="1600" dirty="0"/>
              <a:t>, se </a:t>
            </a:r>
            <a:r>
              <a:rPr lang="en-US" sz="1600" dirty="0" err="1"/>
              <a:t>hace</a:t>
            </a:r>
            <a:r>
              <a:rPr lang="en-US" sz="1600" dirty="0"/>
              <a:t> </a:t>
            </a:r>
            <a:r>
              <a:rPr lang="en-US" sz="1600" dirty="0" err="1"/>
              <a:t>una</a:t>
            </a:r>
            <a:r>
              <a:rPr lang="en-US" sz="1600" dirty="0"/>
              <a:t> </a:t>
            </a:r>
            <a:r>
              <a:rPr lang="en-US" sz="1600" dirty="0" err="1"/>
              <a:t>oración</a:t>
            </a:r>
            <a:r>
              <a:rPr lang="en-US" sz="1600" dirty="0"/>
              <a:t> de </a:t>
            </a:r>
            <a:r>
              <a:rPr lang="en-US" sz="1600" dirty="0" err="1"/>
              <a:t>entrega</a:t>
            </a:r>
            <a:r>
              <a:rPr lang="en-US" sz="1600" dirty="0"/>
              <a:t>.</a:t>
            </a:r>
          </a:p>
          <a:p>
            <a:endParaRPr lang="en-US" sz="1600" dirty="0"/>
          </a:p>
          <a:p>
            <a:r>
              <a:rPr lang="en-US" sz="1600" dirty="0" err="1"/>
              <a:t>Vamos</a:t>
            </a:r>
            <a:r>
              <a:rPr lang="en-US" sz="1600" dirty="0"/>
              <a:t> a </a:t>
            </a:r>
            <a:r>
              <a:rPr lang="en-US" sz="1600" dirty="0" err="1"/>
              <a:t>practicar</a:t>
            </a:r>
            <a:r>
              <a:rPr lang="en-US" sz="1600" dirty="0"/>
              <a:t> </a:t>
            </a:r>
            <a:r>
              <a:rPr lang="en-US" sz="1600" dirty="0" err="1"/>
              <a:t>esta</a:t>
            </a:r>
            <a:r>
              <a:rPr lang="en-US" sz="1600" dirty="0"/>
              <a:t> </a:t>
            </a:r>
            <a:r>
              <a:rPr lang="en-US" sz="1600" dirty="0" err="1"/>
              <a:t>pequeña</a:t>
            </a:r>
            <a:r>
              <a:rPr lang="en-US" sz="1600" dirty="0"/>
              <a:t> </a:t>
            </a:r>
            <a:r>
              <a:rPr lang="en-US" sz="1600" dirty="0" err="1"/>
              <a:t>oración</a:t>
            </a:r>
            <a:endParaRPr lang="en-US" sz="1600" dirty="0"/>
          </a:p>
        </p:txBody>
      </p:sp>
      <p:sp>
        <p:nvSpPr>
          <p:cNvPr id="4" name="Slide Number Placeholder 3"/>
          <p:cNvSpPr>
            <a:spLocks noGrp="1"/>
          </p:cNvSpPr>
          <p:nvPr>
            <p:ph type="sldNum" sz="quarter" idx="10"/>
          </p:nvPr>
        </p:nvSpPr>
        <p:spPr/>
        <p:txBody>
          <a:bodyPr/>
          <a:lstStyle/>
          <a:p>
            <a:fld id="{F9C7D5BF-8D52-4127-BB9F-BAF31E859975}" type="slidenum">
              <a:rPr lang="en-US" smtClean="0"/>
              <a:pPr/>
              <a:t>32</a:t>
            </a:fld>
            <a:endParaRPr lang="en-US"/>
          </a:p>
        </p:txBody>
      </p:sp>
    </p:spTree>
    <p:extLst>
      <p:ext uri="{BB962C8B-B14F-4D97-AF65-F5344CB8AC3E}">
        <p14:creationId xmlns:p14="http://schemas.microsoft.com/office/powerpoint/2010/main" val="226253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Rezaban para que Dios mande lluvia porque había una gran sequia. Que es una sequia? (Cuando no llueve por mucho tiempo.) Que pasa cuando no llueve? ( Las plantas se mueren y no hay frutas ni vegetales para comer, ni </a:t>
            </a:r>
            <a:r>
              <a:rPr lang="es-ES" noProof="0" dirty="0" err="1"/>
              <a:t>yierba</a:t>
            </a:r>
            <a:r>
              <a:rPr lang="es-ES" noProof="0" dirty="0"/>
              <a:t> para que los animales coman. Todos pasan hambre.</a:t>
            </a:r>
          </a:p>
        </p:txBody>
      </p:sp>
      <p:sp>
        <p:nvSpPr>
          <p:cNvPr id="4" name="Slide Number Placeholder 3"/>
          <p:cNvSpPr>
            <a:spLocks noGrp="1"/>
          </p:cNvSpPr>
          <p:nvPr>
            <p:ph type="sldNum" sz="quarter" idx="5"/>
          </p:nvPr>
        </p:nvSpPr>
        <p:spPr/>
        <p:txBody>
          <a:bodyPr/>
          <a:lstStyle/>
          <a:p>
            <a:fld id="{C7BEF474-7DA0-42CB-80BA-91AA57AF4F1D}" type="slidenum">
              <a:rPr lang="en-US" smtClean="0"/>
              <a:t>18</a:t>
            </a:fld>
            <a:endParaRPr lang="en-US"/>
          </a:p>
        </p:txBody>
      </p:sp>
    </p:spTree>
    <p:extLst>
      <p:ext uri="{BB962C8B-B14F-4D97-AF65-F5344CB8AC3E}">
        <p14:creationId xmlns:p14="http://schemas.microsoft.com/office/powerpoint/2010/main" val="313171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U" noProof="0" dirty="0"/>
              <a:t>Subió al cielo una nubecita del mar y </a:t>
            </a:r>
            <a:r>
              <a:rPr lang="es-CU" noProof="0" dirty="0" err="1"/>
              <a:t>empez</a:t>
            </a:r>
            <a:r>
              <a:rPr lang="en-US" noProof="0" dirty="0"/>
              <a:t>ó</a:t>
            </a:r>
            <a:r>
              <a:rPr lang="es-CU" noProof="0" dirty="0"/>
              <a:t> a crecer y crecer…. Cuantas veces subieron? (7) ¿Es f</a:t>
            </a:r>
            <a:r>
              <a:rPr lang="en-US" noProof="0" dirty="0"/>
              <a:t>á</a:t>
            </a:r>
            <a:r>
              <a:rPr lang="es-CU" noProof="0" dirty="0" err="1"/>
              <a:t>cil</a:t>
            </a:r>
            <a:r>
              <a:rPr lang="es-CU" noProof="0" dirty="0"/>
              <a:t> subir un monte? (no) ¿Por que siguieron subiendo a pedirle a Dios por lluvia otra vez y otra vez? (Confiaban en Dios. </a:t>
            </a:r>
            <a:r>
              <a:rPr lang="es-CU" noProof="0" dirty="0" err="1"/>
              <a:t>Sabian</a:t>
            </a:r>
            <a:r>
              <a:rPr lang="es-CU" noProof="0" dirty="0"/>
              <a:t> que El iba mandar lluvia en su tiempo.)</a:t>
            </a:r>
          </a:p>
        </p:txBody>
      </p:sp>
      <p:sp>
        <p:nvSpPr>
          <p:cNvPr id="4" name="Slide Number Placeholder 3"/>
          <p:cNvSpPr>
            <a:spLocks noGrp="1"/>
          </p:cNvSpPr>
          <p:nvPr>
            <p:ph type="sldNum" sz="quarter" idx="5"/>
          </p:nvPr>
        </p:nvSpPr>
        <p:spPr/>
        <p:txBody>
          <a:bodyPr/>
          <a:lstStyle/>
          <a:p>
            <a:fld id="{C7BEF474-7DA0-42CB-80BA-91AA57AF4F1D}" type="slidenum">
              <a:rPr lang="en-US" smtClean="0"/>
              <a:t>19</a:t>
            </a:fld>
            <a:endParaRPr lang="en-US"/>
          </a:p>
        </p:txBody>
      </p:sp>
    </p:spTree>
    <p:extLst>
      <p:ext uri="{BB962C8B-B14F-4D97-AF65-F5344CB8AC3E}">
        <p14:creationId xmlns:p14="http://schemas.microsoft.com/office/powerpoint/2010/main" val="168625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El cielo se oscureció y empezó a llover mucho. Elías y Eliseo dieron gracias a Dios cantando y bailando! ¿Cómo le dan ustedes gracias a Dios?</a:t>
            </a:r>
          </a:p>
        </p:txBody>
      </p:sp>
      <p:sp>
        <p:nvSpPr>
          <p:cNvPr id="4" name="Slide Number Placeholder 3"/>
          <p:cNvSpPr>
            <a:spLocks noGrp="1"/>
          </p:cNvSpPr>
          <p:nvPr>
            <p:ph type="sldNum" sz="quarter" idx="5"/>
          </p:nvPr>
        </p:nvSpPr>
        <p:spPr/>
        <p:txBody>
          <a:bodyPr/>
          <a:lstStyle/>
          <a:p>
            <a:fld id="{C7BEF474-7DA0-42CB-80BA-91AA57AF4F1D}" type="slidenum">
              <a:rPr lang="en-US" smtClean="0"/>
              <a:t>20</a:t>
            </a:fld>
            <a:endParaRPr lang="en-US"/>
          </a:p>
        </p:txBody>
      </p:sp>
    </p:spTree>
    <p:extLst>
      <p:ext uri="{BB962C8B-B14F-4D97-AF65-F5344CB8AC3E}">
        <p14:creationId xmlns:p14="http://schemas.microsoft.com/office/powerpoint/2010/main" val="283907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El cielo se oscureció y empezó a llover mucho. Elías y Eliseo dieron gracias a Dios cantando y bailando! ¿Cómo le dan ustedes gracias a Dios?</a:t>
            </a:r>
          </a:p>
        </p:txBody>
      </p:sp>
      <p:sp>
        <p:nvSpPr>
          <p:cNvPr id="4" name="Slide Number Placeholder 3"/>
          <p:cNvSpPr>
            <a:spLocks noGrp="1"/>
          </p:cNvSpPr>
          <p:nvPr>
            <p:ph type="sldNum" sz="quarter" idx="5"/>
          </p:nvPr>
        </p:nvSpPr>
        <p:spPr/>
        <p:txBody>
          <a:bodyPr/>
          <a:lstStyle/>
          <a:p>
            <a:fld id="{C7BEF474-7DA0-42CB-80BA-91AA57AF4F1D}" type="slidenum">
              <a:rPr lang="en-US" smtClean="0"/>
              <a:t>21</a:t>
            </a:fld>
            <a:endParaRPr lang="en-US"/>
          </a:p>
        </p:txBody>
      </p:sp>
    </p:spTree>
    <p:extLst>
      <p:ext uri="{BB962C8B-B14F-4D97-AF65-F5344CB8AC3E}">
        <p14:creationId xmlns:p14="http://schemas.microsoft.com/office/powerpoint/2010/main" val="229942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El cielo se oscureció y empezó a llover mucho. Elías y Eliseo dieron gracias a Dios cantando y bailando! ¿Cómo le dan ustedes gracias a Dios?</a:t>
            </a:r>
          </a:p>
        </p:txBody>
      </p:sp>
      <p:sp>
        <p:nvSpPr>
          <p:cNvPr id="4" name="Slide Number Placeholder 3"/>
          <p:cNvSpPr>
            <a:spLocks noGrp="1"/>
          </p:cNvSpPr>
          <p:nvPr>
            <p:ph type="sldNum" sz="quarter" idx="5"/>
          </p:nvPr>
        </p:nvSpPr>
        <p:spPr/>
        <p:txBody>
          <a:bodyPr/>
          <a:lstStyle/>
          <a:p>
            <a:fld id="{C7BEF474-7DA0-42CB-80BA-91AA57AF4F1D}" type="slidenum">
              <a:rPr lang="en-US" smtClean="0"/>
              <a:t>22</a:t>
            </a:fld>
            <a:endParaRPr lang="en-US"/>
          </a:p>
        </p:txBody>
      </p:sp>
    </p:spTree>
    <p:extLst>
      <p:ext uri="{BB962C8B-B14F-4D97-AF65-F5344CB8AC3E}">
        <p14:creationId xmlns:p14="http://schemas.microsoft.com/office/powerpoint/2010/main" val="244532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El cielo se oscureció y empezó a llover mucho. Elías y Eliseo dieron gracias a Dios cantando y bailando! ¿Cómo le dan ustedes gracias a Dios?</a:t>
            </a:r>
          </a:p>
        </p:txBody>
      </p:sp>
      <p:sp>
        <p:nvSpPr>
          <p:cNvPr id="4" name="Slide Number Placeholder 3"/>
          <p:cNvSpPr>
            <a:spLocks noGrp="1"/>
          </p:cNvSpPr>
          <p:nvPr>
            <p:ph type="sldNum" sz="quarter" idx="5"/>
          </p:nvPr>
        </p:nvSpPr>
        <p:spPr/>
        <p:txBody>
          <a:bodyPr/>
          <a:lstStyle/>
          <a:p>
            <a:fld id="{C7BEF474-7DA0-42CB-80BA-91AA57AF4F1D}" type="slidenum">
              <a:rPr lang="en-US" smtClean="0"/>
              <a:t>24</a:t>
            </a:fld>
            <a:endParaRPr lang="en-US"/>
          </a:p>
        </p:txBody>
      </p:sp>
    </p:spTree>
    <p:extLst>
      <p:ext uri="{BB962C8B-B14F-4D97-AF65-F5344CB8AC3E}">
        <p14:creationId xmlns:p14="http://schemas.microsoft.com/office/powerpoint/2010/main" val="349185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noProof="0" dirty="0"/>
              <a:t>Cuando todos oyeron del gran milagro que Dios había hecho, se convirtió en un lugar Sagrado. ¿Qué es un milagro? (Un evento que solo Dios puede hacer.) Muchas personas se retiraron en las cuevas para orar y hacer penitencia (sacrificio).</a:t>
            </a:r>
          </a:p>
        </p:txBody>
      </p:sp>
      <p:sp>
        <p:nvSpPr>
          <p:cNvPr id="4" name="Slide Number Placeholder 3"/>
          <p:cNvSpPr>
            <a:spLocks noGrp="1"/>
          </p:cNvSpPr>
          <p:nvPr>
            <p:ph type="sldNum" sz="quarter" idx="5"/>
          </p:nvPr>
        </p:nvSpPr>
        <p:spPr/>
        <p:txBody>
          <a:bodyPr/>
          <a:lstStyle/>
          <a:p>
            <a:fld id="{C7BEF474-7DA0-42CB-80BA-91AA57AF4F1D}" type="slidenum">
              <a:rPr lang="en-US" smtClean="0"/>
              <a:t>25</a:t>
            </a:fld>
            <a:endParaRPr lang="en-US"/>
          </a:p>
        </p:txBody>
      </p:sp>
    </p:spTree>
    <p:extLst>
      <p:ext uri="{BB962C8B-B14F-4D97-AF65-F5344CB8AC3E}">
        <p14:creationId xmlns:p14="http://schemas.microsoft.com/office/powerpoint/2010/main" val="77879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697A-CE9B-42BF-B254-20A080948F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CB1823-8674-4005-B371-1F2D0246E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7FC21-30EA-4ACD-A88C-3E687BF2D986}"/>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5" name="Footer Placeholder 4">
            <a:extLst>
              <a:ext uri="{FF2B5EF4-FFF2-40B4-BE49-F238E27FC236}">
                <a16:creationId xmlns:a16="http://schemas.microsoft.com/office/drawing/2014/main" id="{FFFFAA93-E259-4E73-8CEC-93A0277A4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83B5D-ED7D-4C9C-A220-9A22D4A97DFE}"/>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3277203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8489-11EA-40EE-A7B7-73670FC7BF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2CFDF-C89C-4C85-8C84-3B1EA1F11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DCC42-BEF3-43E4-865D-E67AE99C05A2}"/>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5" name="Footer Placeholder 4">
            <a:extLst>
              <a:ext uri="{FF2B5EF4-FFF2-40B4-BE49-F238E27FC236}">
                <a16:creationId xmlns:a16="http://schemas.microsoft.com/office/drawing/2014/main" id="{FD842A42-7E79-43FE-98EE-C0A198FEF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96D87-8AE0-45C2-BCF8-414AF09424FB}"/>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1480853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F4BAC-2E26-454C-B021-4079EB14A2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51FEF-B436-403C-A7A5-B07FD8E1DB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D5CFC-4D2A-484D-AE90-658EDFD4DCEF}"/>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5" name="Footer Placeholder 4">
            <a:extLst>
              <a:ext uri="{FF2B5EF4-FFF2-40B4-BE49-F238E27FC236}">
                <a16:creationId xmlns:a16="http://schemas.microsoft.com/office/drawing/2014/main" id="{00DEE3B4-DAA1-40BF-BA6F-9BCC9E232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3B0BA-056F-4074-ABB4-CAAA58F70B6E}"/>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3769838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3C05-3F0C-4AA2-8E12-00A486F12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B218D-DA0C-4638-9FF8-CF216C0AE6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41C79-1141-46DA-903E-06E63D761794}"/>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5" name="Footer Placeholder 4">
            <a:extLst>
              <a:ext uri="{FF2B5EF4-FFF2-40B4-BE49-F238E27FC236}">
                <a16:creationId xmlns:a16="http://schemas.microsoft.com/office/drawing/2014/main" id="{080E650F-B7AA-4F06-8C63-55A953439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16951-411C-43B7-BA33-CE5A3DD8E67A}"/>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132571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585C-D3FA-4AD9-ADAF-7DFA8B8D5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E4956-BB56-4943-8582-EFBEE8797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B19098-EC3C-4494-AC35-0595098D89E3}"/>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5" name="Footer Placeholder 4">
            <a:extLst>
              <a:ext uri="{FF2B5EF4-FFF2-40B4-BE49-F238E27FC236}">
                <a16:creationId xmlns:a16="http://schemas.microsoft.com/office/drawing/2014/main" id="{CD479040-5925-4685-BF2E-3243E5E44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BED4D-0D15-4974-AC66-F3E533F8A1C6}"/>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2679575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E5AE-0E17-4A82-AF02-5C4BC6FE1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3428B-8658-4896-9490-DF90148BF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1C3A7A-8329-4189-A293-49E77B7CF7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B15CD-68A5-40E1-8EB6-189FF97BEBA1}"/>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6" name="Footer Placeholder 5">
            <a:extLst>
              <a:ext uri="{FF2B5EF4-FFF2-40B4-BE49-F238E27FC236}">
                <a16:creationId xmlns:a16="http://schemas.microsoft.com/office/drawing/2014/main" id="{2179CEC5-35F2-407E-BBAA-CC86DDE27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2C0F1-82A1-4F0F-BCF4-C4C470CBD085}"/>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1000285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400E-C862-46CC-A96B-4256E1E8E1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0A214F-1348-4EBD-9E2A-BE327557F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9E62F-AA8D-4C3A-87E0-97B370BC8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FE76CE-A328-4FA9-AADD-34D445A82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B44E0-E572-4AE1-857A-DE08863DF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3DC088-0E04-4C95-87A5-701697862B94}"/>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8" name="Footer Placeholder 7">
            <a:extLst>
              <a:ext uri="{FF2B5EF4-FFF2-40B4-BE49-F238E27FC236}">
                <a16:creationId xmlns:a16="http://schemas.microsoft.com/office/drawing/2014/main" id="{4E880172-9644-49A2-BDC8-B3B1B34CA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076C2-C1F6-4CB5-B341-F968E0C6F89E}"/>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522187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23FA-8198-4FAB-B08A-E63A07D63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F4A4CD-B7DA-424C-A8F7-248C200ECFC5}"/>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4" name="Footer Placeholder 3">
            <a:extLst>
              <a:ext uri="{FF2B5EF4-FFF2-40B4-BE49-F238E27FC236}">
                <a16:creationId xmlns:a16="http://schemas.microsoft.com/office/drawing/2014/main" id="{6FC2E1AA-2EB6-4351-B22F-E14CC42BCD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575D1A-16FB-432E-968A-1CE48A76D5B3}"/>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137748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B9F5A-32DD-4592-8F55-5D3148EDB2BB}"/>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3" name="Footer Placeholder 2">
            <a:extLst>
              <a:ext uri="{FF2B5EF4-FFF2-40B4-BE49-F238E27FC236}">
                <a16:creationId xmlns:a16="http://schemas.microsoft.com/office/drawing/2014/main" id="{6A9EE4C0-A01F-452E-8CB4-815B229923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18164-6306-4B37-B176-3E37B44A4FC9}"/>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2852317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C85C-1F48-45A5-8DED-D435DF9AB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16A573-4CC2-40F7-88B8-D19B54A49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5E1420-7008-4C19-ACFA-BCA199BA4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FD559-FA11-4AE7-BA45-1F1F6B4657A3}"/>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6" name="Footer Placeholder 5">
            <a:extLst>
              <a:ext uri="{FF2B5EF4-FFF2-40B4-BE49-F238E27FC236}">
                <a16:creationId xmlns:a16="http://schemas.microsoft.com/office/drawing/2014/main" id="{C1E78317-B26B-4EDC-AE5A-12AAE102E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D7288-ECEA-4FDE-916F-BCB7815BE104}"/>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265314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51CA-AE35-4D0D-83AD-0093CBE8F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6225A-D041-4C2F-A254-2B194E030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D0B784-CFEE-4146-B31F-B7545570F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B5BD2-626C-4E63-9DAA-8F26AE76373A}"/>
              </a:ext>
            </a:extLst>
          </p:cNvPr>
          <p:cNvSpPr>
            <a:spLocks noGrp="1"/>
          </p:cNvSpPr>
          <p:nvPr>
            <p:ph type="dt" sz="half" idx="10"/>
          </p:nvPr>
        </p:nvSpPr>
        <p:spPr/>
        <p:txBody>
          <a:bodyPr/>
          <a:lstStyle/>
          <a:p>
            <a:fld id="{C15AB8AE-EDE1-4E26-832F-7981E5E07F6E}" type="datetimeFigureOut">
              <a:rPr lang="en-US" smtClean="0"/>
              <a:t>10/5/2023</a:t>
            </a:fld>
            <a:endParaRPr lang="en-US"/>
          </a:p>
        </p:txBody>
      </p:sp>
      <p:sp>
        <p:nvSpPr>
          <p:cNvPr id="6" name="Footer Placeholder 5">
            <a:extLst>
              <a:ext uri="{FF2B5EF4-FFF2-40B4-BE49-F238E27FC236}">
                <a16:creationId xmlns:a16="http://schemas.microsoft.com/office/drawing/2014/main" id="{9E3DCD7C-5BB8-4801-9C71-1BC968EC9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0AD3C-9318-459F-8BF8-1B5298D340CD}"/>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3315403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534CB-9225-4A4D-98D4-1E748B5B5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DA344-9113-42CC-BBAF-6D64843CB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68A98-CE11-47DD-BD2C-A1B2D9815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AB8AE-EDE1-4E26-832F-7981E5E07F6E}" type="datetimeFigureOut">
              <a:rPr lang="en-US" smtClean="0"/>
              <a:t>10/5/2023</a:t>
            </a:fld>
            <a:endParaRPr lang="en-US"/>
          </a:p>
        </p:txBody>
      </p:sp>
      <p:sp>
        <p:nvSpPr>
          <p:cNvPr id="5" name="Footer Placeholder 4">
            <a:extLst>
              <a:ext uri="{FF2B5EF4-FFF2-40B4-BE49-F238E27FC236}">
                <a16:creationId xmlns:a16="http://schemas.microsoft.com/office/drawing/2014/main" id="{7493E73D-04D1-4DFC-AA3B-95ACB598D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14485D-F590-4C7D-BF07-FC5211177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D336D-C94E-44EA-A735-4871BD34EEDF}" type="slidenum">
              <a:rPr lang="en-US" smtClean="0"/>
              <a:t>‹#›</a:t>
            </a:fld>
            <a:endParaRPr lang="en-US"/>
          </a:p>
        </p:txBody>
      </p:sp>
    </p:spTree>
    <p:extLst>
      <p:ext uri="{BB962C8B-B14F-4D97-AF65-F5344CB8AC3E}">
        <p14:creationId xmlns:p14="http://schemas.microsoft.com/office/powerpoint/2010/main" val="1391103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hyperlink" Target="https://youtu.be/HpTiXLSyGgM" TargetMode="External"/><Relationship Id="rId2" Type="http://schemas.openxmlformats.org/officeDocument/2006/relationships/slideLayout" Target="../slideLayouts/slideLayout6.xml"/><Relationship Id="rId1" Type="http://schemas.openxmlformats.org/officeDocument/2006/relationships/video" Target="https://www.youtube.com/embed/HpTiXLSyGgM?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com/url?sa=i&amp;rct=j&amp;q=&amp;esrc=s&amp;source=images&amp;cd=&amp;cad=rja&amp;uact=8&amp;ved=2ahUKEwj6hObhwMHeAhWqwFkKHZaLDvwQjRx6BAgBEAU&amp;url=https://www.wattpad.com/story/137630044-exchange-of-hearts&amp;psig=AOvVaw2PKtJ2eVgTs_5ISEFnSen5&amp;ust=1541653338119464" TargetMode="Externa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s://www.google.com/url?sa=i&amp;rct=j&amp;q=&amp;esrc=s&amp;source=images&amp;cd=&amp;cad=rja&amp;uact=8&amp;ved=2ahUKEwj6hObhwMHeAhWqwFkKHZaLDvwQjRx6BAgBEAU&amp;url=https://www.wattpad.com/story/137630044-exchange-of-hearts&amp;psig=AOvVaw2PKtJ2eVgTs_5ISEFnSen5&amp;ust=154165333811946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s://www.google.com/url?sa=i&amp;rct=j&amp;q=&amp;esrc=s&amp;source=images&amp;cd=&amp;cad=rja&amp;uact=8&amp;ved=2ahUKEwj6hObhwMHeAhWqwFkKHZaLDvwQjRx6BAgBEAU&amp;url=https://www.wattpad.com/story/137630044-exchange-of-hearts&amp;psig=AOvVaw2PKtJ2eVgTs_5ISEFnSen5&amp;ust=154165333811946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jpe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hyperlink" Target="https://www.wikidoc.org/index.php/Nose_disease" TargetMode="External"/><Relationship Id="rId1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hyperlink" Target="https://marthasialer-9.blogspot.com/2014/05/estimulacion-auditiva-y-visual-para.html" TargetMode="External"/><Relationship Id="rId12" Type="http://schemas.openxmlformats.org/officeDocument/2006/relationships/image" Target="../media/image58.jpg"/><Relationship Id="rId17" Type="http://schemas.openxmlformats.org/officeDocument/2006/relationships/image" Target="../media/image37.png"/><Relationship Id="rId2" Type="http://schemas.openxmlformats.org/officeDocument/2006/relationships/video" Target="https://www.youtube.com/embed/2B9KrS5tfz8?feature=oembed" TargetMode="External"/><Relationship Id="rId16" Type="http://schemas.openxmlformats.org/officeDocument/2006/relationships/image" Target="../media/image61.jpeg"/><Relationship Id="rId1" Type="http://schemas.openxmlformats.org/officeDocument/2006/relationships/video" Target="https://www.youtube.com/embed/87BHTMtI_dY?feature=oembed" TargetMode="External"/><Relationship Id="rId6" Type="http://schemas.openxmlformats.org/officeDocument/2006/relationships/image" Target="../media/image55.gif"/><Relationship Id="rId11" Type="http://schemas.openxmlformats.org/officeDocument/2006/relationships/hyperlink" Target="https://www.dermapixel.com/2015/09/la-alergia-de-la-nina.html" TargetMode="External"/><Relationship Id="rId5" Type="http://schemas.openxmlformats.org/officeDocument/2006/relationships/hyperlink" Target="https://pxhere.com/es/photo/775172" TargetMode="External"/><Relationship Id="rId15" Type="http://schemas.openxmlformats.org/officeDocument/2006/relationships/image" Target="../media/image60.jpeg"/><Relationship Id="rId10" Type="http://schemas.openxmlformats.org/officeDocument/2006/relationships/image" Target="../media/image57.JPG"/><Relationship Id="rId4" Type="http://schemas.openxmlformats.org/officeDocument/2006/relationships/image" Target="../media/image54.jpeg"/><Relationship Id="rId9" Type="http://schemas.openxmlformats.org/officeDocument/2006/relationships/hyperlink" Target="https://www.pexels.com/photo/baby-baby-hand-love-433493/" TargetMode="External"/><Relationship Id="rId14" Type="http://schemas.openxmlformats.org/officeDocument/2006/relationships/image" Target="../media/image59.jpeg"/></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hyperlink" Target="https://youtu.be/V7xeJhuAA18" TargetMode="External"/><Relationship Id="rId2" Type="http://schemas.openxmlformats.org/officeDocument/2006/relationships/slideLayout" Target="../slideLayouts/slideLayout6.xml"/><Relationship Id="rId1" Type="http://schemas.openxmlformats.org/officeDocument/2006/relationships/video" Target="https://www.youtube.com/embed/V7xeJhuAA18?feature=oembed" TargetMode="Externa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3A27-6786-43E9-B866-391CB23B2697}"/>
              </a:ext>
            </a:extLst>
          </p:cNvPr>
          <p:cNvSpPr>
            <a:spLocks noGrp="1"/>
          </p:cNvSpPr>
          <p:nvPr>
            <p:ph type="title"/>
          </p:nvPr>
        </p:nvSpPr>
        <p:spPr>
          <a:xfrm>
            <a:off x="442351" y="4007372"/>
            <a:ext cx="7000875" cy="2150541"/>
          </a:xfrm>
          <a:effectLst>
            <a:outerShdw blurRad="50800" dist="38100" algn="l" rotWithShape="0">
              <a:prstClr val="black">
                <a:alpha val="40000"/>
              </a:prstClr>
            </a:outerShdw>
          </a:effectLst>
        </p:spPr>
        <p:txBody>
          <a:bodyPr>
            <a:noAutofit/>
          </a:bodyPr>
          <a:lstStyle/>
          <a:p>
            <a:pPr algn="ctr"/>
            <a:r>
              <a:rPr lang="es-ES" sz="5000" b="1" dirty="0">
                <a:ln>
                  <a:solidFill>
                    <a:srgbClr val="FFFF00"/>
                  </a:solidFill>
                </a:ln>
                <a:solidFill>
                  <a:srgbClr val="FFC000"/>
                </a:solidFill>
                <a:latin typeface="Bodoni MT" panose="02070603080606020203" pitchFamily="18" charset="0"/>
              </a:rPr>
              <a:t>La Historia </a:t>
            </a:r>
            <a:br>
              <a:rPr lang="es-ES" sz="5000" b="1" dirty="0">
                <a:ln>
                  <a:solidFill>
                    <a:srgbClr val="FFFF00"/>
                  </a:solidFill>
                </a:ln>
                <a:solidFill>
                  <a:srgbClr val="FFC000"/>
                </a:solidFill>
                <a:latin typeface="Bodoni MT" panose="02070603080606020203" pitchFamily="18" charset="0"/>
              </a:rPr>
            </a:br>
            <a:r>
              <a:rPr lang="es-ES" sz="5000" b="1" dirty="0">
                <a:ln>
                  <a:solidFill>
                    <a:srgbClr val="FFFF00"/>
                  </a:solidFill>
                </a:ln>
                <a:solidFill>
                  <a:srgbClr val="FFC000"/>
                </a:solidFill>
                <a:latin typeface="Bodoni MT" panose="02070603080606020203" pitchFamily="18" charset="0"/>
              </a:rPr>
              <a:t>de la </a:t>
            </a:r>
            <a:br>
              <a:rPr lang="es-ES" sz="5000" b="1" dirty="0">
                <a:ln>
                  <a:solidFill>
                    <a:srgbClr val="FFFF00"/>
                  </a:solidFill>
                </a:ln>
                <a:solidFill>
                  <a:srgbClr val="FFC000"/>
                </a:solidFill>
                <a:latin typeface="Bodoni MT" panose="02070603080606020203" pitchFamily="18" charset="0"/>
              </a:rPr>
            </a:br>
            <a:r>
              <a:rPr lang="es-ES" sz="5000" b="1" dirty="0">
                <a:ln>
                  <a:solidFill>
                    <a:srgbClr val="FFFF00"/>
                  </a:solidFill>
                </a:ln>
                <a:solidFill>
                  <a:srgbClr val="FFC000"/>
                </a:solidFill>
                <a:latin typeface="Bodoni MT" panose="02070603080606020203" pitchFamily="18" charset="0"/>
              </a:rPr>
              <a:t>Virgen del Corazón de Oro</a:t>
            </a:r>
            <a:endParaRPr lang="en-US" sz="5000" b="1" dirty="0">
              <a:ln>
                <a:solidFill>
                  <a:srgbClr val="FFFF00"/>
                </a:solidFill>
              </a:ln>
              <a:solidFill>
                <a:srgbClr val="FFC000"/>
              </a:solidFill>
              <a:latin typeface="Bodoni MT" panose="02070603080606020203" pitchFamily="18" charset="0"/>
            </a:endParaRPr>
          </a:p>
        </p:txBody>
      </p:sp>
      <p:pic>
        <p:nvPicPr>
          <p:cNvPr id="6" name="Picture 5">
            <a:extLst>
              <a:ext uri="{FF2B5EF4-FFF2-40B4-BE49-F238E27FC236}">
                <a16:creationId xmlns:a16="http://schemas.microsoft.com/office/drawing/2014/main" id="{360154E5-AC29-45EE-9C1D-2AB4E9FA6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899" y="185737"/>
            <a:ext cx="1725452" cy="172545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BA5568A0-8BD8-DE78-2E75-97F80134B573}"/>
              </a:ext>
            </a:extLst>
          </p:cNvPr>
          <p:cNvSpPr txBox="1"/>
          <p:nvPr/>
        </p:nvSpPr>
        <p:spPr>
          <a:xfrm>
            <a:off x="2985247" y="185737"/>
            <a:ext cx="8592671" cy="1015663"/>
          </a:xfrm>
          <a:prstGeom prst="rect">
            <a:avLst/>
          </a:prstGeom>
          <a:noFill/>
        </p:spPr>
        <p:txBody>
          <a:bodyPr wrap="square" rtlCol="0">
            <a:spAutoFit/>
          </a:bodyPr>
          <a:lstStyle/>
          <a:p>
            <a:pPr algn="ctr"/>
            <a:r>
              <a:rPr lang="en-US" sz="4000" dirty="0">
                <a:solidFill>
                  <a:srgbClr val="0070C0"/>
                </a:solidFill>
                <a:effectLst>
                  <a:outerShdw blurRad="50800" dist="38100" algn="l" rotWithShape="0">
                    <a:prstClr val="black">
                      <a:alpha val="40000"/>
                    </a:prstClr>
                  </a:outerShdw>
                </a:effectLst>
                <a:latin typeface="+mj-lt"/>
                <a:ea typeface="+mj-ea"/>
                <a:cs typeface="+mj-cs"/>
              </a:rPr>
              <a:t>MINISTERIO AMIGOS DE JESUS Y MARIA</a:t>
            </a:r>
          </a:p>
          <a:p>
            <a:pPr algn="ctr"/>
            <a:r>
              <a:rPr lang="en-US" sz="2000" dirty="0">
                <a:solidFill>
                  <a:srgbClr val="0070C0"/>
                </a:solidFill>
                <a:effectLst>
                  <a:outerShdw blurRad="50800" dist="38100" algn="l" rotWithShape="0">
                    <a:prstClr val="black">
                      <a:alpha val="40000"/>
                    </a:prstClr>
                  </a:outerShdw>
                </a:effectLst>
                <a:latin typeface="+mj-lt"/>
                <a:ea typeface="+mj-ea"/>
                <a:cs typeface="+mj-cs"/>
              </a:rPr>
              <a:t>WWW.FCPEACE.ORG</a:t>
            </a:r>
          </a:p>
        </p:txBody>
      </p:sp>
      <p:pic>
        <p:nvPicPr>
          <p:cNvPr id="3" name="Picture 2" descr="Our Lady Mother of Humanity: Messages of Our Lady of Beauraing">
            <a:extLst>
              <a:ext uri="{FF2B5EF4-FFF2-40B4-BE49-F238E27FC236}">
                <a16:creationId xmlns:a16="http://schemas.microsoft.com/office/drawing/2014/main" id="{F431D2D3-E430-D685-E3D0-B82D3DF62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78" y="1555150"/>
            <a:ext cx="3419475" cy="5132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9FD73D-7435-8267-D90B-6858ED165842}"/>
              </a:ext>
            </a:extLst>
          </p:cNvPr>
          <p:cNvSpPr txBox="1"/>
          <p:nvPr/>
        </p:nvSpPr>
        <p:spPr>
          <a:xfrm>
            <a:off x="306620" y="2521100"/>
            <a:ext cx="7272338" cy="1600438"/>
          </a:xfrm>
          <a:prstGeom prst="rect">
            <a:avLst/>
          </a:prstGeom>
          <a:noFill/>
        </p:spPr>
        <p:txBody>
          <a:bodyPr wrap="square" rtlCol="0">
            <a:spAutoFit/>
          </a:bodyPr>
          <a:lstStyle/>
          <a:p>
            <a:pPr algn="ctr"/>
            <a:r>
              <a:rPr lang="en-US" sz="4000" dirty="0">
                <a:solidFill>
                  <a:srgbClr val="0070C0"/>
                </a:solidFill>
                <a:effectLst>
                  <a:outerShdw blurRad="50800" dist="38100" algn="l" rotWithShape="0">
                    <a:prstClr val="black">
                      <a:alpha val="40000"/>
                    </a:prstClr>
                  </a:outerShdw>
                </a:effectLst>
                <a:latin typeface="+mj-lt"/>
                <a:ea typeface="+mj-ea"/>
                <a:cs typeface="+mj-cs"/>
              </a:rPr>
              <a:t>CONSAGRACION AL INMACULADO CORAZON DE MARIA</a:t>
            </a:r>
          </a:p>
          <a:p>
            <a:endParaRPr lang="en-US" dirty="0"/>
          </a:p>
        </p:txBody>
      </p:sp>
    </p:spTree>
    <p:extLst>
      <p:ext uri="{BB962C8B-B14F-4D97-AF65-F5344CB8AC3E}">
        <p14:creationId xmlns:p14="http://schemas.microsoft.com/office/powerpoint/2010/main" val="3879489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69AB14-10C1-97BF-E952-941AB0250440}"/>
              </a:ext>
            </a:extLst>
          </p:cNvPr>
          <p:cNvSpPr txBox="1">
            <a:spLocks/>
          </p:cNvSpPr>
          <p:nvPr/>
        </p:nvSpPr>
        <p:spPr>
          <a:xfrm>
            <a:off x="4729164" y="269346"/>
            <a:ext cx="6972299" cy="1498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chemeClr val="accent4">
                    <a:lumMod val="75000"/>
                  </a:schemeClr>
                </a:solidFill>
                <a:latin typeface="Bodoni MT" panose="02070603080606020203" pitchFamily="18" charset="0"/>
              </a:rPr>
              <a:t>De pronto Alberto grita, “Mira, la Virgen, vestida de blanco, esta caminando en el puente!</a:t>
            </a:r>
          </a:p>
        </p:txBody>
      </p:sp>
      <p:sp>
        <p:nvSpPr>
          <p:cNvPr id="4" name="Title 1">
            <a:extLst>
              <a:ext uri="{FF2B5EF4-FFF2-40B4-BE49-F238E27FC236}">
                <a16:creationId xmlns:a16="http://schemas.microsoft.com/office/drawing/2014/main" id="{DB5009E6-FABD-1F41-4FFD-BAC0D0FBDB32}"/>
              </a:ext>
            </a:extLst>
          </p:cNvPr>
          <p:cNvSpPr txBox="1">
            <a:spLocks/>
          </p:cNvSpPr>
          <p:nvPr/>
        </p:nvSpPr>
        <p:spPr>
          <a:xfrm>
            <a:off x="4729164" y="2155894"/>
            <a:ext cx="7272335" cy="1498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chemeClr val="accent4">
                    <a:lumMod val="75000"/>
                  </a:schemeClr>
                </a:solidFill>
                <a:latin typeface="Bodoni MT" panose="02070603080606020203" pitchFamily="18" charset="0"/>
              </a:rPr>
              <a:t>Las niñas </a:t>
            </a:r>
            <a:r>
              <a:rPr lang="es-419" sz="2800">
                <a:solidFill>
                  <a:schemeClr val="accent4">
                    <a:lumMod val="75000"/>
                  </a:schemeClr>
                </a:solidFill>
                <a:latin typeface="Bodoni MT" panose="02070603080606020203" pitchFamily="18" charset="0"/>
              </a:rPr>
              <a:t>se voltearon </a:t>
            </a:r>
            <a:r>
              <a:rPr lang="es-419" sz="2800" dirty="0">
                <a:solidFill>
                  <a:schemeClr val="accent4">
                    <a:lumMod val="75000"/>
                  </a:schemeClr>
                </a:solidFill>
                <a:latin typeface="Bodoni MT" panose="02070603080606020203" pitchFamily="18" charset="0"/>
              </a:rPr>
              <a:t>y vieron a la Virgen envuelta en luz, con rayos de luz coronando su cabeza. Vestía de blanco y tenia un rosario colgando de su brazo derecho. Parecía estar caminando en una nube.</a:t>
            </a:r>
          </a:p>
        </p:txBody>
      </p:sp>
      <p:sp>
        <p:nvSpPr>
          <p:cNvPr id="5" name="Title 1">
            <a:extLst>
              <a:ext uri="{FF2B5EF4-FFF2-40B4-BE49-F238E27FC236}">
                <a16:creationId xmlns:a16="http://schemas.microsoft.com/office/drawing/2014/main" id="{9423266D-096A-D9E2-3ADD-67944057B3A5}"/>
              </a:ext>
            </a:extLst>
          </p:cNvPr>
          <p:cNvSpPr txBox="1">
            <a:spLocks/>
          </p:cNvSpPr>
          <p:nvPr/>
        </p:nvSpPr>
        <p:spPr>
          <a:xfrm>
            <a:off x="4729164" y="4042443"/>
            <a:ext cx="7272335" cy="25462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chemeClr val="accent4">
                    <a:lumMod val="75000"/>
                  </a:schemeClr>
                </a:solidFill>
                <a:latin typeface="Bodoni MT" panose="02070603080606020203" pitchFamily="18" charset="0"/>
              </a:rPr>
              <a:t>Asustados, tocaban duro en la puerta para avisar a las hermanitas del convento. Cuando salió Gilberta, en seguida vio a la Virgen en el puente. Le dijeron a la hermana Valeria, pero ella no la veía y no les hizo caso.</a:t>
            </a:r>
          </a:p>
        </p:txBody>
      </p:sp>
      <p:pic>
        <p:nvPicPr>
          <p:cNvPr id="7" name="Picture 6">
            <a:extLst>
              <a:ext uri="{FF2B5EF4-FFF2-40B4-BE49-F238E27FC236}">
                <a16:creationId xmlns:a16="http://schemas.microsoft.com/office/drawing/2014/main" id="{C8C9A355-D88C-54C7-6A0D-54FD3CF4F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2" y="131205"/>
            <a:ext cx="3967162" cy="6486369"/>
          </a:xfrm>
          <a:prstGeom prst="rect">
            <a:avLst/>
          </a:prstGeom>
          <a:ln>
            <a:noFill/>
          </a:ln>
          <a:effectLst>
            <a:softEdge rad="112500"/>
          </a:effectLst>
        </p:spPr>
      </p:pic>
    </p:spTree>
    <p:extLst>
      <p:ext uri="{BB962C8B-B14F-4D97-AF65-F5344CB8AC3E}">
        <p14:creationId xmlns:p14="http://schemas.microsoft.com/office/powerpoint/2010/main" val="295616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156A-29C7-7B0E-9A7D-104129C17F73}"/>
              </a:ext>
            </a:extLst>
          </p:cNvPr>
          <p:cNvSpPr txBox="1">
            <a:spLocks/>
          </p:cNvSpPr>
          <p:nvPr/>
        </p:nvSpPr>
        <p:spPr>
          <a:xfrm>
            <a:off x="1157288" y="114300"/>
            <a:ext cx="9877424" cy="96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Nadie les creía, ni sus padres, amigos, maestros, el sacerdote, las monjitas, los policías, los gobernantes… </a:t>
            </a:r>
          </a:p>
        </p:txBody>
      </p:sp>
      <p:sp>
        <p:nvSpPr>
          <p:cNvPr id="4" name="Title 1">
            <a:extLst>
              <a:ext uri="{FF2B5EF4-FFF2-40B4-BE49-F238E27FC236}">
                <a16:creationId xmlns:a16="http://schemas.microsoft.com/office/drawing/2014/main" id="{DB5009E6-FABD-1F41-4FFD-BAC0D0FBDB32}"/>
              </a:ext>
            </a:extLst>
          </p:cNvPr>
          <p:cNvSpPr txBox="1">
            <a:spLocks/>
          </p:cNvSpPr>
          <p:nvPr/>
        </p:nvSpPr>
        <p:spPr>
          <a:xfrm>
            <a:off x="2188369" y="5934167"/>
            <a:ext cx="7815262" cy="6952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chemeClr val="accent4">
                    <a:lumMod val="75000"/>
                  </a:schemeClr>
                </a:solidFill>
                <a:latin typeface="Bodoni MT" panose="02070603080606020203" pitchFamily="18" charset="0"/>
              </a:rPr>
              <a:t>Pero los niños insistían que era verdad.</a:t>
            </a:r>
          </a:p>
        </p:txBody>
      </p:sp>
      <p:pic>
        <p:nvPicPr>
          <p:cNvPr id="6150" name="Picture 6" descr="Our Lady of Beauraing, the Virgin with the Golden Heart : University of  Dayton, Ohio">
            <a:extLst>
              <a:ext uri="{FF2B5EF4-FFF2-40B4-BE49-F238E27FC236}">
                <a16:creationId xmlns:a16="http://schemas.microsoft.com/office/drawing/2014/main" id="{41E21316-9925-5109-A7AD-129B6D22B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014" y="1247794"/>
            <a:ext cx="6659971" cy="4517705"/>
          </a:xfrm>
          <a:prstGeom prst="rect">
            <a:avLst/>
          </a:prstGeom>
          <a:noFill/>
          <a:ln w="76200">
            <a:solidFill>
              <a:srgbClr val="92D050"/>
            </a:solidFill>
          </a:ln>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288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7E50-AE6C-0C0C-999B-CB682AE3B0FE}"/>
              </a:ext>
            </a:extLst>
          </p:cNvPr>
          <p:cNvSpPr txBox="1">
            <a:spLocks/>
          </p:cNvSpPr>
          <p:nvPr/>
        </p:nvSpPr>
        <p:spPr>
          <a:xfrm>
            <a:off x="185738" y="355029"/>
            <a:ext cx="11841954" cy="96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Las primeras 3 veces que se apareció, la Virgen María no dijo nada. Los adultos querían mas información, así que el 4to día, los niños le preguntaron, “Tu eres la Virgen Inmaculada?” Ella indicó que sí con su cabeza y abrió sus brazos.</a:t>
            </a:r>
            <a:endParaRPr lang="es-419" sz="2800" dirty="0">
              <a:latin typeface="Bodoni MT" panose="02070603080606020203" pitchFamily="18" charset="0"/>
            </a:endParaRPr>
          </a:p>
        </p:txBody>
      </p:sp>
      <p:sp>
        <p:nvSpPr>
          <p:cNvPr id="4" name="Title 1">
            <a:extLst>
              <a:ext uri="{FF2B5EF4-FFF2-40B4-BE49-F238E27FC236}">
                <a16:creationId xmlns:a16="http://schemas.microsoft.com/office/drawing/2014/main" id="{25FA9144-070D-4A1E-C6A6-80957483C5A1}"/>
              </a:ext>
            </a:extLst>
          </p:cNvPr>
          <p:cNvSpPr txBox="1">
            <a:spLocks/>
          </p:cNvSpPr>
          <p:nvPr/>
        </p:nvSpPr>
        <p:spPr>
          <a:xfrm>
            <a:off x="7415214" y="2178548"/>
            <a:ext cx="4612478" cy="130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000" dirty="0">
                <a:solidFill>
                  <a:schemeClr val="accent4">
                    <a:lumMod val="75000"/>
                  </a:schemeClr>
                </a:solidFill>
                <a:latin typeface="Bodoni MT" panose="02070603080606020203" pitchFamily="18" charset="0"/>
              </a:rPr>
              <a:t>Después preguntaron, </a:t>
            </a:r>
          </a:p>
          <a:p>
            <a:pPr algn="ctr"/>
            <a:r>
              <a:rPr lang="es-419" sz="3000" dirty="0">
                <a:solidFill>
                  <a:schemeClr val="accent4">
                    <a:lumMod val="75000"/>
                  </a:schemeClr>
                </a:solidFill>
                <a:latin typeface="Bodoni MT" panose="02070603080606020203" pitchFamily="18" charset="0"/>
              </a:rPr>
              <a:t>“¿Qué quieres de nosotros?”</a:t>
            </a:r>
          </a:p>
        </p:txBody>
      </p:sp>
      <p:sp>
        <p:nvSpPr>
          <p:cNvPr id="5" name="Title 1">
            <a:extLst>
              <a:ext uri="{FF2B5EF4-FFF2-40B4-BE49-F238E27FC236}">
                <a16:creationId xmlns:a16="http://schemas.microsoft.com/office/drawing/2014/main" id="{1220EF92-55B6-FB86-D486-005638DE7A4F}"/>
              </a:ext>
            </a:extLst>
          </p:cNvPr>
          <p:cNvSpPr txBox="1">
            <a:spLocks/>
          </p:cNvSpPr>
          <p:nvPr/>
        </p:nvSpPr>
        <p:spPr>
          <a:xfrm>
            <a:off x="7415213" y="3620022"/>
            <a:ext cx="4776787" cy="130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000" dirty="0">
                <a:solidFill>
                  <a:schemeClr val="accent4">
                    <a:lumMod val="75000"/>
                  </a:schemeClr>
                </a:solidFill>
                <a:latin typeface="Bodoni MT" panose="02070603080606020203" pitchFamily="18" charset="0"/>
              </a:rPr>
              <a:t>Ella habló por primera vez, </a:t>
            </a:r>
            <a:r>
              <a:rPr lang="es-419" sz="3000" dirty="0">
                <a:solidFill>
                  <a:srgbClr val="C00000"/>
                </a:solidFill>
                <a:latin typeface="Bodoni MT" panose="02070603080606020203" pitchFamily="18" charset="0"/>
              </a:rPr>
              <a:t>“¡Que siempre sean buenos!”</a:t>
            </a:r>
          </a:p>
        </p:txBody>
      </p:sp>
      <p:sp>
        <p:nvSpPr>
          <p:cNvPr id="6" name="Title 1">
            <a:extLst>
              <a:ext uri="{FF2B5EF4-FFF2-40B4-BE49-F238E27FC236}">
                <a16:creationId xmlns:a16="http://schemas.microsoft.com/office/drawing/2014/main" id="{E66C7728-0986-B078-E5A4-2E6E16EAB721}"/>
              </a:ext>
            </a:extLst>
          </p:cNvPr>
          <p:cNvSpPr txBox="1">
            <a:spLocks/>
          </p:cNvSpPr>
          <p:nvPr/>
        </p:nvSpPr>
        <p:spPr>
          <a:xfrm>
            <a:off x="7415213" y="5200849"/>
            <a:ext cx="4612479" cy="130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000" dirty="0">
                <a:solidFill>
                  <a:schemeClr val="accent4">
                    <a:lumMod val="75000"/>
                  </a:schemeClr>
                </a:solidFill>
                <a:latin typeface="Bodoni MT" panose="02070603080606020203" pitchFamily="18" charset="0"/>
              </a:rPr>
              <a:t>Ellos contestaron,  </a:t>
            </a:r>
          </a:p>
          <a:p>
            <a:pPr algn="ctr"/>
            <a:r>
              <a:rPr lang="es-419" sz="3000" dirty="0">
                <a:solidFill>
                  <a:schemeClr val="accent4">
                    <a:lumMod val="75000"/>
                  </a:schemeClr>
                </a:solidFill>
                <a:latin typeface="Bodoni MT" panose="02070603080606020203" pitchFamily="18" charset="0"/>
              </a:rPr>
              <a:t>“¡Sí, siempre seremos buenos!”</a:t>
            </a:r>
          </a:p>
        </p:txBody>
      </p:sp>
      <p:pic>
        <p:nvPicPr>
          <p:cNvPr id="7" name="Picture 2" descr="Accedió «sin entusiasmo» a estudiar las apariciones de Beauraing: algo en  los niños le convenció - ReL">
            <a:extLst>
              <a:ext uri="{FF2B5EF4-FFF2-40B4-BE49-F238E27FC236}">
                <a16:creationId xmlns:a16="http://schemas.microsoft.com/office/drawing/2014/main" id="{4432702B-4821-A0BF-49E1-61A5371DD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79" y="2279639"/>
            <a:ext cx="6920908" cy="4042965"/>
          </a:xfrm>
          <a:prstGeom prst="rect">
            <a:avLst/>
          </a:prstGeom>
          <a:noFill/>
          <a:ln w="76200">
            <a:solidFill>
              <a:srgbClr val="FFC000"/>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60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7E50-AE6C-0C0C-999B-CB682AE3B0FE}"/>
              </a:ext>
            </a:extLst>
          </p:cNvPr>
          <p:cNvSpPr txBox="1">
            <a:spLocks/>
          </p:cNvSpPr>
          <p:nvPr/>
        </p:nvSpPr>
        <p:spPr>
          <a:xfrm>
            <a:off x="628651" y="355029"/>
            <a:ext cx="10725149" cy="96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Muchos decían cosas feas de los niños. Pero ahora la gente del pueblo empezaron a orar y a ir a misa. La Virgen empezó a aparecerse en frente del árbol en el patio del convento donde seguiría apareciéndose.</a:t>
            </a:r>
            <a:endParaRPr lang="es-419" sz="2800" dirty="0">
              <a:latin typeface="Bodoni MT" panose="02070603080606020203" pitchFamily="18" charset="0"/>
            </a:endParaRPr>
          </a:p>
        </p:txBody>
      </p:sp>
      <p:sp>
        <p:nvSpPr>
          <p:cNvPr id="3" name="TextBox 2">
            <a:extLst>
              <a:ext uri="{FF2B5EF4-FFF2-40B4-BE49-F238E27FC236}">
                <a16:creationId xmlns:a16="http://schemas.microsoft.com/office/drawing/2014/main" id="{485BF353-0321-9AF4-7B6A-90A1EA9765F2}"/>
              </a:ext>
            </a:extLst>
          </p:cNvPr>
          <p:cNvSpPr txBox="1"/>
          <p:nvPr/>
        </p:nvSpPr>
        <p:spPr>
          <a:xfrm>
            <a:off x="2171700" y="2626940"/>
            <a:ext cx="242888" cy="416298"/>
          </a:xfrm>
          <a:prstGeom prst="rect">
            <a:avLst/>
          </a:prstGeom>
          <a:solidFill>
            <a:schemeClr val="accent4">
              <a:lumMod val="20000"/>
              <a:lumOff val="80000"/>
            </a:schemeClr>
          </a:solidFill>
        </p:spPr>
        <p:txBody>
          <a:bodyPr wrap="square" rtlCol="0">
            <a:spAutoFit/>
          </a:bodyPr>
          <a:lstStyle/>
          <a:p>
            <a:endParaRPr lang="en-US" dirty="0"/>
          </a:p>
        </p:txBody>
      </p:sp>
      <p:sp>
        <p:nvSpPr>
          <p:cNvPr id="4" name="Title 1">
            <a:extLst>
              <a:ext uri="{FF2B5EF4-FFF2-40B4-BE49-F238E27FC236}">
                <a16:creationId xmlns:a16="http://schemas.microsoft.com/office/drawing/2014/main" id="{25FA9144-070D-4A1E-C6A6-80957483C5A1}"/>
              </a:ext>
            </a:extLst>
          </p:cNvPr>
          <p:cNvSpPr txBox="1">
            <a:spLocks/>
          </p:cNvSpPr>
          <p:nvPr/>
        </p:nvSpPr>
        <p:spPr>
          <a:xfrm>
            <a:off x="5991225" y="3097868"/>
            <a:ext cx="5288755" cy="1474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000" dirty="0">
                <a:solidFill>
                  <a:schemeClr val="accent4">
                    <a:lumMod val="75000"/>
                  </a:schemeClr>
                </a:solidFill>
                <a:latin typeface="Bodoni MT" panose="02070603080606020203" pitchFamily="18" charset="0"/>
              </a:rPr>
              <a:t>Les pidió que vinieran el día de la Inmaculada Concepción, </a:t>
            </a:r>
          </a:p>
          <a:p>
            <a:pPr algn="ctr"/>
            <a:r>
              <a:rPr lang="es-419" sz="3000" dirty="0">
                <a:solidFill>
                  <a:schemeClr val="accent4">
                    <a:lumMod val="75000"/>
                  </a:schemeClr>
                </a:solidFill>
                <a:latin typeface="Bodoni MT" panose="02070603080606020203" pitchFamily="18" charset="0"/>
              </a:rPr>
              <a:t>el 8 de diciembre. </a:t>
            </a:r>
          </a:p>
        </p:txBody>
      </p:sp>
      <p:sp>
        <p:nvSpPr>
          <p:cNvPr id="5" name="Title 1">
            <a:extLst>
              <a:ext uri="{FF2B5EF4-FFF2-40B4-BE49-F238E27FC236}">
                <a16:creationId xmlns:a16="http://schemas.microsoft.com/office/drawing/2014/main" id="{1220EF92-55B6-FB86-D486-005638DE7A4F}"/>
              </a:ext>
            </a:extLst>
          </p:cNvPr>
          <p:cNvSpPr txBox="1">
            <a:spLocks/>
          </p:cNvSpPr>
          <p:nvPr/>
        </p:nvSpPr>
        <p:spPr>
          <a:xfrm>
            <a:off x="6096000" y="1741116"/>
            <a:ext cx="4885936" cy="130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000" dirty="0">
                <a:solidFill>
                  <a:schemeClr val="accent4">
                    <a:lumMod val="75000"/>
                  </a:schemeClr>
                </a:solidFill>
                <a:latin typeface="Bodoni MT" panose="02070603080606020203" pitchFamily="18" charset="0"/>
              </a:rPr>
              <a:t>La Virgen les dijo que construyeran una capilla.</a:t>
            </a:r>
            <a:endParaRPr lang="es-419" sz="3000" dirty="0">
              <a:solidFill>
                <a:srgbClr val="C00000"/>
              </a:solidFill>
              <a:latin typeface="Bodoni MT" panose="02070603080606020203" pitchFamily="18" charset="0"/>
            </a:endParaRPr>
          </a:p>
        </p:txBody>
      </p:sp>
      <p:sp>
        <p:nvSpPr>
          <p:cNvPr id="6" name="Title 1">
            <a:extLst>
              <a:ext uri="{FF2B5EF4-FFF2-40B4-BE49-F238E27FC236}">
                <a16:creationId xmlns:a16="http://schemas.microsoft.com/office/drawing/2014/main" id="{E66C7728-0986-B078-E5A4-2E6E16EAB721}"/>
              </a:ext>
            </a:extLst>
          </p:cNvPr>
          <p:cNvSpPr txBox="1">
            <a:spLocks/>
          </p:cNvSpPr>
          <p:nvPr/>
        </p:nvSpPr>
        <p:spPr>
          <a:xfrm>
            <a:off x="5612609" y="4821250"/>
            <a:ext cx="6200773" cy="130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000" dirty="0">
                <a:solidFill>
                  <a:schemeClr val="accent4">
                    <a:lumMod val="75000"/>
                  </a:schemeClr>
                </a:solidFill>
                <a:latin typeface="Bodoni MT" panose="02070603080606020203" pitchFamily="18" charset="0"/>
              </a:rPr>
              <a:t>En algunas apariciones solo les acompañaba mientras los niños rezaban el Rosario.</a:t>
            </a:r>
          </a:p>
        </p:txBody>
      </p:sp>
      <p:pic>
        <p:nvPicPr>
          <p:cNvPr id="8" name="Picture 7">
            <a:extLst>
              <a:ext uri="{FF2B5EF4-FFF2-40B4-BE49-F238E27FC236}">
                <a16:creationId xmlns:a16="http://schemas.microsoft.com/office/drawing/2014/main" id="{426970B2-5C4E-F08E-DF32-5CE83BEB0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18" y="1784076"/>
            <a:ext cx="4885936" cy="4718895"/>
          </a:xfrm>
          <a:prstGeom prst="rect">
            <a:avLst/>
          </a:prstGeom>
        </p:spPr>
      </p:pic>
    </p:spTree>
    <p:extLst>
      <p:ext uri="{BB962C8B-B14F-4D97-AF65-F5344CB8AC3E}">
        <p14:creationId xmlns:p14="http://schemas.microsoft.com/office/powerpoint/2010/main" val="145275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7E50-AE6C-0C0C-999B-CB682AE3B0FE}"/>
              </a:ext>
            </a:extLst>
          </p:cNvPr>
          <p:cNvSpPr txBox="1">
            <a:spLocks/>
          </p:cNvSpPr>
          <p:nvPr/>
        </p:nvSpPr>
        <p:spPr>
          <a:xfrm>
            <a:off x="185738" y="266561"/>
            <a:ext cx="11627644" cy="96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El 29 de diciembre, antes de despedirse, la Virgen abrió sus brazos y por primera vez manifestó un corazón brillante de oro. Por eso le dieron el nombre de </a:t>
            </a:r>
            <a:r>
              <a:rPr lang="es-419" sz="2800" dirty="0">
                <a:ln>
                  <a:solidFill>
                    <a:schemeClr val="accent4">
                      <a:lumMod val="60000"/>
                      <a:lumOff val="40000"/>
                    </a:schemeClr>
                  </a:solidFill>
                </a:ln>
                <a:solidFill>
                  <a:srgbClr val="FFFF00"/>
                </a:solidFill>
                <a:effectLst>
                  <a:outerShdw blurRad="50800" dist="38100" dir="5400000" algn="t" rotWithShape="0">
                    <a:prstClr val="black">
                      <a:alpha val="40000"/>
                    </a:prstClr>
                  </a:outerShdw>
                </a:effectLst>
                <a:latin typeface="Bodoni MT" panose="02070603080606020203" pitchFamily="18" charset="0"/>
              </a:rPr>
              <a:t>NUESTRA SE</a:t>
            </a:r>
            <a:r>
              <a:rPr lang="es-419" sz="2800" dirty="0">
                <a:ln>
                  <a:solidFill>
                    <a:schemeClr val="accent4">
                      <a:lumMod val="60000"/>
                      <a:lumOff val="40000"/>
                    </a:schemeClr>
                  </a:solidFill>
                </a:ln>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Ň</a:t>
            </a:r>
            <a:r>
              <a:rPr lang="es-419" sz="2800" dirty="0">
                <a:ln>
                  <a:solidFill>
                    <a:schemeClr val="accent4">
                      <a:lumMod val="60000"/>
                      <a:lumOff val="40000"/>
                    </a:schemeClr>
                  </a:solidFill>
                </a:ln>
                <a:solidFill>
                  <a:srgbClr val="FFFF00"/>
                </a:solidFill>
                <a:effectLst>
                  <a:outerShdw blurRad="50800" dist="38100" dir="5400000" algn="t" rotWithShape="0">
                    <a:prstClr val="black">
                      <a:alpha val="40000"/>
                    </a:prstClr>
                  </a:outerShdw>
                </a:effectLst>
                <a:latin typeface="Bodoni MT" panose="02070603080606020203" pitchFamily="18" charset="0"/>
              </a:rPr>
              <a:t>ORA DEL CORAZÓN DE ORO</a:t>
            </a:r>
            <a:r>
              <a:rPr lang="es-419" sz="2800" dirty="0">
                <a:solidFill>
                  <a:srgbClr val="0070C0"/>
                </a:solidFill>
                <a:latin typeface="Bodoni MT" panose="02070603080606020203" pitchFamily="18" charset="0"/>
              </a:rPr>
              <a:t>.</a:t>
            </a:r>
            <a:endParaRPr lang="es-419" sz="2800" dirty="0">
              <a:latin typeface="Bodoni MT" panose="02070603080606020203" pitchFamily="18" charset="0"/>
            </a:endParaRPr>
          </a:p>
        </p:txBody>
      </p:sp>
      <p:sp>
        <p:nvSpPr>
          <p:cNvPr id="5" name="Title 1">
            <a:extLst>
              <a:ext uri="{FF2B5EF4-FFF2-40B4-BE49-F238E27FC236}">
                <a16:creationId xmlns:a16="http://schemas.microsoft.com/office/drawing/2014/main" id="{1220EF92-55B6-FB86-D486-005638DE7A4F}"/>
              </a:ext>
            </a:extLst>
          </p:cNvPr>
          <p:cNvSpPr txBox="1">
            <a:spLocks/>
          </p:cNvSpPr>
          <p:nvPr/>
        </p:nvSpPr>
        <p:spPr>
          <a:xfrm>
            <a:off x="4957763" y="2126878"/>
            <a:ext cx="6557962" cy="130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dirty="0">
                <a:solidFill>
                  <a:schemeClr val="accent4">
                    <a:lumMod val="75000"/>
                  </a:schemeClr>
                </a:solidFill>
                <a:latin typeface="Bodoni MT" panose="02070603080606020203" pitchFamily="18" charset="0"/>
              </a:rPr>
              <a:t>En siguientes apariciones, la Virgen repetía, </a:t>
            </a:r>
          </a:p>
          <a:p>
            <a:pPr algn="ctr"/>
            <a:r>
              <a:rPr lang="es-419" sz="4000" dirty="0">
                <a:solidFill>
                  <a:srgbClr val="C00000"/>
                </a:solidFill>
                <a:latin typeface="Bodoni MT" panose="02070603080606020203" pitchFamily="18" charset="0"/>
              </a:rPr>
              <a:t>“¡Oren, Oren, Oren Mucho!”</a:t>
            </a:r>
          </a:p>
        </p:txBody>
      </p:sp>
      <p:pic>
        <p:nvPicPr>
          <p:cNvPr id="10242" name="Picture 2" descr="Our Lady of Beauraing">
            <a:extLst>
              <a:ext uri="{FF2B5EF4-FFF2-40B4-BE49-F238E27FC236}">
                <a16:creationId xmlns:a16="http://schemas.microsoft.com/office/drawing/2014/main" id="{D528B9F8-EAE9-DC50-D41A-2AAE19618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20" y="1395984"/>
            <a:ext cx="3796101" cy="5462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D8F2007-6FA6-B0C0-0187-9D7789C49F68}"/>
              </a:ext>
            </a:extLst>
          </p:cNvPr>
          <p:cNvSpPr txBox="1">
            <a:spLocks/>
          </p:cNvSpPr>
          <p:nvPr/>
        </p:nvSpPr>
        <p:spPr>
          <a:xfrm>
            <a:off x="5793776" y="4324490"/>
            <a:ext cx="4885936" cy="130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dirty="0">
                <a:solidFill>
                  <a:srgbClr val="C00000"/>
                </a:solidFill>
                <a:latin typeface="Bodoni MT" panose="02070603080606020203" pitchFamily="18" charset="0"/>
              </a:rPr>
              <a:t>“¡Oren Siempre!”</a:t>
            </a:r>
          </a:p>
        </p:txBody>
      </p:sp>
    </p:spTree>
    <p:extLst>
      <p:ext uri="{BB962C8B-B14F-4D97-AF65-F5344CB8AC3E}">
        <p14:creationId xmlns:p14="http://schemas.microsoft.com/office/powerpoint/2010/main" val="1682785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7E50-AE6C-0C0C-999B-CB682AE3B0FE}"/>
              </a:ext>
            </a:extLst>
          </p:cNvPr>
          <p:cNvSpPr txBox="1">
            <a:spLocks/>
          </p:cNvSpPr>
          <p:nvPr/>
        </p:nvSpPr>
        <p:spPr>
          <a:xfrm>
            <a:off x="185738" y="266561"/>
            <a:ext cx="7572375" cy="96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El 3 de enero de 1933, en su última aparición, </a:t>
            </a:r>
          </a:p>
          <a:p>
            <a:pPr algn="ctr"/>
            <a:r>
              <a:rPr lang="es-419" sz="2800" dirty="0">
                <a:solidFill>
                  <a:srgbClr val="0070C0"/>
                </a:solidFill>
                <a:latin typeface="Bodoni MT" panose="02070603080606020203" pitchFamily="18" charset="0"/>
              </a:rPr>
              <a:t>la Virgen dio secretos y mensajes, uno diferente a cada niño. Algunos mensajes públicos eran:</a:t>
            </a:r>
            <a:endParaRPr lang="es-419" sz="2800" dirty="0">
              <a:latin typeface="Bodoni MT" panose="02070603080606020203" pitchFamily="18" charset="0"/>
            </a:endParaRPr>
          </a:p>
        </p:txBody>
      </p:sp>
      <p:sp>
        <p:nvSpPr>
          <p:cNvPr id="5" name="Title 1">
            <a:extLst>
              <a:ext uri="{FF2B5EF4-FFF2-40B4-BE49-F238E27FC236}">
                <a16:creationId xmlns:a16="http://schemas.microsoft.com/office/drawing/2014/main" id="{1220EF92-55B6-FB86-D486-005638DE7A4F}"/>
              </a:ext>
            </a:extLst>
          </p:cNvPr>
          <p:cNvSpPr txBox="1">
            <a:spLocks/>
          </p:cNvSpPr>
          <p:nvPr/>
        </p:nvSpPr>
        <p:spPr>
          <a:xfrm>
            <a:off x="185738" y="2180104"/>
            <a:ext cx="7429500" cy="892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dirty="0">
                <a:solidFill>
                  <a:srgbClr val="C00000"/>
                </a:solidFill>
                <a:latin typeface="Bodoni MT" panose="02070603080606020203" pitchFamily="18" charset="0"/>
              </a:rPr>
              <a:t>“Yo convertiré a pecadores.”</a:t>
            </a:r>
          </a:p>
        </p:txBody>
      </p:sp>
      <p:sp>
        <p:nvSpPr>
          <p:cNvPr id="7" name="Title 1">
            <a:extLst>
              <a:ext uri="{FF2B5EF4-FFF2-40B4-BE49-F238E27FC236}">
                <a16:creationId xmlns:a16="http://schemas.microsoft.com/office/drawing/2014/main" id="{DD8F2007-6FA6-B0C0-0187-9D7789C49F68}"/>
              </a:ext>
            </a:extLst>
          </p:cNvPr>
          <p:cNvSpPr txBox="1">
            <a:spLocks/>
          </p:cNvSpPr>
          <p:nvPr/>
        </p:nvSpPr>
        <p:spPr>
          <a:xfrm>
            <a:off x="279797" y="4021227"/>
            <a:ext cx="7241382" cy="130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dirty="0">
                <a:solidFill>
                  <a:srgbClr val="C00000"/>
                </a:solidFill>
                <a:latin typeface="Bodoni MT" panose="02070603080606020203" pitchFamily="18" charset="0"/>
              </a:rPr>
              <a:t>“Yo soy la Madre de Dios, la Reina del Cielo. Oren siempre.”</a:t>
            </a:r>
          </a:p>
        </p:txBody>
      </p:sp>
      <p:pic>
        <p:nvPicPr>
          <p:cNvPr id="12290" name="Picture 2" descr="The Virgin with the Golden Heart, Beauraing, Belgium, 1932-1933 | Divine  Mysteries and Miracles">
            <a:extLst>
              <a:ext uri="{FF2B5EF4-FFF2-40B4-BE49-F238E27FC236}">
                <a16:creationId xmlns:a16="http://schemas.microsoft.com/office/drawing/2014/main" id="{C97C96C5-390A-7606-CA3F-5262792AD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516" y="133238"/>
            <a:ext cx="4070746" cy="6596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22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7E50-AE6C-0C0C-999B-CB682AE3B0FE}"/>
              </a:ext>
            </a:extLst>
          </p:cNvPr>
          <p:cNvSpPr txBox="1">
            <a:spLocks/>
          </p:cNvSpPr>
          <p:nvPr/>
        </p:nvSpPr>
        <p:spPr>
          <a:xfrm>
            <a:off x="145256" y="0"/>
            <a:ext cx="11901487" cy="16765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Fernanda, que no había visto a la Virgen esa tarde rezaba el Rosario mientras lloraba de tristeza. De pronto un trueno sonó en todo el Cielo y una bola de fuego cayó en el árbol donde se aparecía la Virgen. Todos lo vieron. Ahora Fernanda lloraba de alegría porque veía a la Virgen. La Virgen le dijo:</a:t>
            </a:r>
            <a:endParaRPr lang="es-419" sz="2800" dirty="0">
              <a:latin typeface="Bodoni MT" panose="02070603080606020203" pitchFamily="18" charset="0"/>
            </a:endParaRPr>
          </a:p>
        </p:txBody>
      </p:sp>
      <p:sp>
        <p:nvSpPr>
          <p:cNvPr id="5" name="Title 1">
            <a:extLst>
              <a:ext uri="{FF2B5EF4-FFF2-40B4-BE49-F238E27FC236}">
                <a16:creationId xmlns:a16="http://schemas.microsoft.com/office/drawing/2014/main" id="{1220EF92-55B6-FB86-D486-005638DE7A4F}"/>
              </a:ext>
            </a:extLst>
          </p:cNvPr>
          <p:cNvSpPr txBox="1">
            <a:spLocks/>
          </p:cNvSpPr>
          <p:nvPr/>
        </p:nvSpPr>
        <p:spPr>
          <a:xfrm>
            <a:off x="5574505" y="2176674"/>
            <a:ext cx="6000750" cy="892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dirty="0">
                <a:solidFill>
                  <a:srgbClr val="FF0000"/>
                </a:solidFill>
                <a:latin typeface="Bodoni MT" panose="02070603080606020203" pitchFamily="18" charset="0"/>
              </a:rPr>
              <a:t>“¿Tú amas a mi Hijo?”</a:t>
            </a:r>
          </a:p>
        </p:txBody>
      </p:sp>
      <p:sp>
        <p:nvSpPr>
          <p:cNvPr id="3" name="Title 1">
            <a:extLst>
              <a:ext uri="{FF2B5EF4-FFF2-40B4-BE49-F238E27FC236}">
                <a16:creationId xmlns:a16="http://schemas.microsoft.com/office/drawing/2014/main" id="{61DEA6A7-0689-226E-F38E-12DA6CF9EEA7}"/>
              </a:ext>
            </a:extLst>
          </p:cNvPr>
          <p:cNvSpPr txBox="1">
            <a:spLocks/>
          </p:cNvSpPr>
          <p:nvPr/>
        </p:nvSpPr>
        <p:spPr>
          <a:xfrm>
            <a:off x="6095999" y="3553737"/>
            <a:ext cx="4957762" cy="892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dirty="0">
                <a:solidFill>
                  <a:srgbClr val="FF0000"/>
                </a:solidFill>
                <a:latin typeface="Bodoni MT" panose="02070603080606020203" pitchFamily="18" charset="0"/>
              </a:rPr>
              <a:t>“¿Tú me amas a mí?”</a:t>
            </a:r>
          </a:p>
        </p:txBody>
      </p:sp>
      <p:sp>
        <p:nvSpPr>
          <p:cNvPr id="4" name="Title 1">
            <a:extLst>
              <a:ext uri="{FF2B5EF4-FFF2-40B4-BE49-F238E27FC236}">
                <a16:creationId xmlns:a16="http://schemas.microsoft.com/office/drawing/2014/main" id="{08139F0C-AF82-75A2-7906-463DC069F261}"/>
              </a:ext>
            </a:extLst>
          </p:cNvPr>
          <p:cNvSpPr txBox="1">
            <a:spLocks/>
          </p:cNvSpPr>
          <p:nvPr/>
        </p:nvSpPr>
        <p:spPr>
          <a:xfrm>
            <a:off x="5476875" y="4946279"/>
            <a:ext cx="6715125" cy="892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dirty="0">
                <a:solidFill>
                  <a:srgbClr val="FF0000"/>
                </a:solidFill>
                <a:latin typeface="Bodoni MT" panose="02070603080606020203" pitchFamily="18" charset="0"/>
              </a:rPr>
              <a:t>“Entonces sacrifícate por mí.”</a:t>
            </a:r>
          </a:p>
        </p:txBody>
      </p:sp>
      <p:pic>
        <p:nvPicPr>
          <p:cNvPr id="13316" name="Picture 4" descr="The Apparition of the Virgin Mary in Beauraing">
            <a:extLst>
              <a:ext uri="{FF2B5EF4-FFF2-40B4-BE49-F238E27FC236}">
                <a16:creationId xmlns:a16="http://schemas.microsoft.com/office/drawing/2014/main" id="{02ED9D5F-0D38-C3FD-3D84-4263C0C11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1676539"/>
            <a:ext cx="4591050" cy="2500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2AFD550-5852-DFB2-1F9D-377D07EBA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4" y="2830847"/>
            <a:ext cx="1714501" cy="3984430"/>
          </a:xfrm>
          <a:prstGeom prst="rect">
            <a:avLst/>
          </a:prstGeom>
          <a:ln>
            <a:noFill/>
          </a:ln>
          <a:effectLst>
            <a:softEdge rad="112500"/>
          </a:effectLst>
        </p:spPr>
      </p:pic>
    </p:spTree>
    <p:extLst>
      <p:ext uri="{BB962C8B-B14F-4D97-AF65-F5344CB8AC3E}">
        <p14:creationId xmlns:p14="http://schemas.microsoft.com/office/powerpoint/2010/main" val="745048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5CC6-2712-24FF-97DD-ED672429F18C}"/>
              </a:ext>
            </a:extLst>
          </p:cNvPr>
          <p:cNvSpPr>
            <a:spLocks noGrp="1"/>
          </p:cNvSpPr>
          <p:nvPr>
            <p:ph type="title"/>
          </p:nvPr>
        </p:nvSpPr>
        <p:spPr>
          <a:xfrm>
            <a:off x="694764" y="3173507"/>
            <a:ext cx="10802471" cy="1809658"/>
          </a:xfrm>
          <a:effectLst>
            <a:outerShdw blurRad="50800" dist="38100" algn="l" rotWithShape="0">
              <a:prstClr val="black">
                <a:alpha val="40000"/>
              </a:prstClr>
            </a:outerShdw>
            <a:reflection blurRad="6350" stA="50000" endA="300" endPos="90000" dir="5400000" sy="-100000" algn="bl" rotWithShape="0"/>
          </a:effectLst>
        </p:spPr>
        <p:txBody>
          <a:bodyPr>
            <a:noAutofit/>
          </a:bodyPr>
          <a:lstStyle/>
          <a:p>
            <a:pPr algn="ctr"/>
            <a:r>
              <a:rPr lang="es-MX" sz="9600" dirty="0">
                <a:solidFill>
                  <a:srgbClr val="0070C0"/>
                </a:solidFill>
              </a:rPr>
              <a:t>REFLEXIÓN</a:t>
            </a:r>
          </a:p>
        </p:txBody>
      </p:sp>
      <p:pic>
        <p:nvPicPr>
          <p:cNvPr id="1026" name="Picture 2" descr="Kid Thinking Images | Free Vectors, Stock Photos &amp; PSD">
            <a:extLst>
              <a:ext uri="{FF2B5EF4-FFF2-40B4-BE49-F238E27FC236}">
                <a16:creationId xmlns:a16="http://schemas.microsoft.com/office/drawing/2014/main" id="{434123B0-2AEC-9E4F-B5F3-228790A3C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286" y="361862"/>
            <a:ext cx="3527425" cy="26771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0074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8BC4-0711-B0FB-EF83-E3F8D5319C40}"/>
              </a:ext>
            </a:extLst>
          </p:cNvPr>
          <p:cNvSpPr>
            <a:spLocks noGrp="1"/>
          </p:cNvSpPr>
          <p:nvPr>
            <p:ph type="title"/>
          </p:nvPr>
        </p:nvSpPr>
        <p:spPr>
          <a:xfrm>
            <a:off x="13606" y="0"/>
            <a:ext cx="12164787" cy="710640"/>
          </a:xfrm>
          <a:noFill/>
        </p:spPr>
        <p:txBody>
          <a:bodyPr>
            <a:normAutofit fontScale="90000"/>
          </a:bodyPr>
          <a:lstStyle/>
          <a:p>
            <a:pPr algn="ctr"/>
            <a:r>
              <a:rPr lang="es-HN" sz="3200" dirty="0">
                <a:solidFill>
                  <a:srgbClr val="C00000"/>
                </a:solidFill>
                <a:latin typeface="Bodoni MT" panose="02070603080606020203" pitchFamily="18" charset="0"/>
              </a:rPr>
              <a:t>La Virgen se aparece en </a:t>
            </a:r>
            <a:r>
              <a:rPr lang="es-HN" sz="3200" dirty="0" err="1">
                <a:solidFill>
                  <a:srgbClr val="C00000"/>
                </a:solidFill>
                <a:latin typeface="Bodoni MT" panose="02070603080606020203" pitchFamily="18" charset="0"/>
              </a:rPr>
              <a:t>Beauraing</a:t>
            </a:r>
            <a:r>
              <a:rPr lang="es-HN" sz="3200" dirty="0">
                <a:solidFill>
                  <a:srgbClr val="C00000"/>
                </a:solidFill>
                <a:latin typeface="Bodoni MT" panose="02070603080606020203" pitchFamily="18" charset="0"/>
              </a:rPr>
              <a:t>, Bélgica a 5 niños? </a:t>
            </a:r>
            <a:br>
              <a:rPr lang="es-HN" sz="3200" dirty="0">
                <a:solidFill>
                  <a:srgbClr val="C00000"/>
                </a:solidFill>
                <a:latin typeface="Bodoni MT" panose="02070603080606020203" pitchFamily="18" charset="0"/>
              </a:rPr>
            </a:br>
            <a:r>
              <a:rPr lang="es-HN" sz="3200" dirty="0">
                <a:solidFill>
                  <a:srgbClr val="C00000"/>
                </a:solidFill>
                <a:latin typeface="Bodoni MT" panose="02070603080606020203" pitchFamily="18" charset="0"/>
              </a:rPr>
              <a:t>¿Como era su </a:t>
            </a:r>
            <a:r>
              <a:rPr lang="es-HN" sz="3200" dirty="0" err="1">
                <a:solidFill>
                  <a:srgbClr val="C00000"/>
                </a:solidFill>
                <a:latin typeface="Bodoni MT" panose="02070603080606020203" pitchFamily="18" charset="0"/>
              </a:rPr>
              <a:t>apariencía</a:t>
            </a:r>
            <a:r>
              <a:rPr lang="es-HN" sz="3200" dirty="0">
                <a:solidFill>
                  <a:srgbClr val="C00000"/>
                </a:solidFill>
                <a:latin typeface="Bodoni MT" panose="02070603080606020203" pitchFamily="18" charset="0"/>
              </a:rPr>
              <a:t>?</a:t>
            </a:r>
          </a:p>
        </p:txBody>
      </p:sp>
      <p:sp>
        <p:nvSpPr>
          <p:cNvPr id="4" name="TextBox 3">
            <a:extLst>
              <a:ext uri="{FF2B5EF4-FFF2-40B4-BE49-F238E27FC236}">
                <a16:creationId xmlns:a16="http://schemas.microsoft.com/office/drawing/2014/main" id="{D5304CEF-D151-E4F0-E84B-3AB4E03F198A}"/>
              </a:ext>
            </a:extLst>
          </p:cNvPr>
          <p:cNvSpPr txBox="1"/>
          <p:nvPr/>
        </p:nvSpPr>
        <p:spPr>
          <a:xfrm>
            <a:off x="3571875" y="942734"/>
            <a:ext cx="8472487" cy="2062103"/>
          </a:xfrm>
          <a:prstGeom prst="rect">
            <a:avLst/>
          </a:prstGeom>
          <a:noFill/>
        </p:spPr>
        <p:txBody>
          <a:bodyPr wrap="square" rtlCol="0">
            <a:spAutoFit/>
          </a:bodyPr>
          <a:lstStyle/>
          <a:p>
            <a:pPr algn="ctr"/>
            <a:r>
              <a:rPr lang="es-419" sz="3200" dirty="0">
                <a:solidFill>
                  <a:schemeClr val="accent4">
                    <a:lumMod val="75000"/>
                  </a:schemeClr>
                </a:solidFill>
                <a:latin typeface="Bodoni MT" panose="02070603080606020203" pitchFamily="18" charset="0"/>
              </a:rPr>
              <a:t>Al principio la Virgen venía envuelta en luz, con rayos de luz coronando su cabeza. Vestía de blanco y tenía un rosario colgando de su brazo derecho. Parecía estar caminando en una nube.</a:t>
            </a:r>
            <a:endParaRPr lang="es-419" sz="3200" dirty="0"/>
          </a:p>
        </p:txBody>
      </p:sp>
      <p:pic>
        <p:nvPicPr>
          <p:cNvPr id="5" name="Picture 4">
            <a:extLst>
              <a:ext uri="{FF2B5EF4-FFF2-40B4-BE49-F238E27FC236}">
                <a16:creationId xmlns:a16="http://schemas.microsoft.com/office/drawing/2014/main" id="{F774B568-0760-DB5E-F045-D506A039B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53" y="1057276"/>
            <a:ext cx="3324622" cy="5800724"/>
          </a:xfrm>
          <a:prstGeom prst="rect">
            <a:avLst/>
          </a:prstGeom>
          <a:ln>
            <a:noFill/>
          </a:ln>
          <a:effectLst>
            <a:softEdge rad="112500"/>
          </a:effectLst>
        </p:spPr>
      </p:pic>
      <p:pic>
        <p:nvPicPr>
          <p:cNvPr id="6" name="Picture 2" descr="Our Lady of Beauraing">
            <a:extLst>
              <a:ext uri="{FF2B5EF4-FFF2-40B4-BE49-F238E27FC236}">
                <a16:creationId xmlns:a16="http://schemas.microsoft.com/office/drawing/2014/main" id="{40F846EB-BAA5-0D3A-C174-70FE11700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4464" y="3071425"/>
            <a:ext cx="2631670" cy="3786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5ADA7C-FE83-B699-9F83-F90E885D5B34}"/>
              </a:ext>
            </a:extLst>
          </p:cNvPr>
          <p:cNvSpPr txBox="1"/>
          <p:nvPr/>
        </p:nvSpPr>
        <p:spPr>
          <a:xfrm>
            <a:off x="3829051" y="4179905"/>
            <a:ext cx="5205413" cy="1077218"/>
          </a:xfrm>
          <a:prstGeom prst="rect">
            <a:avLst/>
          </a:prstGeom>
          <a:noFill/>
        </p:spPr>
        <p:txBody>
          <a:bodyPr wrap="square" rtlCol="0">
            <a:spAutoFit/>
          </a:bodyPr>
          <a:lstStyle/>
          <a:p>
            <a:pPr algn="ctr"/>
            <a:r>
              <a:rPr lang="es-419" sz="3200" dirty="0">
                <a:solidFill>
                  <a:schemeClr val="accent4">
                    <a:lumMod val="75000"/>
                  </a:schemeClr>
                </a:solidFill>
                <a:latin typeface="Bodoni MT" panose="02070603080606020203" pitchFamily="18" charset="0"/>
              </a:rPr>
              <a:t>En las últimas apariciones les mostró un corazón de oro.</a:t>
            </a:r>
            <a:endParaRPr lang="es-419" sz="3200" dirty="0"/>
          </a:p>
        </p:txBody>
      </p:sp>
    </p:spTree>
    <p:extLst>
      <p:ext uri="{BB962C8B-B14F-4D97-AF65-F5344CB8AC3E}">
        <p14:creationId xmlns:p14="http://schemas.microsoft.com/office/powerpoint/2010/main" val="39221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CE75-3140-DE11-0A88-B45C32E9BB60}"/>
              </a:ext>
            </a:extLst>
          </p:cNvPr>
          <p:cNvSpPr>
            <a:spLocks noGrp="1"/>
          </p:cNvSpPr>
          <p:nvPr>
            <p:ph type="title"/>
          </p:nvPr>
        </p:nvSpPr>
        <p:spPr>
          <a:xfrm>
            <a:off x="0" y="0"/>
            <a:ext cx="6772275" cy="551329"/>
          </a:xfrm>
          <a:noFill/>
        </p:spPr>
        <p:txBody>
          <a:bodyPr/>
          <a:lstStyle/>
          <a:p>
            <a:pPr algn="ctr"/>
            <a:r>
              <a:rPr lang="es-419" sz="3200" dirty="0">
                <a:solidFill>
                  <a:srgbClr val="C00000"/>
                </a:solidFill>
                <a:latin typeface="Bodoni MT" panose="02070603080606020203" pitchFamily="18" charset="0"/>
              </a:rPr>
              <a:t>¿Por qué la Virgen aparece así? </a:t>
            </a:r>
          </a:p>
        </p:txBody>
      </p:sp>
      <p:sp>
        <p:nvSpPr>
          <p:cNvPr id="3" name="TextBox 2">
            <a:extLst>
              <a:ext uri="{FF2B5EF4-FFF2-40B4-BE49-F238E27FC236}">
                <a16:creationId xmlns:a16="http://schemas.microsoft.com/office/drawing/2014/main" id="{6D8A5143-1FBA-0C34-AE16-457CD905B52A}"/>
              </a:ext>
            </a:extLst>
          </p:cNvPr>
          <p:cNvSpPr txBox="1"/>
          <p:nvPr/>
        </p:nvSpPr>
        <p:spPr>
          <a:xfrm>
            <a:off x="4024830" y="1247755"/>
            <a:ext cx="7643599" cy="1477328"/>
          </a:xfrm>
          <a:prstGeom prst="rect">
            <a:avLst/>
          </a:prstGeom>
          <a:noFill/>
        </p:spPr>
        <p:txBody>
          <a:bodyPr wrap="square" rtlCol="0">
            <a:spAutoFit/>
          </a:bodyPr>
          <a:lstStyle/>
          <a:p>
            <a:pPr algn="ctr"/>
            <a:r>
              <a:rPr lang="es-PA" sz="3000" dirty="0">
                <a:solidFill>
                  <a:srgbClr val="C00000"/>
                </a:solidFill>
                <a:latin typeface="Bodoni MT" panose="02070603080606020203" pitchFamily="18" charset="0"/>
              </a:rPr>
              <a:t>Ella nació sin la mancha del Pecado Original en su corazón, el pecado de Adán y Eva. </a:t>
            </a:r>
          </a:p>
          <a:p>
            <a:pPr algn="ctr"/>
            <a:r>
              <a:rPr lang="es-PA" sz="3000" dirty="0">
                <a:solidFill>
                  <a:srgbClr val="C00000"/>
                </a:solidFill>
                <a:latin typeface="Bodoni MT" panose="02070603080606020203" pitchFamily="18" charset="0"/>
              </a:rPr>
              <a:t>Por eso aparece con un corazón de oro.</a:t>
            </a:r>
          </a:p>
        </p:txBody>
      </p:sp>
      <p:sp>
        <p:nvSpPr>
          <p:cNvPr id="4" name="TextBox 3">
            <a:extLst>
              <a:ext uri="{FF2B5EF4-FFF2-40B4-BE49-F238E27FC236}">
                <a16:creationId xmlns:a16="http://schemas.microsoft.com/office/drawing/2014/main" id="{647577BF-9202-F67E-69F3-D1106A616E3F}"/>
              </a:ext>
            </a:extLst>
          </p:cNvPr>
          <p:cNvSpPr txBox="1"/>
          <p:nvPr/>
        </p:nvSpPr>
        <p:spPr>
          <a:xfrm>
            <a:off x="4041391" y="2801365"/>
            <a:ext cx="3805238" cy="615553"/>
          </a:xfrm>
          <a:prstGeom prst="rect">
            <a:avLst/>
          </a:prstGeom>
          <a:noFill/>
        </p:spPr>
        <p:txBody>
          <a:bodyPr wrap="square" rtlCol="0">
            <a:spAutoFit/>
          </a:bodyPr>
          <a:lstStyle/>
          <a:p>
            <a:pPr algn="ctr"/>
            <a:r>
              <a:rPr lang="es-PA" sz="3400" b="1" dirty="0">
                <a:solidFill>
                  <a:schemeClr val="accent4">
                    <a:lumMod val="75000"/>
                  </a:schemeClr>
                </a:solidFill>
                <a:latin typeface="Bodoni MT" panose="02070603080606020203" pitchFamily="18" charset="0"/>
              </a:rPr>
              <a:t>La Madre de Dios</a:t>
            </a:r>
          </a:p>
        </p:txBody>
      </p:sp>
      <p:sp>
        <p:nvSpPr>
          <p:cNvPr id="5" name="TextBox 4">
            <a:extLst>
              <a:ext uri="{FF2B5EF4-FFF2-40B4-BE49-F238E27FC236}">
                <a16:creationId xmlns:a16="http://schemas.microsoft.com/office/drawing/2014/main" id="{68BD62AE-A2F0-55FB-92D4-08D4A879B026}"/>
              </a:ext>
            </a:extLst>
          </p:cNvPr>
          <p:cNvSpPr txBox="1"/>
          <p:nvPr/>
        </p:nvSpPr>
        <p:spPr>
          <a:xfrm>
            <a:off x="7846629" y="2838890"/>
            <a:ext cx="3914774" cy="615553"/>
          </a:xfrm>
          <a:prstGeom prst="rect">
            <a:avLst/>
          </a:prstGeom>
          <a:noFill/>
        </p:spPr>
        <p:txBody>
          <a:bodyPr wrap="square" rtlCol="0">
            <a:spAutoFit/>
          </a:bodyPr>
          <a:lstStyle/>
          <a:p>
            <a:pPr algn="ctr"/>
            <a:r>
              <a:rPr lang="es-PA" sz="3400" b="1" dirty="0">
                <a:solidFill>
                  <a:schemeClr val="accent4">
                    <a:lumMod val="75000"/>
                  </a:schemeClr>
                </a:solidFill>
                <a:latin typeface="Bodoni MT" panose="02070603080606020203" pitchFamily="18" charset="0"/>
              </a:rPr>
              <a:t>La Reina del Cielo</a:t>
            </a:r>
          </a:p>
        </p:txBody>
      </p:sp>
      <p:pic>
        <p:nvPicPr>
          <p:cNvPr id="1026" name="Picture 2" descr="PASTORAL CONCEPCIONISTAS PONFERRADA: INMACULADA">
            <a:extLst>
              <a:ext uri="{FF2B5EF4-FFF2-40B4-BE49-F238E27FC236}">
                <a16:creationId xmlns:a16="http://schemas.microsoft.com/office/drawing/2014/main" id="{FEAD6B7D-5DB2-E345-3327-DF9CF0CF2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340" y="1403242"/>
            <a:ext cx="2495490" cy="3506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Mis ilustraciones: Santa María, Madre de Dios">
            <a:extLst>
              <a:ext uri="{FF2B5EF4-FFF2-40B4-BE49-F238E27FC236}">
                <a16:creationId xmlns:a16="http://schemas.microsoft.com/office/drawing/2014/main" id="{09686BF4-ED4B-D1D7-B40F-6C2602926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182" y="3303329"/>
            <a:ext cx="1875094" cy="2795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2722EB8-2210-F1AC-5898-963381F928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2909" y="3303329"/>
            <a:ext cx="1979751" cy="2795012"/>
          </a:xfrm>
          <a:prstGeom prst="rect">
            <a:avLst/>
          </a:prstGeom>
          <a:ln>
            <a:noFill/>
          </a:ln>
          <a:effectLst>
            <a:softEdge rad="112500"/>
          </a:effectLst>
        </p:spPr>
      </p:pic>
      <p:sp>
        <p:nvSpPr>
          <p:cNvPr id="8" name="TextBox 7">
            <a:extLst>
              <a:ext uri="{FF2B5EF4-FFF2-40B4-BE49-F238E27FC236}">
                <a16:creationId xmlns:a16="http://schemas.microsoft.com/office/drawing/2014/main" id="{701DAD87-F76D-AEAF-14D6-977D05843618}"/>
              </a:ext>
            </a:extLst>
          </p:cNvPr>
          <p:cNvSpPr txBox="1"/>
          <p:nvPr/>
        </p:nvSpPr>
        <p:spPr>
          <a:xfrm>
            <a:off x="229134" y="669509"/>
            <a:ext cx="5095903" cy="615553"/>
          </a:xfrm>
          <a:prstGeom prst="rect">
            <a:avLst/>
          </a:prstGeom>
          <a:noFill/>
        </p:spPr>
        <p:txBody>
          <a:bodyPr wrap="square" rtlCol="0">
            <a:spAutoFit/>
          </a:bodyPr>
          <a:lstStyle/>
          <a:p>
            <a:pPr algn="ctr"/>
            <a:r>
              <a:rPr lang="es-PA" sz="3400" b="1" dirty="0">
                <a:solidFill>
                  <a:schemeClr val="accent4">
                    <a:lumMod val="75000"/>
                  </a:schemeClr>
                </a:solidFill>
                <a:latin typeface="Bodoni MT" panose="02070603080606020203" pitchFamily="18" charset="0"/>
              </a:rPr>
              <a:t>La Inmaculada Concepción</a:t>
            </a:r>
          </a:p>
        </p:txBody>
      </p:sp>
      <p:sp>
        <p:nvSpPr>
          <p:cNvPr id="9" name="TextBox 8">
            <a:extLst>
              <a:ext uri="{FF2B5EF4-FFF2-40B4-BE49-F238E27FC236}">
                <a16:creationId xmlns:a16="http://schemas.microsoft.com/office/drawing/2014/main" id="{8641A194-80F4-D8C6-E350-689B785FECEE}"/>
              </a:ext>
            </a:extLst>
          </p:cNvPr>
          <p:cNvSpPr txBox="1"/>
          <p:nvPr/>
        </p:nvSpPr>
        <p:spPr>
          <a:xfrm>
            <a:off x="555987" y="6098341"/>
            <a:ext cx="11205416" cy="553998"/>
          </a:xfrm>
          <a:prstGeom prst="rect">
            <a:avLst/>
          </a:prstGeom>
          <a:noFill/>
        </p:spPr>
        <p:txBody>
          <a:bodyPr wrap="square" rtlCol="0">
            <a:spAutoFit/>
          </a:bodyPr>
          <a:lstStyle/>
          <a:p>
            <a:pPr algn="ctr"/>
            <a:r>
              <a:rPr lang="es-HN" sz="3000" dirty="0">
                <a:solidFill>
                  <a:srgbClr val="C00000"/>
                </a:solidFill>
                <a:latin typeface="Bodoni MT" panose="02070603080606020203" pitchFamily="18" charset="0"/>
              </a:rPr>
              <a:t>Por eso viene con una corona de luz y envuelta en luz.</a:t>
            </a:r>
          </a:p>
        </p:txBody>
      </p:sp>
      <p:sp>
        <p:nvSpPr>
          <p:cNvPr id="10" name="TextBox 9">
            <a:extLst>
              <a:ext uri="{FF2B5EF4-FFF2-40B4-BE49-F238E27FC236}">
                <a16:creationId xmlns:a16="http://schemas.microsoft.com/office/drawing/2014/main" id="{683CADF9-8954-60B1-D89F-C64205E1F72A}"/>
              </a:ext>
            </a:extLst>
          </p:cNvPr>
          <p:cNvSpPr txBox="1"/>
          <p:nvPr/>
        </p:nvSpPr>
        <p:spPr>
          <a:xfrm>
            <a:off x="6772275" y="0"/>
            <a:ext cx="4674803" cy="584775"/>
          </a:xfrm>
          <a:prstGeom prst="rect">
            <a:avLst/>
          </a:prstGeom>
          <a:noFill/>
        </p:spPr>
        <p:txBody>
          <a:bodyPr wrap="square" rtlCol="0">
            <a:spAutoFit/>
          </a:bodyPr>
          <a:lstStyle/>
          <a:p>
            <a:r>
              <a:rPr lang="es-419" sz="3200" dirty="0">
                <a:solidFill>
                  <a:srgbClr val="C00000"/>
                </a:solidFill>
                <a:latin typeface="Bodoni MT" panose="02070603080606020203" pitchFamily="18" charset="0"/>
                <a:ea typeface="+mj-ea"/>
                <a:cs typeface="+mj-cs"/>
              </a:rPr>
              <a:t>Ella revela que es…</a:t>
            </a:r>
            <a:endParaRPr lang="en-US" sz="3200" dirty="0">
              <a:solidFill>
                <a:srgbClr val="C00000"/>
              </a:solidFill>
              <a:latin typeface="Bodoni MT" panose="02070603080606020203" pitchFamily="18" charset="0"/>
              <a:ea typeface="+mj-ea"/>
              <a:cs typeface="+mj-cs"/>
            </a:endParaRPr>
          </a:p>
        </p:txBody>
      </p:sp>
    </p:spTree>
    <p:extLst>
      <p:ext uri="{BB962C8B-B14F-4D97-AF65-F5344CB8AC3E}">
        <p14:creationId xmlns:p14="http://schemas.microsoft.com/office/powerpoint/2010/main" val="235137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6810-39A9-48A1-816D-6B4B2C083A93}"/>
              </a:ext>
            </a:extLst>
          </p:cNvPr>
          <p:cNvSpPr>
            <a:spLocks noGrp="1"/>
          </p:cNvSpPr>
          <p:nvPr>
            <p:ph type="title"/>
          </p:nvPr>
        </p:nvSpPr>
        <p:spPr>
          <a:xfrm>
            <a:off x="2209800" y="0"/>
            <a:ext cx="7772400" cy="647114"/>
          </a:xfrm>
        </p:spPr>
        <p:txBody>
          <a:bodyPr/>
          <a:lstStyle/>
          <a:p>
            <a:r>
              <a:rPr lang="en-US" sz="20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El </a:t>
            </a:r>
            <a:r>
              <a:rPr lang="en-US" sz="2000" dirty="0" err="1">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Deseo</a:t>
            </a:r>
            <a:r>
              <a:rPr lang="en-US" sz="20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 de un Nino:  </a:t>
            </a:r>
            <a:r>
              <a:rPr lang="en-US" sz="2000" dirty="0">
                <a:latin typeface="Arial" panose="020B0604020202020204" pitchFamily="34" charset="0"/>
                <a:hlinkClick r:id="rId3">
                  <a:extLst>
                    <a:ext uri="{A12FA001-AC4F-418D-AE19-62706E023703}">
                      <ahyp:hlinkClr xmlns:ahyp="http://schemas.microsoft.com/office/drawing/2018/hyperlinkcolor" val="tx"/>
                    </a:ext>
                  </a:extLst>
                </a:hlinkClick>
              </a:rPr>
              <a:t>https://youtu.be/HpTiXLSyGgM</a:t>
            </a:r>
            <a:endParaRPr lang="en-US" sz="2000" dirty="0"/>
          </a:p>
        </p:txBody>
      </p:sp>
      <p:pic>
        <p:nvPicPr>
          <p:cNvPr id="3" name="Online Media 2" title="Deseos de un niño con letra">
            <a:hlinkClick r:id="" action="ppaction://media"/>
            <a:extLst>
              <a:ext uri="{FF2B5EF4-FFF2-40B4-BE49-F238E27FC236}">
                <a16:creationId xmlns:a16="http://schemas.microsoft.com/office/drawing/2014/main" id="{62B5EDBB-BBAD-4C86-82EF-F19100B838AA}"/>
              </a:ext>
            </a:extLst>
          </p:cNvPr>
          <p:cNvPicPr>
            <a:picLocks noRot="1" noChangeAspect="1"/>
          </p:cNvPicPr>
          <p:nvPr>
            <a:videoFile r:link="rId1"/>
          </p:nvPr>
        </p:nvPicPr>
        <p:blipFill>
          <a:blip r:embed="rId4"/>
          <a:stretch>
            <a:fillRect/>
          </a:stretch>
        </p:blipFill>
        <p:spPr>
          <a:xfrm>
            <a:off x="1524001" y="801858"/>
            <a:ext cx="9109765" cy="6056142"/>
          </a:xfrm>
          <a:prstGeom prst="rect">
            <a:avLst/>
          </a:prstGeom>
        </p:spPr>
      </p:pic>
    </p:spTree>
    <p:extLst>
      <p:ext uri="{BB962C8B-B14F-4D97-AF65-F5344CB8AC3E}">
        <p14:creationId xmlns:p14="http://schemas.microsoft.com/office/powerpoint/2010/main" val="2988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997156D-AD37-118F-C827-98C7D7A74FA5}"/>
              </a:ext>
            </a:extLst>
          </p:cNvPr>
          <p:cNvSpPr txBox="1"/>
          <p:nvPr/>
        </p:nvSpPr>
        <p:spPr>
          <a:xfrm>
            <a:off x="3047406" y="1185291"/>
            <a:ext cx="6093618" cy="677108"/>
          </a:xfrm>
          <a:prstGeom prst="rect">
            <a:avLst/>
          </a:prstGeom>
          <a:noFill/>
        </p:spPr>
        <p:txBody>
          <a:bodyPr wrap="square">
            <a:spAutoFit/>
          </a:bodyPr>
          <a:lstStyle/>
          <a:p>
            <a:r>
              <a:rPr lang="es-419" sz="3800" b="1" dirty="0">
                <a:ln w="22225">
                  <a:solidFill>
                    <a:schemeClr val="accent2"/>
                  </a:solidFill>
                  <a:prstDash val="solid"/>
                </a:ln>
                <a:solidFill>
                  <a:schemeClr val="accent2">
                    <a:lumMod val="40000"/>
                    <a:lumOff val="60000"/>
                  </a:schemeClr>
                </a:solidFill>
                <a:latin typeface="Bodoni MT" panose="02070603080606020203" pitchFamily="18" charset="0"/>
              </a:rPr>
              <a:t>“¡Que siempre sean buenos!”</a:t>
            </a:r>
            <a:endParaRPr lang="en-US" sz="3800" b="1" dirty="0">
              <a:ln w="22225">
                <a:solidFill>
                  <a:schemeClr val="accent2"/>
                </a:solidFill>
                <a:prstDash val="solid"/>
              </a:ln>
              <a:solidFill>
                <a:schemeClr val="accent2">
                  <a:lumMod val="40000"/>
                  <a:lumOff val="60000"/>
                </a:schemeClr>
              </a:solidFill>
              <a:latin typeface="Bodoni MT" panose="02070603080606020203" pitchFamily="18" charset="0"/>
            </a:endParaRPr>
          </a:p>
        </p:txBody>
      </p:sp>
      <p:sp>
        <p:nvSpPr>
          <p:cNvPr id="9" name="TextBox 8">
            <a:extLst>
              <a:ext uri="{FF2B5EF4-FFF2-40B4-BE49-F238E27FC236}">
                <a16:creationId xmlns:a16="http://schemas.microsoft.com/office/drawing/2014/main" id="{A5121DD3-9213-E4CB-19F7-1B01806948E5}"/>
              </a:ext>
            </a:extLst>
          </p:cNvPr>
          <p:cNvSpPr txBox="1"/>
          <p:nvPr/>
        </p:nvSpPr>
        <p:spPr>
          <a:xfrm>
            <a:off x="2558005" y="3121223"/>
            <a:ext cx="6687182" cy="677108"/>
          </a:xfrm>
          <a:prstGeom prst="rect">
            <a:avLst/>
          </a:prstGeom>
          <a:noFill/>
        </p:spPr>
        <p:txBody>
          <a:bodyPr wrap="square">
            <a:spAutoFit/>
          </a:bodyPr>
          <a:lstStyle/>
          <a:p>
            <a:r>
              <a:rPr lang="es-419" sz="3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“Que construyeran una capilla.”</a:t>
            </a:r>
            <a:endParaRPr lang="en-US" sz="3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endParaRPr>
          </a:p>
        </p:txBody>
      </p:sp>
      <p:sp>
        <p:nvSpPr>
          <p:cNvPr id="13" name="TextBox 12">
            <a:extLst>
              <a:ext uri="{FF2B5EF4-FFF2-40B4-BE49-F238E27FC236}">
                <a16:creationId xmlns:a16="http://schemas.microsoft.com/office/drawing/2014/main" id="{99D18A7C-E03D-B2D5-AC93-417AD79AF6E9}"/>
              </a:ext>
            </a:extLst>
          </p:cNvPr>
          <p:cNvSpPr txBox="1"/>
          <p:nvPr/>
        </p:nvSpPr>
        <p:spPr>
          <a:xfrm>
            <a:off x="1328699" y="5128492"/>
            <a:ext cx="6093618" cy="1261884"/>
          </a:xfrm>
          <a:prstGeom prst="rect">
            <a:avLst/>
          </a:prstGeom>
          <a:noFill/>
        </p:spPr>
        <p:txBody>
          <a:bodyPr wrap="square">
            <a:spAutoFit/>
          </a:bodyPr>
          <a:lstStyle/>
          <a:p>
            <a:pPr algn="ctr"/>
            <a:r>
              <a:rPr lang="es-419"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doni MT" panose="02070603080606020203" pitchFamily="18" charset="0"/>
              </a:rPr>
              <a:t>“¡Oren, Oren, Oren Mucho!” </a:t>
            </a:r>
          </a:p>
          <a:p>
            <a:pPr algn="ctr"/>
            <a:r>
              <a:rPr lang="es-419"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doni MT" panose="02070603080606020203" pitchFamily="18" charset="0"/>
              </a:rPr>
              <a:t>“¡Oren Siempre!”</a:t>
            </a:r>
          </a:p>
        </p:txBody>
      </p:sp>
      <p:sp>
        <p:nvSpPr>
          <p:cNvPr id="16" name="Title 1">
            <a:extLst>
              <a:ext uri="{FF2B5EF4-FFF2-40B4-BE49-F238E27FC236}">
                <a16:creationId xmlns:a16="http://schemas.microsoft.com/office/drawing/2014/main" id="{341B6B1C-07F1-63D3-C715-D2A769D7A3A9}"/>
              </a:ext>
            </a:extLst>
          </p:cNvPr>
          <p:cNvSpPr>
            <a:spLocks noGrp="1"/>
          </p:cNvSpPr>
          <p:nvPr>
            <p:ph type="title"/>
          </p:nvPr>
        </p:nvSpPr>
        <p:spPr>
          <a:xfrm>
            <a:off x="0" y="0"/>
            <a:ext cx="12192000" cy="551329"/>
          </a:xfrm>
          <a:noFill/>
        </p:spPr>
        <p:txBody>
          <a:bodyPr>
            <a:noAutofit/>
          </a:bodyPr>
          <a:lstStyle/>
          <a:p>
            <a:pPr algn="ctr"/>
            <a:r>
              <a:rPr lang="es-419" sz="4000" dirty="0">
                <a:solidFill>
                  <a:srgbClr val="C00000"/>
                </a:solidFill>
                <a:latin typeface="Bodoni MT" panose="02070603080606020203" pitchFamily="18" charset="0"/>
              </a:rPr>
              <a:t>¿Qué pedía la Virgen?</a:t>
            </a:r>
          </a:p>
        </p:txBody>
      </p:sp>
      <p:pic>
        <p:nvPicPr>
          <p:cNvPr id="3074" name="Picture 2" descr="Niños buenos para imprimir-Colorear dibujos,letras, Actividades infantiles">
            <a:extLst>
              <a:ext uri="{FF2B5EF4-FFF2-40B4-BE49-F238E27FC236}">
                <a16:creationId xmlns:a16="http://schemas.microsoft.com/office/drawing/2014/main" id="{A2A519EA-0015-F34B-02CE-3892FBBDC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187" y="636890"/>
            <a:ext cx="2670588" cy="2678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969F419-4DD9-F6A2-B35F-AD1C8C045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50" y="1712108"/>
            <a:ext cx="2436099" cy="2865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be compassionate">
            <a:extLst>
              <a:ext uri="{FF2B5EF4-FFF2-40B4-BE49-F238E27FC236}">
                <a16:creationId xmlns:a16="http://schemas.microsoft.com/office/drawing/2014/main" id="{2C6762C9-BF21-38FF-7F8B-1EE527133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2317" y="4435622"/>
            <a:ext cx="2895600" cy="2171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58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078"/>
                                        </p:tgtEl>
                                        <p:attrNameLst>
                                          <p:attrName>style.visibility</p:attrName>
                                        </p:attrNameLst>
                                      </p:cBhvr>
                                      <p:to>
                                        <p:strVal val="visible"/>
                                      </p:to>
                                    </p:set>
                                    <p:animEffect transition="in" filter="wipe(down)">
                                      <p:cBhvr>
                                        <p:cTn id="35" dur="580">
                                          <p:stCondLst>
                                            <p:cond delay="0"/>
                                          </p:stCondLst>
                                        </p:cTn>
                                        <p:tgtEl>
                                          <p:spTgt spid="3078"/>
                                        </p:tgtEl>
                                      </p:cBhvr>
                                    </p:animEffect>
                                    <p:anim calcmode="lin" valueType="num">
                                      <p:cBhvr>
                                        <p:cTn id="36"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41" dur="26">
                                          <p:stCondLst>
                                            <p:cond delay="650"/>
                                          </p:stCondLst>
                                        </p:cTn>
                                        <p:tgtEl>
                                          <p:spTgt spid="3078"/>
                                        </p:tgtEl>
                                      </p:cBhvr>
                                      <p:to x="100000" y="60000"/>
                                    </p:animScale>
                                    <p:animScale>
                                      <p:cBhvr>
                                        <p:cTn id="42" dur="166" decel="50000">
                                          <p:stCondLst>
                                            <p:cond delay="676"/>
                                          </p:stCondLst>
                                        </p:cTn>
                                        <p:tgtEl>
                                          <p:spTgt spid="3078"/>
                                        </p:tgtEl>
                                      </p:cBhvr>
                                      <p:to x="100000" y="100000"/>
                                    </p:animScale>
                                    <p:animScale>
                                      <p:cBhvr>
                                        <p:cTn id="43" dur="26">
                                          <p:stCondLst>
                                            <p:cond delay="1312"/>
                                          </p:stCondLst>
                                        </p:cTn>
                                        <p:tgtEl>
                                          <p:spTgt spid="3078"/>
                                        </p:tgtEl>
                                      </p:cBhvr>
                                      <p:to x="100000" y="80000"/>
                                    </p:animScale>
                                    <p:animScale>
                                      <p:cBhvr>
                                        <p:cTn id="44" dur="166" decel="50000">
                                          <p:stCondLst>
                                            <p:cond delay="1338"/>
                                          </p:stCondLst>
                                        </p:cTn>
                                        <p:tgtEl>
                                          <p:spTgt spid="3078"/>
                                        </p:tgtEl>
                                      </p:cBhvr>
                                      <p:to x="100000" y="100000"/>
                                    </p:animScale>
                                    <p:animScale>
                                      <p:cBhvr>
                                        <p:cTn id="45" dur="26">
                                          <p:stCondLst>
                                            <p:cond delay="1642"/>
                                          </p:stCondLst>
                                        </p:cTn>
                                        <p:tgtEl>
                                          <p:spTgt spid="3078"/>
                                        </p:tgtEl>
                                      </p:cBhvr>
                                      <p:to x="100000" y="90000"/>
                                    </p:animScale>
                                    <p:animScale>
                                      <p:cBhvr>
                                        <p:cTn id="46" dur="166" decel="50000">
                                          <p:stCondLst>
                                            <p:cond delay="1668"/>
                                          </p:stCondLst>
                                        </p:cTn>
                                        <p:tgtEl>
                                          <p:spTgt spid="3078"/>
                                        </p:tgtEl>
                                      </p:cBhvr>
                                      <p:to x="100000" y="100000"/>
                                    </p:animScale>
                                    <p:animScale>
                                      <p:cBhvr>
                                        <p:cTn id="47" dur="26">
                                          <p:stCondLst>
                                            <p:cond delay="1808"/>
                                          </p:stCondLst>
                                        </p:cTn>
                                        <p:tgtEl>
                                          <p:spTgt spid="3078"/>
                                        </p:tgtEl>
                                      </p:cBhvr>
                                      <p:to x="100000" y="95000"/>
                                    </p:animScale>
                                    <p:animScale>
                                      <p:cBhvr>
                                        <p:cTn id="48" dur="166" decel="50000">
                                          <p:stCondLst>
                                            <p:cond delay="1834"/>
                                          </p:stCondLst>
                                        </p:cTn>
                                        <p:tgtEl>
                                          <p:spTgt spid="307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3080"/>
                                        </p:tgtEl>
                                        <p:attrNameLst>
                                          <p:attrName>style.visibility</p:attrName>
                                        </p:attrNameLst>
                                      </p:cBhvr>
                                      <p:to>
                                        <p:strVal val="visible"/>
                                      </p:to>
                                    </p:set>
                                    <p:anim calcmode="lin" valueType="num">
                                      <p:cBhvr additive="base">
                                        <p:cTn id="57" dur="500" fill="hold"/>
                                        <p:tgtEl>
                                          <p:spTgt spid="3080"/>
                                        </p:tgtEl>
                                        <p:attrNameLst>
                                          <p:attrName>ppt_x</p:attrName>
                                        </p:attrNameLst>
                                      </p:cBhvr>
                                      <p:tavLst>
                                        <p:tav tm="0">
                                          <p:val>
                                            <p:strVal val="#ppt_x"/>
                                          </p:val>
                                        </p:tav>
                                        <p:tav tm="100000">
                                          <p:val>
                                            <p:strVal val="#ppt_x"/>
                                          </p:val>
                                        </p:tav>
                                      </p:tavLst>
                                    </p:anim>
                                    <p:anim calcmode="lin" valueType="num">
                                      <p:cBhvr additive="base">
                                        <p:cTn id="58" dur="500" fill="hold"/>
                                        <p:tgtEl>
                                          <p:spTgt spid="30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CA6A26-9467-159E-7A6F-3279F044A76B}"/>
              </a:ext>
            </a:extLst>
          </p:cNvPr>
          <p:cNvSpPr>
            <a:spLocks noGrp="1"/>
          </p:cNvSpPr>
          <p:nvPr>
            <p:ph type="title"/>
          </p:nvPr>
        </p:nvSpPr>
        <p:spPr>
          <a:xfrm>
            <a:off x="0" y="0"/>
            <a:ext cx="12192000" cy="551329"/>
          </a:xfrm>
          <a:noFill/>
        </p:spPr>
        <p:txBody>
          <a:bodyPr/>
          <a:lstStyle/>
          <a:p>
            <a:pPr algn="ctr"/>
            <a:r>
              <a:rPr lang="es-419" sz="3200" dirty="0">
                <a:solidFill>
                  <a:srgbClr val="C00000"/>
                </a:solidFill>
                <a:latin typeface="Bodoni MT" panose="02070603080606020203" pitchFamily="18" charset="0"/>
              </a:rPr>
              <a:t>La Virgen pidió que fueran un día especial. ¿Cual día era?</a:t>
            </a:r>
          </a:p>
        </p:txBody>
      </p:sp>
      <p:sp>
        <p:nvSpPr>
          <p:cNvPr id="2" name="TextBox 1">
            <a:extLst>
              <a:ext uri="{FF2B5EF4-FFF2-40B4-BE49-F238E27FC236}">
                <a16:creationId xmlns:a16="http://schemas.microsoft.com/office/drawing/2014/main" id="{CF795F80-9C38-4035-44F5-D2B620AF914C}"/>
              </a:ext>
            </a:extLst>
          </p:cNvPr>
          <p:cNvSpPr txBox="1"/>
          <p:nvPr/>
        </p:nvSpPr>
        <p:spPr>
          <a:xfrm>
            <a:off x="1550194" y="782232"/>
            <a:ext cx="9091612" cy="1323439"/>
          </a:xfrm>
          <a:prstGeom prst="rect">
            <a:avLst/>
          </a:prstGeom>
          <a:noFill/>
        </p:spPr>
        <p:txBody>
          <a:bodyPr wrap="square">
            <a:spAutoFit/>
          </a:bodyPr>
          <a:lstStyle/>
          <a:p>
            <a:pPr algn="ctr"/>
            <a:r>
              <a:rPr lang="es-419" sz="4000" b="1" dirty="0">
                <a:ln w="6600">
                  <a:solidFill>
                    <a:schemeClr val="accent2"/>
                  </a:solidFill>
                  <a:prstDash val="solid"/>
                </a:ln>
                <a:solidFill>
                  <a:srgbClr val="FFFFFF"/>
                </a:solidFill>
                <a:effectLst>
                  <a:outerShdw dist="38100" dir="2700000" algn="tl" rotWithShape="0">
                    <a:schemeClr val="accent2"/>
                  </a:outerShdw>
                </a:effectLst>
                <a:latin typeface="Bodoni MT" panose="02070603080606020203" pitchFamily="18" charset="0"/>
              </a:rPr>
              <a:t>El día de la Inmaculada Concepción, </a:t>
            </a:r>
          </a:p>
          <a:p>
            <a:pPr algn="ctr"/>
            <a:r>
              <a:rPr lang="es-419" sz="4000" b="1" dirty="0">
                <a:ln w="6600">
                  <a:solidFill>
                    <a:schemeClr val="accent2"/>
                  </a:solidFill>
                  <a:prstDash val="solid"/>
                </a:ln>
                <a:solidFill>
                  <a:srgbClr val="FFFFFF"/>
                </a:solidFill>
                <a:effectLst>
                  <a:outerShdw dist="38100" dir="2700000" algn="tl" rotWithShape="0">
                    <a:schemeClr val="accent2"/>
                  </a:outerShdw>
                </a:effectLst>
                <a:latin typeface="Bodoni MT" panose="02070603080606020203" pitchFamily="18" charset="0"/>
              </a:rPr>
              <a:t>el 8 de diciembre.”</a:t>
            </a:r>
          </a:p>
        </p:txBody>
      </p:sp>
      <p:pic>
        <p:nvPicPr>
          <p:cNvPr id="2050" name="Picture 2" descr="PASTORAL CONCEPCIONISTAS PONFERRADA: INMACULADA">
            <a:extLst>
              <a:ext uri="{FF2B5EF4-FFF2-40B4-BE49-F238E27FC236}">
                <a16:creationId xmlns:a16="http://schemas.microsoft.com/office/drawing/2014/main" id="{785E9B66-11DC-3970-43D7-CD575E301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733" y="2105671"/>
            <a:ext cx="3380534" cy="47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86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osario rosario corazón silueta. oración joyería para meditación. católico  guirnalda con un cruzar. religión símbolo 23265009 PNG">
            <a:extLst>
              <a:ext uri="{FF2B5EF4-FFF2-40B4-BE49-F238E27FC236}">
                <a16:creationId xmlns:a16="http://schemas.microsoft.com/office/drawing/2014/main" id="{070B6BA9-9EBD-F4EE-035A-94843C8196D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3381" y="0"/>
            <a:ext cx="520861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ACA6A26-9467-159E-7A6F-3279F044A76B}"/>
              </a:ext>
            </a:extLst>
          </p:cNvPr>
          <p:cNvSpPr>
            <a:spLocks noGrp="1"/>
          </p:cNvSpPr>
          <p:nvPr>
            <p:ph type="title"/>
          </p:nvPr>
        </p:nvSpPr>
        <p:spPr>
          <a:xfrm>
            <a:off x="0" y="0"/>
            <a:ext cx="12192000" cy="1000124"/>
          </a:xfrm>
          <a:noFill/>
        </p:spPr>
        <p:txBody>
          <a:bodyPr>
            <a:normAutofit/>
          </a:bodyPr>
          <a:lstStyle/>
          <a:p>
            <a:r>
              <a:rPr lang="es-419" sz="3200" dirty="0">
                <a:solidFill>
                  <a:srgbClr val="C00000"/>
                </a:solidFill>
                <a:latin typeface="Bodoni MT" panose="02070603080606020203" pitchFamily="18" charset="0"/>
              </a:rPr>
              <a:t>Algunas veces la Virgen no decía nada. </a:t>
            </a:r>
            <a:br>
              <a:rPr lang="es-419" sz="3200" dirty="0">
                <a:solidFill>
                  <a:srgbClr val="C00000"/>
                </a:solidFill>
                <a:latin typeface="Bodoni MT" panose="02070603080606020203" pitchFamily="18" charset="0"/>
              </a:rPr>
            </a:br>
            <a:r>
              <a:rPr lang="es-419" sz="3200" dirty="0">
                <a:solidFill>
                  <a:srgbClr val="C00000"/>
                </a:solidFill>
                <a:latin typeface="Bodoni MT" panose="02070603080606020203" pitchFamily="18" charset="0"/>
              </a:rPr>
              <a:t>¿Qué hacía?</a:t>
            </a:r>
          </a:p>
        </p:txBody>
      </p:sp>
      <p:sp>
        <p:nvSpPr>
          <p:cNvPr id="3" name="TextBox 2">
            <a:extLst>
              <a:ext uri="{FF2B5EF4-FFF2-40B4-BE49-F238E27FC236}">
                <a16:creationId xmlns:a16="http://schemas.microsoft.com/office/drawing/2014/main" id="{8340EBCF-1F7D-83F5-3C7E-9903EC982CD1}"/>
              </a:ext>
            </a:extLst>
          </p:cNvPr>
          <p:cNvSpPr txBox="1"/>
          <p:nvPr/>
        </p:nvSpPr>
        <p:spPr>
          <a:xfrm>
            <a:off x="1508158" y="1429732"/>
            <a:ext cx="3914776" cy="1569660"/>
          </a:xfrm>
          <a:prstGeom prst="rect">
            <a:avLst/>
          </a:prstGeom>
          <a:noFill/>
        </p:spPr>
        <p:txBody>
          <a:bodyPr wrap="square" rtlCol="0">
            <a:spAutoFit/>
          </a:bodyPr>
          <a:lstStyle/>
          <a:p>
            <a:pPr algn="ctr"/>
            <a:r>
              <a:rPr lang="es-PY" sz="3200" dirty="0">
                <a:solidFill>
                  <a:schemeClr val="accent2">
                    <a:lumMod val="75000"/>
                  </a:schemeClr>
                </a:solidFill>
              </a:rPr>
              <a:t>Ella acompañaba a los niños mientras ellos rezaban el Rosario.</a:t>
            </a:r>
          </a:p>
        </p:txBody>
      </p:sp>
      <p:pic>
        <p:nvPicPr>
          <p:cNvPr id="4" name="Picture 2" descr="The Virgin with the Golden Heart, Beauraing, Belgium, 1932-1933 | Divine  Mysteries and Miracles">
            <a:extLst>
              <a:ext uri="{FF2B5EF4-FFF2-40B4-BE49-F238E27FC236}">
                <a16:creationId xmlns:a16="http://schemas.microsoft.com/office/drawing/2014/main" id="{CB8AB5C5-EFBE-1DD2-E39A-53E0E28CE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7048" y="775350"/>
            <a:ext cx="1897128" cy="2939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ACEF77-6FF9-9D74-80C0-E30DE3B12D56}"/>
              </a:ext>
            </a:extLst>
          </p:cNvPr>
          <p:cNvSpPr txBox="1"/>
          <p:nvPr/>
        </p:nvSpPr>
        <p:spPr>
          <a:xfrm>
            <a:off x="214313" y="3429000"/>
            <a:ext cx="6872288" cy="584775"/>
          </a:xfrm>
          <a:prstGeom prst="rect">
            <a:avLst/>
          </a:prstGeom>
          <a:noFill/>
        </p:spPr>
        <p:txBody>
          <a:bodyPr wrap="square" rtlCol="0">
            <a:spAutoFit/>
          </a:bodyPr>
          <a:lstStyle/>
          <a:p>
            <a:pPr algn="ctr"/>
            <a:r>
              <a:rPr lang="es-CU" sz="3200" dirty="0">
                <a:solidFill>
                  <a:srgbClr val="C00000"/>
                </a:solidFill>
                <a:latin typeface="Bodoni MT" panose="02070603080606020203" pitchFamily="18" charset="0"/>
              </a:rPr>
              <a:t>¿</a:t>
            </a:r>
            <a:r>
              <a:rPr lang="es-CU" sz="3200" dirty="0">
                <a:solidFill>
                  <a:srgbClr val="C00000"/>
                </a:solidFill>
                <a:latin typeface="Bodoni MT" panose="02070603080606020203" pitchFamily="18" charset="0"/>
                <a:ea typeface="+mj-ea"/>
                <a:cs typeface="+mj-cs"/>
              </a:rPr>
              <a:t>Le agradaba que rezaran el Rosario?</a:t>
            </a:r>
          </a:p>
        </p:txBody>
      </p:sp>
      <p:sp>
        <p:nvSpPr>
          <p:cNvPr id="7" name="TextBox 6">
            <a:extLst>
              <a:ext uri="{FF2B5EF4-FFF2-40B4-BE49-F238E27FC236}">
                <a16:creationId xmlns:a16="http://schemas.microsoft.com/office/drawing/2014/main" id="{B79BDAAB-8FE7-8195-6009-F8575CCC2811}"/>
              </a:ext>
            </a:extLst>
          </p:cNvPr>
          <p:cNvSpPr txBox="1"/>
          <p:nvPr/>
        </p:nvSpPr>
        <p:spPr>
          <a:xfrm>
            <a:off x="621507" y="4704993"/>
            <a:ext cx="6057900" cy="1446550"/>
          </a:xfrm>
          <a:prstGeom prst="rect">
            <a:avLst/>
          </a:prstGeom>
          <a:noFill/>
        </p:spPr>
        <p:txBody>
          <a:bodyPr wrap="square" rtlCol="0">
            <a:spAutoFit/>
          </a:bodyPr>
          <a:lstStyle/>
          <a:p>
            <a:pPr algn="ctr"/>
            <a:r>
              <a:rPr lang="en-US" sz="8800" b="1" dirty="0">
                <a:ln w="22225">
                  <a:solidFill>
                    <a:schemeClr val="accent2"/>
                  </a:solidFill>
                  <a:prstDash val="solid"/>
                </a:ln>
                <a:solidFill>
                  <a:schemeClr val="accent2">
                    <a:lumMod val="40000"/>
                    <a:lumOff val="60000"/>
                  </a:schemeClr>
                </a:solidFill>
              </a:rPr>
              <a:t>¡SI, MUCHO!</a:t>
            </a:r>
          </a:p>
        </p:txBody>
      </p:sp>
    </p:spTree>
    <p:extLst>
      <p:ext uri="{BB962C8B-B14F-4D97-AF65-F5344CB8AC3E}">
        <p14:creationId xmlns:p14="http://schemas.microsoft.com/office/powerpoint/2010/main" val="3915349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20EF92-55B6-FB86-D486-005638DE7A4F}"/>
              </a:ext>
            </a:extLst>
          </p:cNvPr>
          <p:cNvSpPr txBox="1">
            <a:spLocks/>
          </p:cNvSpPr>
          <p:nvPr/>
        </p:nvSpPr>
        <p:spPr>
          <a:xfrm>
            <a:off x="5476875" y="1051464"/>
            <a:ext cx="6000750" cy="892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Bodoni MT" panose="02070603080606020203" pitchFamily="18" charset="0"/>
              </a:rPr>
              <a:t>“¿Tú amas a mi Hijo?”</a:t>
            </a:r>
          </a:p>
        </p:txBody>
      </p:sp>
      <p:sp>
        <p:nvSpPr>
          <p:cNvPr id="3" name="Title 1">
            <a:extLst>
              <a:ext uri="{FF2B5EF4-FFF2-40B4-BE49-F238E27FC236}">
                <a16:creationId xmlns:a16="http://schemas.microsoft.com/office/drawing/2014/main" id="{61DEA6A7-0689-226E-F38E-12DA6CF9EEA7}"/>
              </a:ext>
            </a:extLst>
          </p:cNvPr>
          <p:cNvSpPr txBox="1">
            <a:spLocks/>
          </p:cNvSpPr>
          <p:nvPr/>
        </p:nvSpPr>
        <p:spPr>
          <a:xfrm>
            <a:off x="5998369" y="2207840"/>
            <a:ext cx="4957762" cy="892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Bodoni MT" panose="02070603080606020203" pitchFamily="18" charset="0"/>
              </a:rPr>
              <a:t>“¿Tú me amas a mí?”</a:t>
            </a:r>
          </a:p>
        </p:txBody>
      </p:sp>
      <p:sp>
        <p:nvSpPr>
          <p:cNvPr id="4" name="Title 1">
            <a:extLst>
              <a:ext uri="{FF2B5EF4-FFF2-40B4-BE49-F238E27FC236}">
                <a16:creationId xmlns:a16="http://schemas.microsoft.com/office/drawing/2014/main" id="{08139F0C-AF82-75A2-7906-463DC069F261}"/>
              </a:ext>
            </a:extLst>
          </p:cNvPr>
          <p:cNvSpPr txBox="1">
            <a:spLocks/>
          </p:cNvSpPr>
          <p:nvPr/>
        </p:nvSpPr>
        <p:spPr>
          <a:xfrm>
            <a:off x="2640806" y="4539912"/>
            <a:ext cx="6715125" cy="892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doni MT" panose="02070603080606020203" pitchFamily="18" charset="0"/>
              </a:rPr>
              <a:t>“Entonces sacrifícate por mí.”</a:t>
            </a:r>
          </a:p>
        </p:txBody>
      </p:sp>
      <p:pic>
        <p:nvPicPr>
          <p:cNvPr id="13316" name="Picture 4" descr="The Apparition of the Virgin Mary in Beauraing">
            <a:extLst>
              <a:ext uri="{FF2B5EF4-FFF2-40B4-BE49-F238E27FC236}">
                <a16:creationId xmlns:a16="http://schemas.microsoft.com/office/drawing/2014/main" id="{02ED9D5F-0D38-C3FD-3D84-4263C0C11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863905"/>
            <a:ext cx="4591050" cy="2500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233A1C9-0C0B-3715-4CCC-68858B9A58C9}"/>
              </a:ext>
            </a:extLst>
          </p:cNvPr>
          <p:cNvSpPr txBox="1">
            <a:spLocks/>
          </p:cNvSpPr>
          <p:nvPr/>
        </p:nvSpPr>
        <p:spPr>
          <a:xfrm>
            <a:off x="0" y="0"/>
            <a:ext cx="12192000" cy="55132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C00000"/>
                </a:solidFill>
                <a:latin typeface="Bodoni MT" panose="02070603080606020203" pitchFamily="18" charset="0"/>
              </a:rPr>
              <a:t>¿Qué le pregunta la Virgen a Fernanda en su última aparición?</a:t>
            </a:r>
          </a:p>
        </p:txBody>
      </p:sp>
      <p:sp>
        <p:nvSpPr>
          <p:cNvPr id="7" name="TextBox 6">
            <a:extLst>
              <a:ext uri="{FF2B5EF4-FFF2-40B4-BE49-F238E27FC236}">
                <a16:creationId xmlns:a16="http://schemas.microsoft.com/office/drawing/2014/main" id="{EAB659F5-089D-1BD1-FE62-5E4220043662}"/>
              </a:ext>
            </a:extLst>
          </p:cNvPr>
          <p:cNvSpPr txBox="1"/>
          <p:nvPr/>
        </p:nvSpPr>
        <p:spPr>
          <a:xfrm>
            <a:off x="1638299" y="3882223"/>
            <a:ext cx="8720138" cy="584775"/>
          </a:xfrm>
          <a:prstGeom prst="rect">
            <a:avLst/>
          </a:prstGeom>
          <a:noFill/>
        </p:spPr>
        <p:txBody>
          <a:bodyPr wrap="square" rtlCol="0">
            <a:spAutoFit/>
          </a:bodyPr>
          <a:lstStyle/>
          <a:p>
            <a:pPr algn="ctr"/>
            <a:r>
              <a:rPr lang="es-419" sz="3200" dirty="0">
                <a:solidFill>
                  <a:srgbClr val="C00000"/>
                </a:solidFill>
                <a:latin typeface="Bodoni MT" panose="02070603080606020203" pitchFamily="18" charset="0"/>
                <a:ea typeface="+mj-ea"/>
                <a:cs typeface="+mj-cs"/>
              </a:rPr>
              <a:t>¿Qué le pide cuando contesta que sí?</a:t>
            </a:r>
          </a:p>
        </p:txBody>
      </p:sp>
      <p:sp>
        <p:nvSpPr>
          <p:cNvPr id="9" name="TextBox 8">
            <a:extLst>
              <a:ext uri="{FF2B5EF4-FFF2-40B4-BE49-F238E27FC236}">
                <a16:creationId xmlns:a16="http://schemas.microsoft.com/office/drawing/2014/main" id="{BC349927-E2D2-9971-F289-9E48C0AA792E}"/>
              </a:ext>
            </a:extLst>
          </p:cNvPr>
          <p:cNvSpPr txBox="1"/>
          <p:nvPr/>
        </p:nvSpPr>
        <p:spPr>
          <a:xfrm>
            <a:off x="2416968" y="6080075"/>
            <a:ext cx="7358063" cy="584775"/>
          </a:xfrm>
          <a:prstGeom prst="rect">
            <a:avLst/>
          </a:prstGeom>
          <a:noFill/>
        </p:spPr>
        <p:txBody>
          <a:bodyPr wrap="square" rtlCol="0">
            <a:spAutoFit/>
          </a:bodyPr>
          <a:lstStyle/>
          <a:p>
            <a:pPr algn="ctr"/>
            <a:r>
              <a:rPr lang="es-419" sz="3200" dirty="0">
                <a:solidFill>
                  <a:srgbClr val="C00000"/>
                </a:solidFill>
                <a:latin typeface="Bodoni MT" panose="02070603080606020203" pitchFamily="18" charset="0"/>
                <a:ea typeface="+mj-ea"/>
                <a:cs typeface="+mj-cs"/>
              </a:rPr>
              <a:t>¿Los mensajes son solo para estos niños?</a:t>
            </a:r>
          </a:p>
        </p:txBody>
      </p:sp>
      <p:sp>
        <p:nvSpPr>
          <p:cNvPr id="10" name="TextBox 9">
            <a:extLst>
              <a:ext uri="{FF2B5EF4-FFF2-40B4-BE49-F238E27FC236}">
                <a16:creationId xmlns:a16="http://schemas.microsoft.com/office/drawing/2014/main" id="{62B7320E-7CB5-5591-50BD-4C9AB90F1131}"/>
              </a:ext>
            </a:extLst>
          </p:cNvPr>
          <p:cNvSpPr txBox="1"/>
          <p:nvPr/>
        </p:nvSpPr>
        <p:spPr>
          <a:xfrm>
            <a:off x="10102776" y="5534561"/>
            <a:ext cx="1706710" cy="1323439"/>
          </a:xfrm>
          <a:prstGeom prst="rect">
            <a:avLst/>
          </a:prstGeom>
          <a:noFill/>
        </p:spPr>
        <p:txBody>
          <a:bodyPr wrap="square" rtlCol="0">
            <a:spAutoFit/>
          </a:bodyPr>
          <a:lstStyle/>
          <a:p>
            <a:r>
              <a:rPr lang="en-US" sz="8000" b="1" dirty="0">
                <a:ln w="6600">
                  <a:solidFill>
                    <a:schemeClr val="accent2"/>
                  </a:solidFill>
                  <a:prstDash val="solid"/>
                </a:ln>
                <a:solidFill>
                  <a:srgbClr val="FF0000"/>
                </a:solidFill>
                <a:effectLst>
                  <a:outerShdw blurRad="50800" dist="38100" dir="5400000" algn="t" rotWithShape="0">
                    <a:prstClr val="black">
                      <a:alpha val="40000"/>
                    </a:prstClr>
                  </a:outerShdw>
                </a:effectLst>
              </a:rPr>
              <a:t>NO</a:t>
            </a:r>
          </a:p>
        </p:txBody>
      </p:sp>
      <p:pic>
        <p:nvPicPr>
          <p:cNvPr id="11" name="Picture 10">
            <a:extLst>
              <a:ext uri="{FF2B5EF4-FFF2-40B4-BE49-F238E27FC236}">
                <a16:creationId xmlns:a16="http://schemas.microsoft.com/office/drawing/2014/main" id="{4C388A7F-463E-AFB4-8012-D4208B6C5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34" y="2207840"/>
            <a:ext cx="1562099" cy="4116782"/>
          </a:xfrm>
          <a:prstGeom prst="rect">
            <a:avLst/>
          </a:prstGeom>
        </p:spPr>
      </p:pic>
    </p:spTree>
    <p:extLst>
      <p:ext uri="{BB962C8B-B14F-4D97-AF65-F5344CB8AC3E}">
        <p14:creationId xmlns:p14="http://schemas.microsoft.com/office/powerpoint/2010/main" val="426638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p:cTn id="3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E47A6-49CF-608E-9507-56F123BB08C8}"/>
              </a:ext>
            </a:extLst>
          </p:cNvPr>
          <p:cNvSpPr>
            <a:spLocks noGrp="1"/>
          </p:cNvSpPr>
          <p:nvPr>
            <p:ph type="title"/>
          </p:nvPr>
        </p:nvSpPr>
        <p:spPr>
          <a:xfrm>
            <a:off x="471488" y="436562"/>
            <a:ext cx="11587162" cy="1325563"/>
          </a:xfrm>
        </p:spPr>
        <p:txBody>
          <a:bodyPr>
            <a:normAutofit fontScale="90000"/>
          </a:bodyPr>
          <a:lstStyle/>
          <a:p>
            <a:pPr algn="ctr"/>
            <a:r>
              <a:rPr lang="es-EC"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Virgen María, La Reina de los Cielos, la Madre de Dios viene a nosotros y nos pide que amemos mucho a su Hijo, Jesús, y que la amemos mucho a Ella.  </a:t>
            </a:r>
          </a:p>
        </p:txBody>
      </p:sp>
      <p:sp>
        <p:nvSpPr>
          <p:cNvPr id="6" name="TextBox 5">
            <a:extLst>
              <a:ext uri="{FF2B5EF4-FFF2-40B4-BE49-F238E27FC236}">
                <a16:creationId xmlns:a16="http://schemas.microsoft.com/office/drawing/2014/main" id="{C578237C-9948-A382-B9C3-27BD7B01E1E2}"/>
              </a:ext>
            </a:extLst>
          </p:cNvPr>
          <p:cNvSpPr txBox="1"/>
          <p:nvPr/>
        </p:nvSpPr>
        <p:spPr>
          <a:xfrm>
            <a:off x="471488" y="5359540"/>
            <a:ext cx="8001000" cy="707886"/>
          </a:xfrm>
          <a:prstGeom prst="rect">
            <a:avLst/>
          </a:prstGeom>
          <a:noFill/>
        </p:spPr>
        <p:txBody>
          <a:bodyPr wrap="square" rtlCol="0">
            <a:spAutoFit/>
          </a:bodyPr>
          <a:lstStyle/>
          <a:p>
            <a:r>
              <a:rPr lang="es-UY"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Nos pide que siempre seamos buenos.</a:t>
            </a:r>
          </a:p>
        </p:txBody>
      </p:sp>
      <p:sp>
        <p:nvSpPr>
          <p:cNvPr id="7" name="TextBox 6">
            <a:extLst>
              <a:ext uri="{FF2B5EF4-FFF2-40B4-BE49-F238E27FC236}">
                <a16:creationId xmlns:a16="http://schemas.microsoft.com/office/drawing/2014/main" id="{7506A308-8AE5-E039-9009-11E67A24B880}"/>
              </a:ext>
            </a:extLst>
          </p:cNvPr>
          <p:cNvSpPr txBox="1"/>
          <p:nvPr/>
        </p:nvSpPr>
        <p:spPr>
          <a:xfrm>
            <a:off x="2971800" y="6067426"/>
            <a:ext cx="8791575" cy="707886"/>
          </a:xfrm>
          <a:prstGeom prst="rect">
            <a:avLst/>
          </a:prstGeom>
          <a:noFill/>
        </p:spPr>
        <p:txBody>
          <a:bodyPr wrap="square" rtlCol="0">
            <a:spAutoFit/>
          </a:bodyPr>
          <a:lstStyle/>
          <a:p>
            <a:r>
              <a:rPr lang="es-CU"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Y nos pide que nos sacrifiquemos por ella.</a:t>
            </a:r>
          </a:p>
        </p:txBody>
      </p:sp>
      <p:pic>
        <p:nvPicPr>
          <p:cNvPr id="4098" name="Picture 2" descr="Siempre hay algo que contar...: noviembre 2005">
            <a:extLst>
              <a:ext uri="{FF2B5EF4-FFF2-40B4-BE49-F238E27FC236}">
                <a16:creationId xmlns:a16="http://schemas.microsoft.com/office/drawing/2014/main" id="{19DE79F2-D801-0315-6B34-C5B2D31B9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896" y="1878139"/>
            <a:ext cx="3084029" cy="4189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Abriendo caminos de Paz y Bien: Evangelio de hoy domingo 23 de ...">
            <a:extLst>
              <a:ext uri="{FF2B5EF4-FFF2-40B4-BE49-F238E27FC236}">
                <a16:creationId xmlns:a16="http://schemas.microsoft.com/office/drawing/2014/main" id="{3F2CF893-12ED-81F0-D2C5-3DB62CD72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706" y="2123973"/>
            <a:ext cx="4367213" cy="32754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10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F65861-C8DF-67CB-0620-319DAFADFA85}"/>
              </a:ext>
            </a:extLst>
          </p:cNvPr>
          <p:cNvSpPr txBox="1">
            <a:spLocks/>
          </p:cNvSpPr>
          <p:nvPr/>
        </p:nvSpPr>
        <p:spPr>
          <a:xfrm>
            <a:off x="0" y="0"/>
            <a:ext cx="12192000" cy="55132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NI" sz="3200" dirty="0">
                <a:solidFill>
                  <a:srgbClr val="C00000"/>
                </a:solidFill>
                <a:latin typeface="Bodoni MT" panose="02070603080606020203" pitchFamily="18" charset="0"/>
              </a:rPr>
              <a:t>La Virgen anuncia que va hacer algo por nosotros. ¿Qué es?</a:t>
            </a:r>
            <a:endParaRPr lang="es-419" sz="3200" dirty="0">
              <a:solidFill>
                <a:srgbClr val="C00000"/>
              </a:solidFill>
              <a:latin typeface="Bodoni MT" panose="02070603080606020203" pitchFamily="18" charset="0"/>
            </a:endParaRPr>
          </a:p>
        </p:txBody>
      </p:sp>
      <p:sp>
        <p:nvSpPr>
          <p:cNvPr id="7" name="TextBox 6">
            <a:extLst>
              <a:ext uri="{FF2B5EF4-FFF2-40B4-BE49-F238E27FC236}">
                <a16:creationId xmlns:a16="http://schemas.microsoft.com/office/drawing/2014/main" id="{FB2E12CC-3137-4076-6C2A-762A6116BD77}"/>
              </a:ext>
            </a:extLst>
          </p:cNvPr>
          <p:cNvSpPr txBox="1"/>
          <p:nvPr/>
        </p:nvSpPr>
        <p:spPr>
          <a:xfrm>
            <a:off x="1782959" y="788593"/>
            <a:ext cx="9332715" cy="923330"/>
          </a:xfrm>
          <a:prstGeom prst="rect">
            <a:avLst/>
          </a:prstGeom>
          <a:noFill/>
        </p:spPr>
        <p:txBody>
          <a:bodyPr wrap="square">
            <a:spAutoFit/>
          </a:bodyPr>
          <a:lstStyle/>
          <a:p>
            <a:pPr algn="ctr"/>
            <a:r>
              <a:rPr lang="es-419" sz="5400" b="1" dirty="0">
                <a:ln w="22225">
                  <a:solidFill>
                    <a:schemeClr val="accent2"/>
                  </a:solidFill>
                  <a:prstDash val="solid"/>
                </a:ln>
                <a:solidFill>
                  <a:schemeClr val="accent2">
                    <a:lumMod val="40000"/>
                    <a:lumOff val="60000"/>
                  </a:schemeClr>
                </a:solidFill>
                <a:latin typeface="Bodoni MT" panose="02070603080606020203" pitchFamily="18" charset="0"/>
              </a:rPr>
              <a:t>“Yo convertiré a los pecadores.”</a:t>
            </a:r>
          </a:p>
        </p:txBody>
      </p:sp>
      <p:sp>
        <p:nvSpPr>
          <p:cNvPr id="8" name="TextBox 7">
            <a:extLst>
              <a:ext uri="{FF2B5EF4-FFF2-40B4-BE49-F238E27FC236}">
                <a16:creationId xmlns:a16="http://schemas.microsoft.com/office/drawing/2014/main" id="{6E14E50C-3C86-E588-0025-6C37FDE35B1F}"/>
              </a:ext>
            </a:extLst>
          </p:cNvPr>
          <p:cNvSpPr txBox="1"/>
          <p:nvPr/>
        </p:nvSpPr>
        <p:spPr>
          <a:xfrm>
            <a:off x="471487" y="1910457"/>
            <a:ext cx="3486150" cy="615553"/>
          </a:xfrm>
          <a:prstGeom prst="rect">
            <a:avLst/>
          </a:prstGeom>
          <a:noFill/>
        </p:spPr>
        <p:txBody>
          <a:bodyPr wrap="square" rtlCol="0">
            <a:spAutoFit/>
          </a:bodyPr>
          <a:lstStyle/>
          <a:p>
            <a:r>
              <a:rPr lang="es-PA" sz="3400" dirty="0">
                <a:solidFill>
                  <a:srgbClr val="C00000"/>
                </a:solidFill>
                <a:latin typeface="Bodoni MT" panose="02070603080606020203" pitchFamily="18" charset="0"/>
                <a:ea typeface="+mj-ea"/>
                <a:cs typeface="+mj-cs"/>
              </a:rPr>
              <a:t>Cuando nosotros:</a:t>
            </a:r>
          </a:p>
        </p:txBody>
      </p:sp>
      <p:sp>
        <p:nvSpPr>
          <p:cNvPr id="9" name="TextBox 8">
            <a:extLst>
              <a:ext uri="{FF2B5EF4-FFF2-40B4-BE49-F238E27FC236}">
                <a16:creationId xmlns:a16="http://schemas.microsoft.com/office/drawing/2014/main" id="{6BA73BEA-8936-374F-FA28-C40849A18216}"/>
              </a:ext>
            </a:extLst>
          </p:cNvPr>
          <p:cNvSpPr txBox="1"/>
          <p:nvPr/>
        </p:nvSpPr>
        <p:spPr>
          <a:xfrm>
            <a:off x="4143372" y="1949187"/>
            <a:ext cx="2886075" cy="615553"/>
          </a:xfrm>
          <a:prstGeom prst="rect">
            <a:avLst/>
          </a:prstGeom>
          <a:noFill/>
        </p:spPr>
        <p:txBody>
          <a:bodyPr wrap="square" rtlCol="0">
            <a:spAutoFit/>
          </a:bodyPr>
          <a:lstStyle/>
          <a:p>
            <a:r>
              <a:rPr lang="es-419"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Somos buenos,</a:t>
            </a:r>
            <a:endPar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TextBox 9">
            <a:extLst>
              <a:ext uri="{FF2B5EF4-FFF2-40B4-BE49-F238E27FC236}">
                <a16:creationId xmlns:a16="http://schemas.microsoft.com/office/drawing/2014/main" id="{646195EF-ECC6-4D9E-B926-88219E7C0CF7}"/>
              </a:ext>
            </a:extLst>
          </p:cNvPr>
          <p:cNvSpPr txBox="1"/>
          <p:nvPr/>
        </p:nvSpPr>
        <p:spPr>
          <a:xfrm>
            <a:off x="4143372" y="2610964"/>
            <a:ext cx="7815262" cy="615553"/>
          </a:xfrm>
          <a:prstGeom prst="rect">
            <a:avLst/>
          </a:prstGeom>
          <a:noFill/>
        </p:spPr>
        <p:txBody>
          <a:bodyPr wrap="square" rtlCol="0">
            <a:spAutoFit/>
          </a:bodyPr>
          <a:lstStyle/>
          <a:p>
            <a:r>
              <a:rPr lang="es-419"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Oramos Mucho, especialmente el Rosario,</a:t>
            </a:r>
            <a:endPar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TextBox 10">
            <a:extLst>
              <a:ext uri="{FF2B5EF4-FFF2-40B4-BE49-F238E27FC236}">
                <a16:creationId xmlns:a16="http://schemas.microsoft.com/office/drawing/2014/main" id="{9EE3F8D5-D963-C1C0-58E7-908665696E9E}"/>
              </a:ext>
            </a:extLst>
          </p:cNvPr>
          <p:cNvSpPr txBox="1"/>
          <p:nvPr/>
        </p:nvSpPr>
        <p:spPr>
          <a:xfrm>
            <a:off x="4143372" y="3226517"/>
            <a:ext cx="7172328" cy="615553"/>
          </a:xfrm>
          <a:prstGeom prst="rect">
            <a:avLst/>
          </a:prstGeom>
          <a:noFill/>
        </p:spPr>
        <p:txBody>
          <a:bodyPr wrap="square" rtlCol="0">
            <a:spAutoFit/>
          </a:bodyPr>
          <a:lstStyle/>
          <a:p>
            <a:r>
              <a:rPr lang="es-419"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Amamos mucho a Jesús y a María,</a:t>
            </a:r>
            <a:endPar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TextBox 11">
            <a:extLst>
              <a:ext uri="{FF2B5EF4-FFF2-40B4-BE49-F238E27FC236}">
                <a16:creationId xmlns:a16="http://schemas.microsoft.com/office/drawing/2014/main" id="{5AEDC06A-DA82-F44C-BD56-39444ABE83DC}"/>
              </a:ext>
            </a:extLst>
          </p:cNvPr>
          <p:cNvSpPr txBox="1"/>
          <p:nvPr/>
        </p:nvSpPr>
        <p:spPr>
          <a:xfrm>
            <a:off x="4143372" y="3861799"/>
            <a:ext cx="5943601" cy="615553"/>
          </a:xfrm>
          <a:prstGeom prst="rect">
            <a:avLst/>
          </a:prstGeom>
          <a:noFill/>
        </p:spPr>
        <p:txBody>
          <a:bodyPr wrap="square" rtlCol="0">
            <a:spAutoFit/>
          </a:bodyPr>
          <a:lstStyle/>
          <a:p>
            <a:r>
              <a:rPr lang="es-419"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Y hacemos sacrificios por Ellos,</a:t>
            </a:r>
            <a:endPar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TextBox 12">
            <a:extLst>
              <a:ext uri="{FF2B5EF4-FFF2-40B4-BE49-F238E27FC236}">
                <a16:creationId xmlns:a16="http://schemas.microsoft.com/office/drawing/2014/main" id="{6EF15BAC-AF8D-5CD7-F061-9897058A80D7}"/>
              </a:ext>
            </a:extLst>
          </p:cNvPr>
          <p:cNvSpPr txBox="1"/>
          <p:nvPr/>
        </p:nvSpPr>
        <p:spPr>
          <a:xfrm>
            <a:off x="1" y="4781538"/>
            <a:ext cx="12191999" cy="707886"/>
          </a:xfrm>
          <a:prstGeom prst="rect">
            <a:avLst/>
          </a:prstGeom>
          <a:noFill/>
        </p:spPr>
        <p:txBody>
          <a:bodyPr wrap="square" rtlCol="0">
            <a:spAutoFit/>
          </a:bodyPr>
          <a:lstStyle/>
          <a:p>
            <a:pPr algn="ctr"/>
            <a:r>
              <a:rPr lang="es-CL" sz="4000" b="1" dirty="0">
                <a:ln w="22225">
                  <a:solidFill>
                    <a:schemeClr val="accent2"/>
                  </a:solidFill>
                  <a:prstDash val="solid"/>
                </a:ln>
                <a:solidFill>
                  <a:schemeClr val="accent2">
                    <a:lumMod val="40000"/>
                    <a:lumOff val="60000"/>
                  </a:schemeClr>
                </a:solidFill>
                <a:latin typeface="Bodoni MT" panose="02070603080606020203" pitchFamily="18" charset="0"/>
              </a:rPr>
              <a:t>Ayudamos a nuestra Madre a convertir a los pecadores.</a:t>
            </a:r>
          </a:p>
        </p:txBody>
      </p:sp>
      <p:sp>
        <p:nvSpPr>
          <p:cNvPr id="14" name="Title 1">
            <a:extLst>
              <a:ext uri="{FF2B5EF4-FFF2-40B4-BE49-F238E27FC236}">
                <a16:creationId xmlns:a16="http://schemas.microsoft.com/office/drawing/2014/main" id="{5A325115-B370-9043-555D-64AF82844BAF}"/>
              </a:ext>
            </a:extLst>
          </p:cNvPr>
          <p:cNvSpPr>
            <a:spLocks noGrp="1"/>
          </p:cNvSpPr>
          <p:nvPr>
            <p:ph type="title"/>
          </p:nvPr>
        </p:nvSpPr>
        <p:spPr>
          <a:xfrm>
            <a:off x="0" y="5793610"/>
            <a:ext cx="12192000" cy="603063"/>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es-HN" sz="5400" b="1" dirty="0">
                <a:ln/>
                <a:solidFill>
                  <a:schemeClr val="accent4"/>
                </a:solidFill>
                <a:latin typeface="Bodoni MT" panose="02070603080606020203" pitchFamily="18" charset="0"/>
                <a:ea typeface="+mn-ea"/>
                <a:cs typeface="+mn-cs"/>
              </a:rPr>
              <a:t>¿Quieres ayudarla?</a:t>
            </a:r>
          </a:p>
        </p:txBody>
      </p:sp>
    </p:spTree>
    <p:extLst>
      <p:ext uri="{BB962C8B-B14F-4D97-AF65-F5344CB8AC3E}">
        <p14:creationId xmlns:p14="http://schemas.microsoft.com/office/powerpoint/2010/main" val="20100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rc_mi" descr="Image result for free, exchange hearts,">
            <a:hlinkClick r:id="rId2"/>
            <a:extLst>
              <a:ext uri="{FF2B5EF4-FFF2-40B4-BE49-F238E27FC236}">
                <a16:creationId xmlns:a16="http://schemas.microsoft.com/office/drawing/2014/main" id="{593024E5-402E-38D8-CF98-0144A1B8E2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697" y="493776"/>
            <a:ext cx="3621024" cy="3840480"/>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D4C493CB-67A4-66BB-2209-A5A6D5B1F12F}"/>
              </a:ext>
            </a:extLst>
          </p:cNvPr>
          <p:cNvSpPr>
            <a:spLocks noGrp="1"/>
          </p:cNvSpPr>
          <p:nvPr>
            <p:ph type="title"/>
          </p:nvPr>
        </p:nvSpPr>
        <p:spPr>
          <a:xfrm>
            <a:off x="982831" y="4818350"/>
            <a:ext cx="10515600" cy="1325563"/>
          </a:xfrm>
        </p:spPr>
        <p:txBody>
          <a:bodyPr>
            <a:noAutofit/>
          </a:bodyPr>
          <a:lstStyle/>
          <a:p>
            <a:r>
              <a:rPr lang="en-US" sz="12000" b="1" dirty="0">
                <a:ln w="6600">
                  <a:solidFill>
                    <a:schemeClr val="accent2"/>
                  </a:solidFill>
                  <a:prstDash val="solid"/>
                </a:ln>
                <a:solidFill>
                  <a:srgbClr val="FFFFFF"/>
                </a:solidFill>
                <a:effectLst>
                  <a:outerShdw blurRad="50800" dist="38100" dir="5400000" algn="t" rotWithShape="0">
                    <a:prstClr val="black">
                      <a:alpha val="40000"/>
                    </a:prstClr>
                  </a:outerShdw>
                </a:effectLst>
              </a:rPr>
              <a:t>CONSAGRACION</a:t>
            </a:r>
          </a:p>
        </p:txBody>
      </p:sp>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DAE79882-3AF3-A5F9-9873-66EA2690D0D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850284">
            <a:off x="5821707" y="2140987"/>
            <a:ext cx="2183293" cy="207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22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1" descr="Untitled"/>
          <p:cNvPicPr preferRelativeResize="0"/>
          <p:nvPr/>
        </p:nvPicPr>
        <p:blipFill rotWithShape="1">
          <a:blip r:embed="rId3">
            <a:alphaModFix/>
          </a:blip>
          <a:srcRect/>
          <a:stretch/>
        </p:blipFill>
        <p:spPr>
          <a:xfrm>
            <a:off x="2904254" y="968190"/>
            <a:ext cx="4581896" cy="5721672"/>
          </a:xfrm>
          <a:prstGeom prst="ellipse">
            <a:avLst/>
          </a:prstGeom>
          <a:noFill/>
          <a:ln>
            <a:noFill/>
          </a:ln>
        </p:spPr>
      </p:pic>
      <p:sp>
        <p:nvSpPr>
          <p:cNvPr id="255" name="Google Shape;255;p21"/>
          <p:cNvSpPr txBox="1"/>
          <p:nvPr/>
        </p:nvSpPr>
        <p:spPr>
          <a:xfrm>
            <a:off x="7570644" y="3541877"/>
            <a:ext cx="4302702" cy="21543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NI" sz="2200" dirty="0">
                <a:solidFill>
                  <a:schemeClr val="dk1"/>
                </a:solidFill>
                <a:latin typeface="Tahoma"/>
                <a:ea typeface="Tahoma"/>
                <a:cs typeface="Tahoma"/>
                <a:sym typeface="Tahoma"/>
              </a:rPr>
              <a:t>  </a:t>
            </a:r>
            <a:r>
              <a:rPr lang="es-NI" sz="2200" dirty="0">
                <a:solidFill>
                  <a:srgbClr val="0070C0"/>
                </a:solidFill>
                <a:latin typeface="Tahoma"/>
                <a:ea typeface="Tahoma"/>
                <a:cs typeface="Tahoma"/>
                <a:sym typeface="Tahoma"/>
              </a:rPr>
              <a:t> </a:t>
            </a:r>
            <a:r>
              <a:rPr lang="es-NI" sz="2200" dirty="0">
                <a:solidFill>
                  <a:srgbClr val="0070C0"/>
                </a:solidFill>
                <a:latin typeface="Calibri"/>
                <a:ea typeface="Calibri"/>
                <a:cs typeface="Calibri"/>
                <a:sym typeface="Calibri"/>
              </a:rPr>
              <a:t>¡</a:t>
            </a:r>
            <a:r>
              <a:rPr lang="es-NI" sz="2800" dirty="0">
                <a:solidFill>
                  <a:srgbClr val="0070C0"/>
                </a:solidFill>
                <a:latin typeface="Calibri"/>
                <a:ea typeface="Calibri"/>
                <a:cs typeface="Calibri"/>
                <a:sym typeface="Calibri"/>
              </a:rPr>
              <a:t>Qué gran regalo! Recibir su Corazón, un Corazón que sólo quiere consolar, sanar, dar buenas ideas…</a:t>
            </a:r>
            <a:endParaRPr lang="es-NI" dirty="0"/>
          </a:p>
          <a:p>
            <a:pPr marL="0" marR="0" lvl="0" indent="0" algn="l" rtl="0">
              <a:spcBef>
                <a:spcPts val="0"/>
              </a:spcBef>
              <a:spcAft>
                <a:spcPts val="0"/>
              </a:spcAft>
              <a:buNone/>
            </a:pPr>
            <a:endParaRPr sz="2200" dirty="0">
              <a:solidFill>
                <a:schemeClr val="dk1"/>
              </a:solidFill>
              <a:latin typeface="Tahoma"/>
              <a:ea typeface="Tahoma"/>
              <a:cs typeface="Tahoma"/>
              <a:sym typeface="Tahoma"/>
            </a:endParaRPr>
          </a:p>
        </p:txBody>
      </p:sp>
      <p:sp>
        <p:nvSpPr>
          <p:cNvPr id="256" name="Google Shape;256;p21"/>
          <p:cNvSpPr txBox="1"/>
          <p:nvPr/>
        </p:nvSpPr>
        <p:spPr>
          <a:xfrm>
            <a:off x="318654" y="2271631"/>
            <a:ext cx="2385579" cy="35394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Calibri"/>
                <a:ea typeface="Calibri"/>
                <a:cs typeface="Calibri"/>
                <a:sym typeface="Calibri"/>
              </a:rPr>
              <a:t>¡Cambiar  tu corazón por el corazón de María, lleno de virtudes y gracias de Dios!</a:t>
            </a:r>
            <a:endParaRPr/>
          </a:p>
        </p:txBody>
      </p:sp>
      <p:sp>
        <p:nvSpPr>
          <p:cNvPr id="257" name="Google Shape;257;p21"/>
          <p:cNvSpPr txBox="1"/>
          <p:nvPr/>
        </p:nvSpPr>
        <p:spPr>
          <a:xfrm>
            <a:off x="914401" y="2921"/>
            <a:ext cx="1069570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70C0"/>
                </a:solidFill>
                <a:latin typeface="Calibri"/>
                <a:ea typeface="Calibri"/>
                <a:cs typeface="Calibri"/>
                <a:sym typeface="Calibri"/>
              </a:rPr>
              <a:t>La Virgen pide la Consagración a su Inmaculado Corazón  </a:t>
            </a:r>
            <a:endParaRPr sz="3600">
              <a:solidFill>
                <a:srgbClr val="0070C0"/>
              </a:solidFill>
              <a:latin typeface="Calibri"/>
              <a:ea typeface="Calibri"/>
              <a:cs typeface="Calibri"/>
              <a:sym typeface="Calibri"/>
            </a:endParaRPr>
          </a:p>
        </p:txBody>
      </p:sp>
      <p:pic>
        <p:nvPicPr>
          <p:cNvPr id="258" name="Google Shape;258;p21" descr="Image result for free, exchange hearts,">
            <a:hlinkClick r:id="rId4"/>
          </p:cNvPr>
          <p:cNvPicPr preferRelativeResize="0"/>
          <p:nvPr/>
        </p:nvPicPr>
        <p:blipFill rotWithShape="1">
          <a:blip r:embed="rId5">
            <a:alphaModFix/>
          </a:blip>
          <a:srcRect/>
          <a:stretch/>
        </p:blipFill>
        <p:spPr>
          <a:xfrm>
            <a:off x="8664609" y="1374620"/>
            <a:ext cx="2114772" cy="1941503"/>
          </a:xfrm>
          <a:prstGeom prst="rect">
            <a:avLst/>
          </a:prstGeom>
          <a:noFill/>
          <a:ln>
            <a:noFill/>
          </a:ln>
        </p:spPr>
      </p:pic>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32BD8B86-2A2F-1E0D-2998-2EFA5123EED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850284">
            <a:off x="9572513" y="2198917"/>
            <a:ext cx="1145871" cy="964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2000"/>
                                        <p:tgtEl>
                                          <p:spTgt spid="254"/>
                                        </p:tgtEl>
                                      </p:cBhvr>
                                    </p:animEffect>
                                  </p:childTnLst>
                                </p:cTn>
                              </p:par>
                              <p:par>
                                <p:cTn id="8" presetID="10" presetClass="entr" presetSubtype="0"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fade">
                                      <p:cBhvr>
                                        <p:cTn id="10" dur="1000"/>
                                        <p:tgtEl>
                                          <p:spTgt spid="2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8"/>
                                        </p:tgtEl>
                                        <p:attrNameLst>
                                          <p:attrName>style.visibility</p:attrName>
                                        </p:attrNameLst>
                                      </p:cBhvr>
                                      <p:to>
                                        <p:strVal val="visible"/>
                                      </p:to>
                                    </p:set>
                                    <p:animEffect transition="in" filter="fade">
                                      <p:cBhvr>
                                        <p:cTn id="15" dur="500"/>
                                        <p:tgtEl>
                                          <p:spTgt spid="25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5"/>
                                        </p:tgtEl>
                                        <p:attrNameLst>
                                          <p:attrName>style.visibility</p:attrName>
                                        </p:attrNameLst>
                                      </p:cBhvr>
                                      <p:to>
                                        <p:strVal val="visible"/>
                                      </p:to>
                                    </p:set>
                                    <p:animEffect transition="in" filter="fade">
                                      <p:cBhvr>
                                        <p:cTn id="23"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2"/>
          <p:cNvSpPr txBox="1"/>
          <p:nvPr/>
        </p:nvSpPr>
        <p:spPr>
          <a:xfrm>
            <a:off x="6535681" y="3038510"/>
            <a:ext cx="5069541" cy="31085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PY" sz="2800" dirty="0">
                <a:solidFill>
                  <a:srgbClr val="0070C0"/>
                </a:solidFill>
                <a:latin typeface="Calibri"/>
                <a:ea typeface="Calibri"/>
                <a:cs typeface="Calibri"/>
                <a:sym typeface="Calibri"/>
              </a:rPr>
              <a:t>Cuando nos consagramos al Corazón Inmaculado de María, le damos nuestro corazón para que la Virgen María nos lo cuide, y recibimos el Corazón de Ella en nosotros para que podamos amar como Ella ama.</a:t>
            </a:r>
          </a:p>
        </p:txBody>
      </p:sp>
      <p:pic>
        <p:nvPicPr>
          <p:cNvPr id="264" name="Google Shape;264;p22" descr="virgen maria niños dibujo - Buscar con Google | Virgen maria para niños,  Virgen maría dibujo, Virgen maría"/>
          <p:cNvPicPr preferRelativeResize="0"/>
          <p:nvPr/>
        </p:nvPicPr>
        <p:blipFill rotWithShape="1">
          <a:blip r:embed="rId3">
            <a:alphaModFix/>
          </a:blip>
          <a:srcRect l="18780" t="9184" r="11463" b="6326"/>
          <a:stretch/>
        </p:blipFill>
        <p:spPr>
          <a:xfrm rot="420307">
            <a:off x="1695902" y="492554"/>
            <a:ext cx="4057118" cy="5872892"/>
          </a:xfrm>
          <a:prstGeom prst="rect">
            <a:avLst/>
          </a:prstGeom>
          <a:noFill/>
          <a:ln>
            <a:noFill/>
          </a:ln>
        </p:spPr>
      </p:pic>
      <p:pic>
        <p:nvPicPr>
          <p:cNvPr id="265" name="Google Shape;265;p22" descr="Image result for free, exchange hearts,">
            <a:hlinkClick r:id="rId4"/>
          </p:cNvPr>
          <p:cNvPicPr preferRelativeResize="0"/>
          <p:nvPr/>
        </p:nvPicPr>
        <p:blipFill rotWithShape="1">
          <a:blip r:embed="rId5">
            <a:alphaModFix/>
          </a:blip>
          <a:srcRect/>
          <a:stretch/>
        </p:blipFill>
        <p:spPr>
          <a:xfrm>
            <a:off x="7922616" y="806351"/>
            <a:ext cx="2295669" cy="2070794"/>
          </a:xfrm>
          <a:prstGeom prst="rect">
            <a:avLst/>
          </a:prstGeom>
          <a:noFill/>
          <a:ln>
            <a:noFill/>
          </a:ln>
        </p:spPr>
      </p:pic>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8E61B74B-DD37-19B6-930F-384441A6D93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850284">
            <a:off x="8919470" y="1690099"/>
            <a:ext cx="1257854" cy="1058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20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xplosion 1 14">
            <a:extLst>
              <a:ext uri="{FF2B5EF4-FFF2-40B4-BE49-F238E27FC236}">
                <a16:creationId xmlns:a16="http://schemas.microsoft.com/office/drawing/2014/main" id="{FEF47730-82B9-0C4A-AD27-61F0F91F5D65}"/>
              </a:ext>
            </a:extLst>
          </p:cNvPr>
          <p:cNvSpPr/>
          <p:nvPr/>
        </p:nvSpPr>
        <p:spPr>
          <a:xfrm>
            <a:off x="3918052" y="1486107"/>
            <a:ext cx="5681272" cy="5052159"/>
          </a:xfrm>
          <a:prstGeom prst="irregularSeal1">
            <a:avLst/>
          </a:prstGeom>
          <a:solidFill>
            <a:srgbClr val="FDF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6F6DE0E-6FB9-124F-8E1B-AEFD77D71EEA}"/>
              </a:ext>
            </a:extLst>
          </p:cNvPr>
          <p:cNvSpPr/>
          <p:nvPr/>
        </p:nvSpPr>
        <p:spPr>
          <a:xfrm>
            <a:off x="134911" y="1319135"/>
            <a:ext cx="3615754" cy="4661940"/>
          </a:xfrm>
          <a:prstGeom prst="roundRect">
            <a:avLst/>
          </a:prstGeom>
          <a:solidFill>
            <a:srgbClr val="096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5747B-2B3C-0545-A954-3EE86A723C28}"/>
              </a:ext>
            </a:extLst>
          </p:cNvPr>
          <p:cNvSpPr>
            <a:spLocks noGrp="1"/>
          </p:cNvSpPr>
          <p:nvPr>
            <p:ph type="title"/>
          </p:nvPr>
        </p:nvSpPr>
        <p:spPr>
          <a:xfrm>
            <a:off x="3161831" y="114680"/>
            <a:ext cx="5802443" cy="939019"/>
          </a:xfrm>
          <a:solidFill>
            <a:srgbClr val="0070C0"/>
          </a:solidFill>
        </p:spPr>
        <p:txBody>
          <a:bodyPr/>
          <a:lstStyle/>
          <a:p>
            <a:r>
              <a:rPr lang="en-US" dirty="0" err="1">
                <a:solidFill>
                  <a:schemeClr val="bg1"/>
                </a:solidFill>
                <a:latin typeface="Comic Sans MS" panose="030F0902030302020204" pitchFamily="66" charset="0"/>
              </a:rPr>
              <a:t>Virtudes</a:t>
            </a:r>
            <a:r>
              <a:rPr lang="en-US" dirty="0">
                <a:solidFill>
                  <a:schemeClr val="bg1"/>
                </a:solidFill>
                <a:latin typeface="Comic Sans MS" panose="030F0902030302020204" pitchFamily="66" charset="0"/>
              </a:rPr>
              <a:t> de la Virgen</a:t>
            </a:r>
          </a:p>
        </p:txBody>
      </p:sp>
      <p:pic>
        <p:nvPicPr>
          <p:cNvPr id="3" name="Picture 2" descr="Virtudes de la Virgen María, Fiestas, Advocaciones y Devociones | SilviaReli">
            <a:extLst>
              <a:ext uri="{FF2B5EF4-FFF2-40B4-BE49-F238E27FC236}">
                <a16:creationId xmlns:a16="http://schemas.microsoft.com/office/drawing/2014/main" id="{06416203-37C1-334E-9A4C-84C81F4DA3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38" t="24652" r="34314"/>
          <a:stretch/>
        </p:blipFill>
        <p:spPr bwMode="auto">
          <a:xfrm>
            <a:off x="399104" y="1599728"/>
            <a:ext cx="3072167" cy="4115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F5E04B7-EF4B-674D-9099-51802D37556B}"/>
              </a:ext>
            </a:extLst>
          </p:cNvPr>
          <p:cNvPicPr>
            <a:picLocks noChangeAspect="1"/>
          </p:cNvPicPr>
          <p:nvPr/>
        </p:nvPicPr>
        <p:blipFill rotWithShape="1">
          <a:blip r:embed="rId4">
            <a:extLst>
              <a:ext uri="{28A0092B-C50C-407E-A947-70E740481C1C}">
                <a14:useLocalDpi xmlns:a14="http://schemas.microsoft.com/office/drawing/2010/main" val="0"/>
              </a:ext>
            </a:extLst>
          </a:blip>
          <a:srcRect l="24207" r="23007" b="40536"/>
          <a:stretch/>
        </p:blipFill>
        <p:spPr>
          <a:xfrm>
            <a:off x="5471922" y="2873944"/>
            <a:ext cx="2413416" cy="2078012"/>
          </a:xfrm>
          <a:prstGeom prst="ellipse">
            <a:avLst/>
          </a:prstGeom>
        </p:spPr>
      </p:pic>
      <p:sp>
        <p:nvSpPr>
          <p:cNvPr id="6" name="Heart 5">
            <a:extLst>
              <a:ext uri="{FF2B5EF4-FFF2-40B4-BE49-F238E27FC236}">
                <a16:creationId xmlns:a16="http://schemas.microsoft.com/office/drawing/2014/main" id="{D84FCD7B-181B-EF4C-9861-0EA6C2D93F47}"/>
              </a:ext>
            </a:extLst>
          </p:cNvPr>
          <p:cNvSpPr/>
          <p:nvPr/>
        </p:nvSpPr>
        <p:spPr>
          <a:xfrm>
            <a:off x="8856347" y="3386588"/>
            <a:ext cx="1836700" cy="1407582"/>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art 7">
            <a:extLst>
              <a:ext uri="{FF2B5EF4-FFF2-40B4-BE49-F238E27FC236}">
                <a16:creationId xmlns:a16="http://schemas.microsoft.com/office/drawing/2014/main" id="{6666B7C2-59B9-534C-B902-F7948BA1482C}"/>
              </a:ext>
            </a:extLst>
          </p:cNvPr>
          <p:cNvSpPr/>
          <p:nvPr/>
        </p:nvSpPr>
        <p:spPr>
          <a:xfrm>
            <a:off x="4997359" y="1080909"/>
            <a:ext cx="1680288" cy="134838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 name="Heart 8">
            <a:extLst>
              <a:ext uri="{FF2B5EF4-FFF2-40B4-BE49-F238E27FC236}">
                <a16:creationId xmlns:a16="http://schemas.microsoft.com/office/drawing/2014/main" id="{895AFD99-22FA-2F41-BCCA-31E57EEFDCC1}"/>
              </a:ext>
            </a:extLst>
          </p:cNvPr>
          <p:cNvSpPr/>
          <p:nvPr/>
        </p:nvSpPr>
        <p:spPr>
          <a:xfrm>
            <a:off x="3474008" y="1588122"/>
            <a:ext cx="1707943" cy="1344785"/>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038B97D9-FBF6-4E43-A8F0-4CA76052328F}"/>
              </a:ext>
            </a:extLst>
          </p:cNvPr>
          <p:cNvSpPr/>
          <p:nvPr/>
        </p:nvSpPr>
        <p:spPr>
          <a:xfrm>
            <a:off x="3161831" y="3169259"/>
            <a:ext cx="1923277" cy="1502734"/>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47BF3024-F20B-AA49-8649-0FC99A81C8BB}"/>
              </a:ext>
            </a:extLst>
          </p:cNvPr>
          <p:cNvSpPr/>
          <p:nvPr/>
        </p:nvSpPr>
        <p:spPr>
          <a:xfrm>
            <a:off x="3735464" y="4924663"/>
            <a:ext cx="1798854" cy="153797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79233655-F337-1142-92EC-8CEBDCD432D7}"/>
              </a:ext>
            </a:extLst>
          </p:cNvPr>
          <p:cNvSpPr/>
          <p:nvPr/>
        </p:nvSpPr>
        <p:spPr>
          <a:xfrm>
            <a:off x="8078322" y="4752138"/>
            <a:ext cx="1871748" cy="1525799"/>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DE34A-B5C1-4C41-B90C-10C9FE60D6ED}"/>
              </a:ext>
            </a:extLst>
          </p:cNvPr>
          <p:cNvSpPr txBox="1"/>
          <p:nvPr/>
        </p:nvSpPr>
        <p:spPr>
          <a:xfrm>
            <a:off x="5648190" y="1395196"/>
            <a:ext cx="603050"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Fé</a:t>
            </a:r>
            <a:endParaRPr lang="en-US" sz="2800" dirty="0">
              <a:solidFill>
                <a:schemeClr val="bg1"/>
              </a:solidFill>
              <a:latin typeface="Comic Sans MS" panose="030F0902030302020204" pitchFamily="66" charset="0"/>
            </a:endParaRPr>
          </a:p>
        </p:txBody>
      </p:sp>
      <p:sp>
        <p:nvSpPr>
          <p:cNvPr id="19" name="TextBox 18">
            <a:extLst>
              <a:ext uri="{FF2B5EF4-FFF2-40B4-BE49-F238E27FC236}">
                <a16:creationId xmlns:a16="http://schemas.microsoft.com/office/drawing/2014/main" id="{B41331BC-82CE-1047-90D7-C3C71DC00DC6}"/>
              </a:ext>
            </a:extLst>
          </p:cNvPr>
          <p:cNvSpPr txBox="1"/>
          <p:nvPr/>
        </p:nvSpPr>
        <p:spPr>
          <a:xfrm>
            <a:off x="3394524" y="3657598"/>
            <a:ext cx="1553630"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Servicio</a:t>
            </a:r>
            <a:endParaRPr lang="en-US" sz="2800" dirty="0">
              <a:solidFill>
                <a:schemeClr val="bg1"/>
              </a:solidFill>
              <a:latin typeface="Comic Sans MS" panose="030F0902030302020204" pitchFamily="66" charset="0"/>
            </a:endParaRPr>
          </a:p>
        </p:txBody>
      </p:sp>
      <p:sp>
        <p:nvSpPr>
          <p:cNvPr id="20" name="TextBox 19">
            <a:extLst>
              <a:ext uri="{FF2B5EF4-FFF2-40B4-BE49-F238E27FC236}">
                <a16:creationId xmlns:a16="http://schemas.microsoft.com/office/drawing/2014/main" id="{9398BAC0-F50F-1D4B-8DCE-62AE1CAEADF4}"/>
              </a:ext>
            </a:extLst>
          </p:cNvPr>
          <p:cNvSpPr txBox="1"/>
          <p:nvPr/>
        </p:nvSpPr>
        <p:spPr>
          <a:xfrm>
            <a:off x="3750665" y="5356046"/>
            <a:ext cx="2048959"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Obediencia</a:t>
            </a:r>
            <a:endParaRPr lang="en-US" sz="2800" dirty="0">
              <a:solidFill>
                <a:schemeClr val="bg1"/>
              </a:solidFill>
              <a:latin typeface="Comic Sans MS" panose="030F0902030302020204" pitchFamily="66" charset="0"/>
            </a:endParaRPr>
          </a:p>
        </p:txBody>
      </p:sp>
      <p:sp>
        <p:nvSpPr>
          <p:cNvPr id="21" name="TextBox 20">
            <a:extLst>
              <a:ext uri="{FF2B5EF4-FFF2-40B4-BE49-F238E27FC236}">
                <a16:creationId xmlns:a16="http://schemas.microsoft.com/office/drawing/2014/main" id="{48F60964-0A63-6D48-A7FB-18EDF24DC655}"/>
              </a:ext>
            </a:extLst>
          </p:cNvPr>
          <p:cNvSpPr txBox="1"/>
          <p:nvPr/>
        </p:nvSpPr>
        <p:spPr>
          <a:xfrm>
            <a:off x="3490219" y="1834602"/>
            <a:ext cx="1731564"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Humildad</a:t>
            </a:r>
            <a:endParaRPr lang="en-US" sz="2800" dirty="0">
              <a:solidFill>
                <a:schemeClr val="bg1"/>
              </a:solidFill>
              <a:latin typeface="Comic Sans MS" panose="030F0902030302020204" pitchFamily="66" charset="0"/>
            </a:endParaRPr>
          </a:p>
        </p:txBody>
      </p:sp>
      <p:sp>
        <p:nvSpPr>
          <p:cNvPr id="22" name="TextBox 21">
            <a:extLst>
              <a:ext uri="{FF2B5EF4-FFF2-40B4-BE49-F238E27FC236}">
                <a16:creationId xmlns:a16="http://schemas.microsoft.com/office/drawing/2014/main" id="{F5DDCDCF-AEFF-0E4F-A23B-0C0B77299B25}"/>
              </a:ext>
            </a:extLst>
          </p:cNvPr>
          <p:cNvSpPr txBox="1"/>
          <p:nvPr/>
        </p:nvSpPr>
        <p:spPr>
          <a:xfrm>
            <a:off x="8783817" y="3691618"/>
            <a:ext cx="1896673" cy="523220"/>
          </a:xfrm>
          <a:prstGeom prst="rect">
            <a:avLst/>
          </a:prstGeom>
          <a:noFill/>
        </p:spPr>
        <p:txBody>
          <a:bodyPr wrap="none" rtlCol="0">
            <a:spAutoFit/>
          </a:bodyPr>
          <a:lstStyle/>
          <a:p>
            <a:r>
              <a:rPr lang="en-US" sz="2800" dirty="0">
                <a:solidFill>
                  <a:schemeClr val="bg1"/>
                </a:solidFill>
                <a:latin typeface="Comic Sans MS" panose="030F0902030302020204" pitchFamily="66" charset="0"/>
              </a:rPr>
              <a:t>Esperanza</a:t>
            </a:r>
          </a:p>
        </p:txBody>
      </p:sp>
      <p:sp>
        <p:nvSpPr>
          <p:cNvPr id="23" name="TextBox 22">
            <a:extLst>
              <a:ext uri="{FF2B5EF4-FFF2-40B4-BE49-F238E27FC236}">
                <a16:creationId xmlns:a16="http://schemas.microsoft.com/office/drawing/2014/main" id="{A5AEEA4E-FAA2-B046-A151-4C32531DD2A4}"/>
              </a:ext>
            </a:extLst>
          </p:cNvPr>
          <p:cNvSpPr txBox="1"/>
          <p:nvPr/>
        </p:nvSpPr>
        <p:spPr>
          <a:xfrm>
            <a:off x="8260184" y="5185517"/>
            <a:ext cx="1689886"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Sencillez</a:t>
            </a:r>
            <a:endParaRPr lang="en-US" sz="2800" dirty="0">
              <a:solidFill>
                <a:schemeClr val="bg1"/>
              </a:solidFill>
              <a:latin typeface="Comic Sans MS" panose="030F0902030302020204" pitchFamily="66" charset="0"/>
            </a:endParaRPr>
          </a:p>
        </p:txBody>
      </p:sp>
      <p:sp>
        <p:nvSpPr>
          <p:cNvPr id="24" name="Heart 23">
            <a:extLst>
              <a:ext uri="{FF2B5EF4-FFF2-40B4-BE49-F238E27FC236}">
                <a16:creationId xmlns:a16="http://schemas.microsoft.com/office/drawing/2014/main" id="{F350AD39-285F-8E44-906A-AC5B05AD4915}"/>
              </a:ext>
            </a:extLst>
          </p:cNvPr>
          <p:cNvSpPr/>
          <p:nvPr/>
        </p:nvSpPr>
        <p:spPr>
          <a:xfrm>
            <a:off x="5750742" y="5254237"/>
            <a:ext cx="1827115" cy="152038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art 24">
            <a:extLst>
              <a:ext uri="{FF2B5EF4-FFF2-40B4-BE49-F238E27FC236}">
                <a16:creationId xmlns:a16="http://schemas.microsoft.com/office/drawing/2014/main" id="{B75DF0AE-3AB3-2F4F-B5A3-14F8B5EC1890}"/>
              </a:ext>
            </a:extLst>
          </p:cNvPr>
          <p:cNvSpPr/>
          <p:nvPr/>
        </p:nvSpPr>
        <p:spPr>
          <a:xfrm>
            <a:off x="6911579" y="980950"/>
            <a:ext cx="1724459" cy="1376872"/>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AC66FBD-85FB-844B-B582-79800EF901F9}"/>
              </a:ext>
            </a:extLst>
          </p:cNvPr>
          <p:cNvSpPr txBox="1"/>
          <p:nvPr/>
        </p:nvSpPr>
        <p:spPr>
          <a:xfrm>
            <a:off x="7080192" y="1236196"/>
            <a:ext cx="1491114"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Oración</a:t>
            </a:r>
            <a:endParaRPr lang="en-US" sz="2800" dirty="0">
              <a:solidFill>
                <a:schemeClr val="bg1"/>
              </a:solidFill>
              <a:latin typeface="Comic Sans MS" panose="030F0902030302020204" pitchFamily="66" charset="0"/>
            </a:endParaRPr>
          </a:p>
        </p:txBody>
      </p:sp>
      <p:sp>
        <p:nvSpPr>
          <p:cNvPr id="18" name="TextBox 17">
            <a:extLst>
              <a:ext uri="{FF2B5EF4-FFF2-40B4-BE49-F238E27FC236}">
                <a16:creationId xmlns:a16="http://schemas.microsoft.com/office/drawing/2014/main" id="{767CBF55-EF65-A240-A748-2F6E6DE1000E}"/>
              </a:ext>
            </a:extLst>
          </p:cNvPr>
          <p:cNvSpPr txBox="1"/>
          <p:nvPr/>
        </p:nvSpPr>
        <p:spPr>
          <a:xfrm>
            <a:off x="5922593" y="5673900"/>
            <a:ext cx="1574470" cy="523220"/>
          </a:xfrm>
          <a:prstGeom prst="rect">
            <a:avLst/>
          </a:prstGeom>
          <a:noFill/>
        </p:spPr>
        <p:txBody>
          <a:bodyPr wrap="none" rtlCol="0">
            <a:spAutoFit/>
          </a:bodyPr>
          <a:lstStyle/>
          <a:p>
            <a:r>
              <a:rPr lang="en-US" sz="2800" dirty="0">
                <a:solidFill>
                  <a:schemeClr val="bg1"/>
                </a:solidFill>
                <a:latin typeface="Comic Sans MS" panose="030F0902030302020204" pitchFamily="66" charset="0"/>
              </a:rPr>
              <a:t>Caridad </a:t>
            </a:r>
          </a:p>
        </p:txBody>
      </p:sp>
      <p:sp>
        <p:nvSpPr>
          <p:cNvPr id="26" name="Heart 25">
            <a:extLst>
              <a:ext uri="{FF2B5EF4-FFF2-40B4-BE49-F238E27FC236}">
                <a16:creationId xmlns:a16="http://schemas.microsoft.com/office/drawing/2014/main" id="{C529CD35-5019-444D-ADEA-9E108C8A968C}"/>
              </a:ext>
            </a:extLst>
          </p:cNvPr>
          <p:cNvSpPr/>
          <p:nvPr/>
        </p:nvSpPr>
        <p:spPr>
          <a:xfrm>
            <a:off x="8351577" y="1807272"/>
            <a:ext cx="1836700" cy="1407582"/>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C3BD817-3912-DF42-84FF-29F7E76010F6}"/>
              </a:ext>
            </a:extLst>
          </p:cNvPr>
          <p:cNvSpPr txBox="1"/>
          <p:nvPr/>
        </p:nvSpPr>
        <p:spPr>
          <a:xfrm>
            <a:off x="8678901" y="2167680"/>
            <a:ext cx="1306768"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Pureza</a:t>
            </a:r>
            <a:endParaRPr lang="en-US" sz="2800" dirty="0">
              <a:solidFill>
                <a:schemeClr val="bg1"/>
              </a:solidFill>
              <a:latin typeface="Comic Sans MS" panose="030F0902030302020204" pitchFamily="66" charset="0"/>
            </a:endParaRPr>
          </a:p>
        </p:txBody>
      </p:sp>
    </p:spTree>
    <p:extLst>
      <p:ext uri="{BB962C8B-B14F-4D97-AF65-F5344CB8AC3E}">
        <p14:creationId xmlns:p14="http://schemas.microsoft.com/office/powerpoint/2010/main" val="1121393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p:tgtEl>
                                          <p:spTgt spid="17"/>
                                        </p:tgtEl>
                                        <p:attrNameLst>
                                          <p:attrName>ppt_y</p:attrName>
                                        </p:attrNameLst>
                                      </p:cBhvr>
                                      <p:tavLst>
                                        <p:tav tm="0">
                                          <p:val>
                                            <p:strVal val="#ppt_y+#ppt_h*1.125000"/>
                                          </p:val>
                                        </p:tav>
                                        <p:tav tm="100000">
                                          <p:val>
                                            <p:strVal val="#ppt_y"/>
                                          </p:val>
                                        </p:tav>
                                      </p:tavLst>
                                    </p:anim>
                                    <p:animEffect transition="in" filter="wipe(up)">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horizont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randombar(horizontal)">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randombar(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900" decel="100000" fill="hold"/>
                                        <p:tgtEl>
                                          <p:spTgt spid="20"/>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3"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
                                        <p:tgtEl>
                                          <p:spTgt spid="19"/>
                                        </p:tgtEl>
                                      </p:cBhvr>
                                    </p:animEffect>
                                    <p:anim calcmode="lin" valueType="num">
                                      <p:cBhvr>
                                        <p:cTn id="97" dur="400" fill="hold"/>
                                        <p:tgtEl>
                                          <p:spTgt spid="19"/>
                                        </p:tgtEl>
                                        <p:attrNameLst>
                                          <p:attrName>ppt_x</p:attrName>
                                        </p:attrNameLst>
                                      </p:cBhvr>
                                      <p:tavLst>
                                        <p:tav tm="0">
                                          <p:val>
                                            <p:strVal val="#ppt_x"/>
                                          </p:val>
                                        </p:tav>
                                        <p:tav tm="100000">
                                          <p:val>
                                            <p:strVal val="#ppt_x"/>
                                          </p:val>
                                        </p:tav>
                                      </p:tavLst>
                                    </p:anim>
                                    <p:anim calcmode="lin" valueType="num">
                                      <p:cBhvr>
                                        <p:cTn id="98" dur="400" fill="hold"/>
                                        <p:tgtEl>
                                          <p:spTgt spid="19"/>
                                        </p:tgtEl>
                                        <p:attrNameLst>
                                          <p:attrName>ppt_y</p:attrName>
                                        </p:attrNameLst>
                                      </p:cBhvr>
                                      <p:tavLst>
                                        <p:tav tm="0">
                                          <p:val>
                                            <p:strVal val="#ppt_y+0.31"/>
                                          </p:val>
                                        </p:tav>
                                        <p:tav tm="100000">
                                          <p:val>
                                            <p:strVal val="#ppt_y+0.31"/>
                                          </p:val>
                                        </p:tav>
                                      </p:tavLst>
                                    </p:anim>
                                    <p:anim calcmode="lin" valueType="num">
                                      <p:cBhvr>
                                        <p:cTn id="99"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0"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6" grpId="0"/>
      <p:bldP spid="19" grpId="0"/>
      <p:bldP spid="20" grpId="0"/>
      <p:bldP spid="21" grpId="0"/>
      <p:bldP spid="22" grpId="0"/>
      <p:bldP spid="23" grpId="0"/>
      <p:bldP spid="24" grpId="0" animBg="1"/>
      <p:bldP spid="25" grpId="0" animBg="1"/>
      <p:bldP spid="17" grpId="0"/>
      <p:bldP spid="18" grpId="0"/>
      <p:bldP spid="26"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FC8B5-B255-7E1E-E42B-5566A7E32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44553" cy="6841480"/>
          </a:xfrm>
          <a:prstGeom prst="rect">
            <a:avLst/>
          </a:prstGeom>
        </p:spPr>
      </p:pic>
      <p:pic>
        <p:nvPicPr>
          <p:cNvPr id="5" name="Picture 4" descr="Our Lady of Tihaljina (near Medjugorje) Art Print | Mother mary, Jesus  mother, Mother mary images">
            <a:extLst>
              <a:ext uri="{FF2B5EF4-FFF2-40B4-BE49-F238E27FC236}">
                <a16:creationId xmlns:a16="http://schemas.microsoft.com/office/drawing/2014/main" id="{590A6F3D-DF5D-7179-DAB9-41F3361FA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588" y="1156051"/>
            <a:ext cx="3930649" cy="483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3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p:nvPr/>
        </p:nvSpPr>
        <p:spPr>
          <a:xfrm>
            <a:off x="1157126" y="59711"/>
            <a:ext cx="101867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Calibri"/>
                <a:ea typeface="Calibri"/>
                <a:cs typeface="Calibri"/>
                <a:sym typeface="Calibri"/>
              </a:rPr>
              <a:t>Ella nos puede guiar porque sentimos su corazón en nosotros, y Ella nos da sus pensamientos y sentimientos</a:t>
            </a:r>
            <a:r>
              <a:rPr lang="en-US" sz="3200">
                <a:solidFill>
                  <a:srgbClr val="0070C0"/>
                </a:solidFill>
                <a:latin typeface="Arial"/>
                <a:ea typeface="Arial"/>
                <a:cs typeface="Arial"/>
                <a:sym typeface="Arial"/>
              </a:rPr>
              <a:t>.</a:t>
            </a:r>
            <a:endParaRPr sz="3200">
              <a:solidFill>
                <a:srgbClr val="0070C0"/>
              </a:solidFill>
              <a:latin typeface="Arial"/>
              <a:ea typeface="Arial"/>
              <a:cs typeface="Arial"/>
              <a:sym typeface="Arial"/>
            </a:endParaRPr>
          </a:p>
        </p:txBody>
      </p:sp>
      <p:sp>
        <p:nvSpPr>
          <p:cNvPr id="271" name="Google Shape;271;p23"/>
          <p:cNvSpPr txBox="1"/>
          <p:nvPr/>
        </p:nvSpPr>
        <p:spPr>
          <a:xfrm>
            <a:off x="8598553" y="2354888"/>
            <a:ext cx="3344065" cy="270368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3200" b="1">
                <a:solidFill>
                  <a:srgbClr val="FF0000"/>
                </a:solidFill>
                <a:latin typeface="Calibri"/>
                <a:ea typeface="Calibri"/>
                <a:cs typeface="Calibri"/>
                <a:sym typeface="Calibri"/>
              </a:rPr>
              <a:t>¡Qué mejor que tener ese gran regalo del corazón de María en nosotros!</a:t>
            </a:r>
            <a:endParaRPr sz="3200" b="1">
              <a:solidFill>
                <a:srgbClr val="FF0000"/>
              </a:solidFill>
              <a:latin typeface="Calibri"/>
              <a:ea typeface="Calibri"/>
              <a:cs typeface="Calibri"/>
              <a:sym typeface="Calibri"/>
            </a:endParaRPr>
          </a:p>
        </p:txBody>
      </p:sp>
      <p:pic>
        <p:nvPicPr>
          <p:cNvPr id="272" name="Google Shape;272;p23" descr="Large Red Beating Heart Gif"/>
          <p:cNvPicPr preferRelativeResize="0"/>
          <p:nvPr/>
        </p:nvPicPr>
        <p:blipFill rotWithShape="1">
          <a:blip r:embed="rId3">
            <a:alphaModFix/>
            <a:duotone>
              <a:schemeClr val="accent4">
                <a:shade val="45000"/>
                <a:satMod val="135000"/>
              </a:schemeClr>
              <a:prstClr val="white"/>
            </a:duotone>
          </a:blip>
          <a:srcRect/>
          <a:stretch/>
        </p:blipFill>
        <p:spPr>
          <a:xfrm rot="-637842">
            <a:off x="46547" y="1992233"/>
            <a:ext cx="4381500" cy="3429000"/>
          </a:xfrm>
          <a:prstGeom prst="rect">
            <a:avLst/>
          </a:prstGeom>
          <a:noFill/>
          <a:ln>
            <a:noFill/>
          </a:ln>
        </p:spPr>
      </p:pic>
      <p:pic>
        <p:nvPicPr>
          <p:cNvPr id="273" name="Google Shape;273;p23" descr="A picture containing clothing, person&#10;&#10;Description automatically generated"/>
          <p:cNvPicPr preferRelativeResize="0"/>
          <p:nvPr/>
        </p:nvPicPr>
        <p:blipFill rotWithShape="1">
          <a:blip r:embed="rId4">
            <a:alphaModFix/>
          </a:blip>
          <a:srcRect/>
          <a:stretch/>
        </p:blipFill>
        <p:spPr>
          <a:xfrm>
            <a:off x="4560225" y="1331396"/>
            <a:ext cx="3704225" cy="4945140"/>
          </a:xfrm>
          <a:prstGeom prst="rect">
            <a:avLst/>
          </a:prstGeom>
          <a:noFill/>
          <a:ln>
            <a:noFill/>
          </a:ln>
        </p:spPr>
      </p:pic>
      <p:pic>
        <p:nvPicPr>
          <p:cNvPr id="1028"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4EE595C3-FA7E-59D6-75AD-CE04C0C467A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29288" y="4150945"/>
            <a:ext cx="1370693" cy="907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2000"/>
                                        <p:tgtEl>
                                          <p:spTgt spid="273"/>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1"/>
                                        </p:tgtEl>
                                        <p:attrNameLst>
                                          <p:attrName>style.visibility</p:attrName>
                                        </p:attrNameLst>
                                      </p:cBhvr>
                                      <p:to>
                                        <p:strVal val="visible"/>
                                      </p:to>
                                    </p:set>
                                    <p:animEffect transition="in" filter="fade">
                                      <p:cBhvr>
                                        <p:cTn id="20" dur="1000"/>
                                        <p:tgtEl>
                                          <p:spTgt spid="271"/>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71">
                                            <p:txEl>
                                              <p:pRg st="0" end="0"/>
                                            </p:txEl>
                                          </p:spTgt>
                                        </p:tgtEl>
                                        <p:attrNameLst>
                                          <p:attrName>style.visibility</p:attrName>
                                        </p:attrNameLst>
                                      </p:cBhvr>
                                      <p:to>
                                        <p:strVal val="visible"/>
                                      </p:to>
                                    </p:set>
                                    <p:anim calcmode="lin" valueType="num">
                                      <p:cBhvr additive="base">
                                        <p:cTn id="25" dur="500"/>
                                        <p:tgtEl>
                                          <p:spTgt spid="271">
                                            <p:txEl>
                                              <p:pRg st="0" end="0"/>
                                            </p:txEl>
                                          </p:spTgt>
                                        </p:tgtEl>
                                        <p:attrNameLst>
                                          <p:attrName>ppt_w</p:attrName>
                                        </p:attrNameLst>
                                      </p:cBhvr>
                                      <p:tavLst>
                                        <p:tav tm="0">
                                          <p:val>
                                            <p:strVal val="0"/>
                                          </p:val>
                                        </p:tav>
                                        <p:tav tm="100000">
                                          <p:val>
                                            <p:strVal val="#ppt_w"/>
                                          </p:val>
                                        </p:tav>
                                      </p:tavLst>
                                    </p:anim>
                                    <p:anim calcmode="lin" valueType="num">
                                      <p:cBhvr additive="base">
                                        <p:cTn id="26" dur="500"/>
                                        <p:tgtEl>
                                          <p:spTgt spid="271">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41E0-5E8B-A992-98F3-5C6F389410DF}"/>
              </a:ext>
            </a:extLst>
          </p:cNvPr>
          <p:cNvSpPr>
            <a:spLocks noGrp="1"/>
          </p:cNvSpPr>
          <p:nvPr>
            <p:ph type="title"/>
          </p:nvPr>
        </p:nvSpPr>
        <p:spPr>
          <a:xfrm>
            <a:off x="-166845" y="95757"/>
            <a:ext cx="3833813" cy="909493"/>
          </a:xfrm>
        </p:spPr>
        <p:txBody>
          <a:bodyPr>
            <a:normAutofit fontScale="90000"/>
          </a:bodyPr>
          <a:lstStyle/>
          <a:p>
            <a:pPr algn="ctr"/>
            <a:r>
              <a:rPr lang="en-US" sz="6000" b="1" dirty="0">
                <a:solidFill>
                  <a:srgbClr val="FF3399"/>
                </a:solidFill>
              </a:rPr>
              <a:t>ACTIVIDAD</a:t>
            </a:r>
          </a:p>
        </p:txBody>
      </p:sp>
      <p:pic>
        <p:nvPicPr>
          <p:cNvPr id="3" name="Picture 2">
            <a:extLst>
              <a:ext uri="{FF2B5EF4-FFF2-40B4-BE49-F238E27FC236}">
                <a16:creationId xmlns:a16="http://schemas.microsoft.com/office/drawing/2014/main" id="{F6021887-CECE-1FBA-623A-86CE2AC07C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4714" y="-25480"/>
            <a:ext cx="7743824" cy="6883480"/>
          </a:xfrm>
          <a:prstGeom prst="rect">
            <a:avLst/>
          </a:prstGeom>
          <a:noFill/>
          <a:ln>
            <a:noFill/>
          </a:ln>
        </p:spPr>
      </p:pic>
      <p:pic>
        <p:nvPicPr>
          <p:cNvPr id="1040" name="Picture 16" descr="Pinterest">
            <a:extLst>
              <a:ext uri="{FF2B5EF4-FFF2-40B4-BE49-F238E27FC236}">
                <a16:creationId xmlns:a16="http://schemas.microsoft.com/office/drawing/2014/main" id="{5A89CAB8-3560-5CE5-49CC-1867B4792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700" y="1817544"/>
            <a:ext cx="1290138" cy="16684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9EF2D8-75DB-8C36-D86C-3792213F99D5}"/>
              </a:ext>
            </a:extLst>
          </p:cNvPr>
          <p:cNvSpPr txBox="1"/>
          <p:nvPr/>
        </p:nvSpPr>
        <p:spPr>
          <a:xfrm>
            <a:off x="529306" y="1729446"/>
            <a:ext cx="2352913" cy="1264642"/>
          </a:xfrm>
          <a:prstGeom prst="rect">
            <a:avLst/>
          </a:prstGeom>
          <a:solidFill>
            <a:schemeClr val="bg1"/>
          </a:solidFill>
        </p:spPr>
        <p:txBody>
          <a:bodyPr wrap="square">
            <a:spAutoFit/>
          </a:bodyPr>
          <a:lstStyle/>
          <a:p>
            <a:pPr marL="0" marR="0" algn="ctr">
              <a:lnSpc>
                <a:spcPct val="107000"/>
              </a:lnSpc>
              <a:spcBef>
                <a:spcPts val="0"/>
              </a:spcBef>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Describe tu corazón con palabras o dibujos para entregárselo a la Virgen María.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2FE1EA3-9529-8DDC-8268-791A4D9926D7}"/>
              </a:ext>
            </a:extLst>
          </p:cNvPr>
          <p:cNvSpPr txBox="1"/>
          <p:nvPr/>
        </p:nvSpPr>
        <p:spPr>
          <a:xfrm>
            <a:off x="4392781" y="805195"/>
            <a:ext cx="1032238" cy="400110"/>
          </a:xfrm>
          <a:prstGeom prst="rect">
            <a:avLst/>
          </a:prstGeom>
          <a:noFill/>
        </p:spPr>
        <p:txBody>
          <a:bodyPr wrap="square" rtlCol="0">
            <a:spAutoFit/>
          </a:bodyPr>
          <a:lstStyle/>
          <a:p>
            <a:r>
              <a:rPr lang="es-419" sz="2000" dirty="0">
                <a:solidFill>
                  <a:srgbClr val="FF0000"/>
                </a:solidFill>
              </a:rPr>
              <a:t>AMOR</a:t>
            </a:r>
          </a:p>
        </p:txBody>
      </p:sp>
      <p:sp>
        <p:nvSpPr>
          <p:cNvPr id="8" name="TextBox 7">
            <a:extLst>
              <a:ext uri="{FF2B5EF4-FFF2-40B4-BE49-F238E27FC236}">
                <a16:creationId xmlns:a16="http://schemas.microsoft.com/office/drawing/2014/main" id="{0B9538D2-0026-05A9-8E4F-EE9C4ABCCA49}"/>
              </a:ext>
            </a:extLst>
          </p:cNvPr>
          <p:cNvSpPr txBox="1"/>
          <p:nvPr/>
        </p:nvSpPr>
        <p:spPr>
          <a:xfrm>
            <a:off x="4032849" y="1690666"/>
            <a:ext cx="1609066" cy="400110"/>
          </a:xfrm>
          <a:prstGeom prst="rect">
            <a:avLst/>
          </a:prstGeom>
          <a:noFill/>
        </p:spPr>
        <p:txBody>
          <a:bodyPr wrap="square" rtlCol="0">
            <a:spAutoFit/>
          </a:bodyPr>
          <a:lstStyle/>
          <a:p>
            <a:r>
              <a:rPr lang="es-419" sz="2000" dirty="0">
                <a:solidFill>
                  <a:srgbClr val="FF0000"/>
                </a:solidFill>
              </a:rPr>
              <a:t>IMPACIENCIA</a:t>
            </a:r>
          </a:p>
        </p:txBody>
      </p:sp>
      <p:sp>
        <p:nvSpPr>
          <p:cNvPr id="9" name="TextBox 8">
            <a:extLst>
              <a:ext uri="{FF2B5EF4-FFF2-40B4-BE49-F238E27FC236}">
                <a16:creationId xmlns:a16="http://schemas.microsoft.com/office/drawing/2014/main" id="{46E7F8DC-1DF0-BA56-A41E-95D570D66738}"/>
              </a:ext>
            </a:extLst>
          </p:cNvPr>
          <p:cNvSpPr txBox="1"/>
          <p:nvPr/>
        </p:nvSpPr>
        <p:spPr>
          <a:xfrm>
            <a:off x="7889079" y="908451"/>
            <a:ext cx="1101849" cy="369332"/>
          </a:xfrm>
          <a:prstGeom prst="rect">
            <a:avLst/>
          </a:prstGeom>
          <a:noFill/>
        </p:spPr>
        <p:txBody>
          <a:bodyPr wrap="square" rtlCol="0">
            <a:spAutoFit/>
          </a:bodyPr>
          <a:lstStyle/>
          <a:p>
            <a:r>
              <a:rPr lang="es-419" dirty="0">
                <a:solidFill>
                  <a:srgbClr val="FF0000"/>
                </a:solidFill>
              </a:rPr>
              <a:t>ALEGRIA</a:t>
            </a:r>
          </a:p>
        </p:txBody>
      </p:sp>
      <p:sp>
        <p:nvSpPr>
          <p:cNvPr id="10" name="TextBox 9">
            <a:extLst>
              <a:ext uri="{FF2B5EF4-FFF2-40B4-BE49-F238E27FC236}">
                <a16:creationId xmlns:a16="http://schemas.microsoft.com/office/drawing/2014/main" id="{C83016DE-47BF-42DE-2665-FDB895D7116A}"/>
              </a:ext>
            </a:extLst>
          </p:cNvPr>
          <p:cNvSpPr txBox="1"/>
          <p:nvPr/>
        </p:nvSpPr>
        <p:spPr>
          <a:xfrm>
            <a:off x="8934994" y="1873616"/>
            <a:ext cx="1475715" cy="400110"/>
          </a:xfrm>
          <a:prstGeom prst="rect">
            <a:avLst/>
          </a:prstGeom>
          <a:noFill/>
        </p:spPr>
        <p:txBody>
          <a:bodyPr wrap="square" rtlCol="0">
            <a:spAutoFit/>
          </a:bodyPr>
          <a:lstStyle/>
          <a:p>
            <a:r>
              <a:rPr lang="es-419" sz="2000" dirty="0">
                <a:solidFill>
                  <a:srgbClr val="FF0000"/>
                </a:solidFill>
              </a:rPr>
              <a:t>PACIENCIA</a:t>
            </a:r>
          </a:p>
        </p:txBody>
      </p:sp>
      <p:sp>
        <p:nvSpPr>
          <p:cNvPr id="11" name="TextBox 10">
            <a:extLst>
              <a:ext uri="{FF2B5EF4-FFF2-40B4-BE49-F238E27FC236}">
                <a16:creationId xmlns:a16="http://schemas.microsoft.com/office/drawing/2014/main" id="{04359D7A-D6DA-E7FA-AE0F-D419E1C1FFE5}"/>
              </a:ext>
            </a:extLst>
          </p:cNvPr>
          <p:cNvSpPr txBox="1"/>
          <p:nvPr/>
        </p:nvSpPr>
        <p:spPr>
          <a:xfrm>
            <a:off x="6741989" y="4370234"/>
            <a:ext cx="1475714" cy="400110"/>
          </a:xfrm>
          <a:prstGeom prst="rect">
            <a:avLst/>
          </a:prstGeom>
          <a:noFill/>
        </p:spPr>
        <p:txBody>
          <a:bodyPr wrap="square" rtlCol="0">
            <a:spAutoFit/>
          </a:bodyPr>
          <a:lstStyle/>
          <a:p>
            <a:r>
              <a:rPr lang="es-419" sz="2000" dirty="0">
                <a:solidFill>
                  <a:srgbClr val="FF0000"/>
                </a:solidFill>
              </a:rPr>
              <a:t>TRISTEZAS</a:t>
            </a:r>
          </a:p>
        </p:txBody>
      </p:sp>
      <p:pic>
        <p:nvPicPr>
          <p:cNvPr id="1030" name="Picture 6" descr="Smiling Face with Heart Eyes Emoji coloring page | Free Printable Coloring  Pages">
            <a:extLst>
              <a:ext uri="{FF2B5EF4-FFF2-40B4-BE49-F238E27FC236}">
                <a16:creationId xmlns:a16="http://schemas.microsoft.com/office/drawing/2014/main" id="{2E1F2B6D-8565-ECE3-402A-0648A511B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860" y="482728"/>
            <a:ext cx="1246718" cy="1246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miling Face Emoji coloring page | Free Printable Coloring Pages">
            <a:extLst>
              <a:ext uri="{FF2B5EF4-FFF2-40B4-BE49-F238E27FC236}">
                <a16:creationId xmlns:a16="http://schemas.microsoft.com/office/drawing/2014/main" id="{EC654BE8-0849-9E82-6E38-9314C241DA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1735" y="2187922"/>
            <a:ext cx="1393478" cy="13934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ying Face Emoji coloring page | Free Printable Coloring Pages">
            <a:extLst>
              <a:ext uri="{FF2B5EF4-FFF2-40B4-BE49-F238E27FC236}">
                <a16:creationId xmlns:a16="http://schemas.microsoft.com/office/drawing/2014/main" id="{120BCA71-E551-92A4-E308-C9BAEF8F6DD1}"/>
              </a:ext>
            </a:extLst>
          </p:cNvPr>
          <p:cNvPicPr>
            <a:picLocks noChangeAspect="1" noChangeArrowheads="1"/>
          </p:cNvPicPr>
          <p:nvPr/>
        </p:nvPicPr>
        <p:blipFill>
          <a:blip r:embed="rId7">
            <a:graysc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14653" y="4685830"/>
            <a:ext cx="1200150" cy="120015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descr="Free Printable Emoji Coloring Pages For Kids">
            <a:extLst>
              <a:ext uri="{FF2B5EF4-FFF2-40B4-BE49-F238E27FC236}">
                <a16:creationId xmlns:a16="http://schemas.microsoft.com/office/drawing/2014/main" id="{8FE78C49-8839-E990-714F-555C1EF029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Smiling Face Drawing To Color Outline Sketch Vector, Laugh Emoji Drawing,  Laugh Emoji Outline, Laugh Emoji Sketch PNG and Vector with Transparent  Background for Free Download">
            <a:extLst>
              <a:ext uri="{FF2B5EF4-FFF2-40B4-BE49-F238E27FC236}">
                <a16:creationId xmlns:a16="http://schemas.microsoft.com/office/drawing/2014/main" id="{89ED3364-E96C-1976-15F4-6037D4C07E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2329" y="352857"/>
            <a:ext cx="1480521" cy="148052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earful Face Emoji coloring page | Free Printable Coloring Pages">
            <a:extLst>
              <a:ext uri="{FF2B5EF4-FFF2-40B4-BE49-F238E27FC236}">
                <a16:creationId xmlns:a16="http://schemas.microsoft.com/office/drawing/2014/main" id="{4973EB25-A6C6-30C8-CBDB-486CFA039A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0086" y="1624505"/>
            <a:ext cx="1393478" cy="13934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F4BBB97-8FD3-6C00-5C06-596B9EA9B4C8}"/>
              </a:ext>
            </a:extLst>
          </p:cNvPr>
          <p:cNvSpPr txBox="1"/>
          <p:nvPr/>
        </p:nvSpPr>
        <p:spPr>
          <a:xfrm>
            <a:off x="6870795" y="1345788"/>
            <a:ext cx="887866" cy="369332"/>
          </a:xfrm>
          <a:prstGeom prst="rect">
            <a:avLst/>
          </a:prstGeom>
          <a:noFill/>
        </p:spPr>
        <p:txBody>
          <a:bodyPr wrap="square" rtlCol="0">
            <a:spAutoFit/>
          </a:bodyPr>
          <a:lstStyle/>
          <a:p>
            <a:r>
              <a:rPr lang="es-419" dirty="0">
                <a:solidFill>
                  <a:srgbClr val="FF0000"/>
                </a:solidFill>
              </a:rPr>
              <a:t>MIEDO</a:t>
            </a:r>
          </a:p>
        </p:txBody>
      </p:sp>
      <p:pic>
        <p:nvPicPr>
          <p:cNvPr id="1050" name="Picture 26" descr="Open hand - Free gestures icons">
            <a:extLst>
              <a:ext uri="{FF2B5EF4-FFF2-40B4-BE49-F238E27FC236}">
                <a16:creationId xmlns:a16="http://schemas.microsoft.com/office/drawing/2014/main" id="{C4CD40C9-6B70-F53F-B674-51AE85E21F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143" y="3361750"/>
            <a:ext cx="1200151" cy="12001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4F58148-53C6-201A-4062-26BB1D15D478}"/>
              </a:ext>
            </a:extLst>
          </p:cNvPr>
          <p:cNvSpPr txBox="1"/>
          <p:nvPr/>
        </p:nvSpPr>
        <p:spPr>
          <a:xfrm>
            <a:off x="5296866" y="3000420"/>
            <a:ext cx="1793197" cy="400110"/>
          </a:xfrm>
          <a:prstGeom prst="rect">
            <a:avLst/>
          </a:prstGeom>
          <a:noFill/>
        </p:spPr>
        <p:txBody>
          <a:bodyPr wrap="square" rtlCol="0">
            <a:spAutoFit/>
          </a:bodyPr>
          <a:lstStyle/>
          <a:p>
            <a:r>
              <a:rPr lang="es-419" sz="2000" dirty="0">
                <a:solidFill>
                  <a:srgbClr val="FF0000"/>
                </a:solidFill>
              </a:rPr>
              <a:t>GENEROSIDAD</a:t>
            </a:r>
          </a:p>
        </p:txBody>
      </p:sp>
      <p:pic>
        <p:nvPicPr>
          <p:cNvPr id="1052" name="Picture 28" descr="Clenched Fist coloring page | Free Printable Coloring Pages">
            <a:extLst>
              <a:ext uri="{FF2B5EF4-FFF2-40B4-BE49-F238E27FC236}">
                <a16:creationId xmlns:a16="http://schemas.microsoft.com/office/drawing/2014/main" id="{343DFB9A-74BA-0C10-2374-63C09B6056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2866" y="3238640"/>
            <a:ext cx="1024862" cy="10248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9E80F5A-4709-5E08-2BF6-6ABBE6E83525}"/>
              </a:ext>
            </a:extLst>
          </p:cNvPr>
          <p:cNvSpPr txBox="1"/>
          <p:nvPr/>
        </p:nvSpPr>
        <p:spPr>
          <a:xfrm>
            <a:off x="7587781" y="2927454"/>
            <a:ext cx="1332614" cy="400110"/>
          </a:xfrm>
          <a:prstGeom prst="rect">
            <a:avLst/>
          </a:prstGeom>
          <a:noFill/>
        </p:spPr>
        <p:txBody>
          <a:bodyPr wrap="square" rtlCol="0">
            <a:spAutoFit/>
          </a:bodyPr>
          <a:lstStyle/>
          <a:p>
            <a:r>
              <a:rPr lang="es-419" sz="2000" dirty="0">
                <a:solidFill>
                  <a:srgbClr val="FF0000"/>
                </a:solidFill>
              </a:rPr>
              <a:t>EGOISMO</a:t>
            </a:r>
          </a:p>
        </p:txBody>
      </p:sp>
    </p:spTree>
    <p:extLst>
      <p:ext uri="{BB962C8B-B14F-4D97-AF65-F5344CB8AC3E}">
        <p14:creationId xmlns:p14="http://schemas.microsoft.com/office/powerpoint/2010/main" val="130326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40"/>
                                        </p:tgtEl>
                                        <p:attrNameLst>
                                          <p:attrName>style.visibility</p:attrName>
                                        </p:attrNameLst>
                                      </p:cBhvr>
                                      <p:to>
                                        <p:strVal val="visible"/>
                                      </p:to>
                                    </p:set>
                                    <p:animEffect transition="in" filter="fade">
                                      <p:cBhvr>
                                        <p:cTn id="24" dur="1000"/>
                                        <p:tgtEl>
                                          <p:spTgt spid="1040"/>
                                        </p:tgtEl>
                                      </p:cBhvr>
                                    </p:animEffect>
                                    <p:anim calcmode="lin" valueType="num">
                                      <p:cBhvr>
                                        <p:cTn id="25" dur="1000" fill="hold"/>
                                        <p:tgtEl>
                                          <p:spTgt spid="1040"/>
                                        </p:tgtEl>
                                        <p:attrNameLst>
                                          <p:attrName>ppt_x</p:attrName>
                                        </p:attrNameLst>
                                      </p:cBhvr>
                                      <p:tavLst>
                                        <p:tav tm="0">
                                          <p:val>
                                            <p:strVal val="#ppt_x"/>
                                          </p:val>
                                        </p:tav>
                                        <p:tav tm="100000">
                                          <p:val>
                                            <p:strVal val="#ppt_x"/>
                                          </p:val>
                                        </p:tav>
                                      </p:tavLst>
                                    </p:anim>
                                    <p:anim calcmode="lin" valueType="num">
                                      <p:cBhvr>
                                        <p:cTn id="26"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46"/>
                                        </p:tgtEl>
                                        <p:attrNameLst>
                                          <p:attrName>style.visibility</p:attrName>
                                        </p:attrNameLst>
                                      </p:cBhvr>
                                      <p:to>
                                        <p:strVal val="visible"/>
                                      </p:to>
                                    </p:set>
                                    <p:animEffect transition="in" filter="fade">
                                      <p:cBhvr>
                                        <p:cTn id="36" dur="1000"/>
                                        <p:tgtEl>
                                          <p:spTgt spid="1046"/>
                                        </p:tgtEl>
                                      </p:cBhvr>
                                    </p:animEffect>
                                    <p:anim calcmode="lin" valueType="num">
                                      <p:cBhvr>
                                        <p:cTn id="37" dur="1000" fill="hold"/>
                                        <p:tgtEl>
                                          <p:spTgt spid="1046"/>
                                        </p:tgtEl>
                                        <p:attrNameLst>
                                          <p:attrName>ppt_x</p:attrName>
                                        </p:attrNameLst>
                                      </p:cBhvr>
                                      <p:tavLst>
                                        <p:tav tm="0">
                                          <p:val>
                                            <p:strVal val="#ppt_x"/>
                                          </p:val>
                                        </p:tav>
                                        <p:tav tm="100000">
                                          <p:val>
                                            <p:strVal val="#ppt_x"/>
                                          </p:val>
                                        </p:tav>
                                      </p:tavLst>
                                    </p:anim>
                                    <p:anim calcmode="lin" valueType="num">
                                      <p:cBhvr>
                                        <p:cTn id="38" dur="1000" fill="hold"/>
                                        <p:tgtEl>
                                          <p:spTgt spid="104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fade">
                                      <p:cBhvr>
                                        <p:cTn id="48" dur="1000"/>
                                        <p:tgtEl>
                                          <p:spTgt spid="1032"/>
                                        </p:tgtEl>
                                      </p:cBhvr>
                                    </p:animEffect>
                                    <p:anim calcmode="lin" valueType="num">
                                      <p:cBhvr>
                                        <p:cTn id="49" dur="1000" fill="hold"/>
                                        <p:tgtEl>
                                          <p:spTgt spid="1032"/>
                                        </p:tgtEl>
                                        <p:attrNameLst>
                                          <p:attrName>ppt_x</p:attrName>
                                        </p:attrNameLst>
                                      </p:cBhvr>
                                      <p:tavLst>
                                        <p:tav tm="0">
                                          <p:val>
                                            <p:strVal val="#ppt_x"/>
                                          </p:val>
                                        </p:tav>
                                        <p:tav tm="100000">
                                          <p:val>
                                            <p:strVal val="#ppt_x"/>
                                          </p:val>
                                        </p:tav>
                                      </p:tavLst>
                                    </p:anim>
                                    <p:anim calcmode="lin" valueType="num">
                                      <p:cBhvr>
                                        <p:cTn id="5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34"/>
                                        </p:tgtEl>
                                        <p:attrNameLst>
                                          <p:attrName>style.visibility</p:attrName>
                                        </p:attrNameLst>
                                      </p:cBhvr>
                                      <p:to>
                                        <p:strVal val="visible"/>
                                      </p:to>
                                    </p:set>
                                    <p:animEffect transition="in" filter="fade">
                                      <p:cBhvr>
                                        <p:cTn id="60" dur="1000"/>
                                        <p:tgtEl>
                                          <p:spTgt spid="1034"/>
                                        </p:tgtEl>
                                      </p:cBhvr>
                                    </p:animEffect>
                                    <p:anim calcmode="lin" valueType="num">
                                      <p:cBhvr>
                                        <p:cTn id="61" dur="1000" fill="hold"/>
                                        <p:tgtEl>
                                          <p:spTgt spid="1034"/>
                                        </p:tgtEl>
                                        <p:attrNameLst>
                                          <p:attrName>ppt_x</p:attrName>
                                        </p:attrNameLst>
                                      </p:cBhvr>
                                      <p:tavLst>
                                        <p:tav tm="0">
                                          <p:val>
                                            <p:strVal val="#ppt_x"/>
                                          </p:val>
                                        </p:tav>
                                        <p:tav tm="100000">
                                          <p:val>
                                            <p:strVal val="#ppt_x"/>
                                          </p:val>
                                        </p:tav>
                                      </p:tavLst>
                                    </p:anim>
                                    <p:anim calcmode="lin" valueType="num">
                                      <p:cBhvr>
                                        <p:cTn id="62"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48"/>
                                        </p:tgtEl>
                                        <p:attrNameLst>
                                          <p:attrName>style.visibility</p:attrName>
                                        </p:attrNameLst>
                                      </p:cBhvr>
                                      <p:to>
                                        <p:strVal val="visible"/>
                                      </p:to>
                                    </p:set>
                                    <p:animEffect transition="in" filter="fade">
                                      <p:cBhvr>
                                        <p:cTn id="72" dur="1000"/>
                                        <p:tgtEl>
                                          <p:spTgt spid="1048"/>
                                        </p:tgtEl>
                                      </p:cBhvr>
                                    </p:animEffect>
                                    <p:anim calcmode="lin" valueType="num">
                                      <p:cBhvr>
                                        <p:cTn id="73" dur="1000" fill="hold"/>
                                        <p:tgtEl>
                                          <p:spTgt spid="1048"/>
                                        </p:tgtEl>
                                        <p:attrNameLst>
                                          <p:attrName>ppt_x</p:attrName>
                                        </p:attrNameLst>
                                      </p:cBhvr>
                                      <p:tavLst>
                                        <p:tav tm="0">
                                          <p:val>
                                            <p:strVal val="#ppt_x"/>
                                          </p:val>
                                        </p:tav>
                                        <p:tav tm="100000">
                                          <p:val>
                                            <p:strVal val="#ppt_x"/>
                                          </p:val>
                                        </p:tav>
                                      </p:tavLst>
                                    </p:anim>
                                    <p:anim calcmode="lin" valueType="num">
                                      <p:cBhvr>
                                        <p:cTn id="74" dur="1000" fill="hold"/>
                                        <p:tgtEl>
                                          <p:spTgt spid="104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050"/>
                                        </p:tgtEl>
                                        <p:attrNameLst>
                                          <p:attrName>style.visibility</p:attrName>
                                        </p:attrNameLst>
                                      </p:cBhvr>
                                      <p:to>
                                        <p:strVal val="visible"/>
                                      </p:to>
                                    </p:set>
                                    <p:animEffect transition="in" filter="fade">
                                      <p:cBhvr>
                                        <p:cTn id="84" dur="1000"/>
                                        <p:tgtEl>
                                          <p:spTgt spid="1050"/>
                                        </p:tgtEl>
                                      </p:cBhvr>
                                    </p:animEffect>
                                    <p:anim calcmode="lin" valueType="num">
                                      <p:cBhvr>
                                        <p:cTn id="85" dur="1000" fill="hold"/>
                                        <p:tgtEl>
                                          <p:spTgt spid="1050"/>
                                        </p:tgtEl>
                                        <p:attrNameLst>
                                          <p:attrName>ppt_x</p:attrName>
                                        </p:attrNameLst>
                                      </p:cBhvr>
                                      <p:tavLst>
                                        <p:tav tm="0">
                                          <p:val>
                                            <p:strVal val="#ppt_x"/>
                                          </p:val>
                                        </p:tav>
                                        <p:tav tm="100000">
                                          <p:val>
                                            <p:strVal val="#ppt_x"/>
                                          </p:val>
                                        </p:tav>
                                      </p:tavLst>
                                    </p:anim>
                                    <p:anim calcmode="lin" valueType="num">
                                      <p:cBhvr>
                                        <p:cTn id="86" dur="1000" fill="hold"/>
                                        <p:tgtEl>
                                          <p:spTgt spid="105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52"/>
                                        </p:tgtEl>
                                        <p:attrNameLst>
                                          <p:attrName>style.visibility</p:attrName>
                                        </p:attrNameLst>
                                      </p:cBhvr>
                                      <p:to>
                                        <p:strVal val="visible"/>
                                      </p:to>
                                    </p:set>
                                    <p:animEffect transition="in" filter="fade">
                                      <p:cBhvr>
                                        <p:cTn id="96" dur="1000"/>
                                        <p:tgtEl>
                                          <p:spTgt spid="1052"/>
                                        </p:tgtEl>
                                      </p:cBhvr>
                                    </p:animEffect>
                                    <p:anim calcmode="lin" valueType="num">
                                      <p:cBhvr>
                                        <p:cTn id="97" dur="1000" fill="hold"/>
                                        <p:tgtEl>
                                          <p:spTgt spid="1052"/>
                                        </p:tgtEl>
                                        <p:attrNameLst>
                                          <p:attrName>ppt_x</p:attrName>
                                        </p:attrNameLst>
                                      </p:cBhvr>
                                      <p:tavLst>
                                        <p:tav tm="0">
                                          <p:val>
                                            <p:strVal val="#ppt_x"/>
                                          </p:val>
                                        </p:tav>
                                        <p:tav tm="100000">
                                          <p:val>
                                            <p:strVal val="#ppt_x"/>
                                          </p:val>
                                        </p:tav>
                                      </p:tavLst>
                                    </p:anim>
                                    <p:anim calcmode="lin" valueType="num">
                                      <p:cBhvr>
                                        <p:cTn id="98" dur="1000" fill="hold"/>
                                        <p:tgtEl>
                                          <p:spTgt spid="1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04"/>
            <a:ext cx="10363200" cy="1968114"/>
          </a:xfrm>
        </p:spPr>
        <p:txBody>
          <a:bodyPr>
            <a:noAutofit/>
          </a:bodyPr>
          <a:lstStyle/>
          <a:p>
            <a:pPr algn="ctr"/>
            <a:r>
              <a:rPr lang="es-GT" sz="3600" dirty="0">
                <a:solidFill>
                  <a:srgbClr val="0070C0"/>
                </a:solidFill>
                <a:latin typeface="Bodoni MT" panose="02070603080606020203" pitchFamily="18" charset="0"/>
              </a:rPr>
              <a:t>Vamos a Consagrarnos </a:t>
            </a:r>
            <a:br>
              <a:rPr lang="es-GT" sz="3600" dirty="0">
                <a:solidFill>
                  <a:srgbClr val="0070C0"/>
                </a:solidFill>
                <a:latin typeface="Bodoni MT" panose="02070603080606020203" pitchFamily="18" charset="0"/>
              </a:rPr>
            </a:br>
            <a:r>
              <a:rPr lang="es-GT" sz="3600" dirty="0">
                <a:solidFill>
                  <a:srgbClr val="0070C0"/>
                </a:solidFill>
                <a:latin typeface="Bodoni MT" panose="02070603080606020203" pitchFamily="18" charset="0"/>
              </a:rPr>
              <a:t>al Inmaculado Corazón de María</a:t>
            </a:r>
            <a:br>
              <a:rPr lang="es-GT" sz="3600" dirty="0">
                <a:solidFill>
                  <a:srgbClr val="0070C0"/>
                </a:solidFill>
                <a:latin typeface="Bodoni MT" panose="02070603080606020203" pitchFamily="18" charset="0"/>
              </a:rPr>
            </a:br>
            <a:r>
              <a:rPr lang="es-GT" sz="3600" dirty="0">
                <a:solidFill>
                  <a:srgbClr val="0070C0"/>
                </a:solidFill>
                <a:latin typeface="Bodoni MT" panose="02070603080606020203" pitchFamily="18" charset="0"/>
              </a:rPr>
              <a:t>con estas oraciones.</a:t>
            </a:r>
          </a:p>
        </p:txBody>
      </p:sp>
      <p:pic>
        <p:nvPicPr>
          <p:cNvPr id="2050" name="Picture 2" descr="http://t1.gstatic.com/images?q=tbn:ANd9GcQfXeLEMDw0gfxW-rjdj3UcYOVMLQpUunNL8cSfnYCmhKTndeuB"/>
          <p:cNvPicPr>
            <a:picLocks noChangeAspect="1" noChangeArrowheads="1"/>
          </p:cNvPicPr>
          <p:nvPr/>
        </p:nvPicPr>
        <p:blipFill>
          <a:blip r:embed="rId3" cstate="print"/>
          <a:srcRect/>
          <a:stretch>
            <a:fillRect/>
          </a:stretch>
        </p:blipFill>
        <p:spPr bwMode="auto">
          <a:xfrm>
            <a:off x="9830839" y="0"/>
            <a:ext cx="2361161" cy="2309154"/>
          </a:xfrm>
          <a:prstGeom prst="rect">
            <a:avLst/>
          </a:prstGeom>
          <a:ln>
            <a:noFill/>
          </a:ln>
          <a:effectLst>
            <a:softEdge rad="112500"/>
          </a:effectLst>
        </p:spPr>
      </p:pic>
      <p:sp>
        <p:nvSpPr>
          <p:cNvPr id="8" name="Rectangle 7"/>
          <p:cNvSpPr/>
          <p:nvPr/>
        </p:nvSpPr>
        <p:spPr>
          <a:xfrm>
            <a:off x="959081" y="2260266"/>
            <a:ext cx="8871758" cy="2308324"/>
          </a:xfrm>
          <a:prstGeom prst="rect">
            <a:avLst/>
          </a:prstGeom>
        </p:spPr>
        <p:txBody>
          <a:bodyPr wrap="square">
            <a:spAutoFit/>
          </a:bodyPr>
          <a:lstStyle/>
          <a:p>
            <a:pPr marL="0" lvl="1" algn="ctr"/>
            <a:r>
              <a:rPr lang="es-GT" sz="3600" dirty="0">
                <a:solidFill>
                  <a:srgbClr val="FF3399"/>
                </a:solidFill>
                <a:latin typeface="Bodoni MT" panose="02070603080606020203" pitchFamily="18" charset="0"/>
                <a:cs typeface="Tahoma" pitchFamily="34" charset="0"/>
              </a:rPr>
              <a:t>“María hoy te doy mi corazón. Y recibo tu Corazón Inmaculado para que me enseñes a amar como Tu amas.”</a:t>
            </a:r>
          </a:p>
          <a:p>
            <a:pPr marL="0" lvl="1" algn="ctr"/>
            <a:r>
              <a:rPr lang="es-GT" sz="3600" dirty="0">
                <a:solidFill>
                  <a:srgbClr val="FF3399"/>
                </a:solidFill>
                <a:latin typeface="Bodoni MT" panose="02070603080606020203" pitchFamily="18" charset="0"/>
                <a:cs typeface="Tahoma" pitchFamily="34" charset="0"/>
              </a:rPr>
              <a:t>Amén</a:t>
            </a:r>
          </a:p>
        </p:txBody>
      </p:sp>
      <p:sp>
        <p:nvSpPr>
          <p:cNvPr id="10" name="TextBox 9"/>
          <p:cNvSpPr txBox="1"/>
          <p:nvPr/>
        </p:nvSpPr>
        <p:spPr>
          <a:xfrm>
            <a:off x="745721" y="4637094"/>
            <a:ext cx="8871758" cy="1754326"/>
          </a:xfrm>
          <a:prstGeom prst="rect">
            <a:avLst/>
          </a:prstGeom>
          <a:noFill/>
        </p:spPr>
        <p:txBody>
          <a:bodyPr wrap="square" rtlCol="0">
            <a:spAutoFit/>
          </a:bodyPr>
          <a:lstStyle/>
          <a:p>
            <a:pPr marL="0" marR="0" indent="228600" algn="ctr" eaLnBrk="0" fontAlgn="base" hangingPunct="0">
              <a:spcBef>
                <a:spcPts val="0"/>
              </a:spcBef>
              <a:spcAft>
                <a:spcPts val="0"/>
              </a:spcAft>
            </a:pPr>
            <a:r>
              <a:rPr lang="es-PA" sz="3600" b="1" dirty="0">
                <a:solidFill>
                  <a:srgbClr val="0070C0"/>
                </a:solidFill>
                <a:effectLst/>
                <a:latin typeface="Bodoni MT" panose="02070603080606020203" pitchFamily="18" charset="0"/>
                <a:ea typeface="Calibri" panose="020F0502020204030204" pitchFamily="34" charset="0"/>
                <a:cs typeface="Cavolini" panose="03000502040302020204" pitchFamily="66" charset="0"/>
              </a:rPr>
              <a:t>“Oh Jesús, dulce y manso de corazón, haz mi corazón similar al Tuyo.” </a:t>
            </a:r>
          </a:p>
          <a:p>
            <a:pPr marL="0" marR="0" indent="228600" algn="ctr" eaLnBrk="0" fontAlgn="base" hangingPunct="0">
              <a:spcBef>
                <a:spcPts val="0"/>
              </a:spcBef>
              <a:spcAft>
                <a:spcPts val="0"/>
              </a:spcAft>
            </a:pPr>
            <a:r>
              <a:rPr lang="es-PA" sz="3600" b="1" dirty="0">
                <a:solidFill>
                  <a:srgbClr val="0070C0"/>
                </a:solidFill>
                <a:effectLst/>
                <a:latin typeface="Bodoni MT" panose="02070603080606020203" pitchFamily="18" charset="0"/>
                <a:ea typeface="Calibri" panose="020F0502020204030204" pitchFamily="34" charset="0"/>
                <a:cs typeface="Cavolini" panose="03000502040302020204" pitchFamily="66" charset="0"/>
              </a:rPr>
              <a:t>Amén</a:t>
            </a:r>
            <a:endParaRPr lang="en-US" sz="3600" dirty="0">
              <a:solidFill>
                <a:srgbClr val="0070C0"/>
              </a:solidFill>
              <a:effectLst/>
              <a:latin typeface="Bodoni MT" panose="02070603080606020203" pitchFamily="18" charset="0"/>
              <a:ea typeface="Times New Roman" panose="02020603050405020304" pitchFamily="18" charset="0"/>
              <a:cs typeface="Cavolini" panose="03000502040302020204" pitchFamily="66" charset="0"/>
            </a:endParaRPr>
          </a:p>
        </p:txBody>
      </p:sp>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D08EB7B8-B0FF-21EA-6392-9A7EE9BB22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29788" y="514350"/>
            <a:ext cx="1520425" cy="977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se up of an eye&#10;&#10;Description automatically generated">
            <a:extLst>
              <a:ext uri="{FF2B5EF4-FFF2-40B4-BE49-F238E27FC236}">
                <a16:creationId xmlns:a16="http://schemas.microsoft.com/office/drawing/2014/main" id="{74D95457-21B1-4638-987B-12BE4BD530F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77956" y="515856"/>
            <a:ext cx="3164034" cy="1208489"/>
          </a:xfrm>
          <a:prstGeom prst="rect">
            <a:avLst/>
          </a:prstGeom>
        </p:spPr>
      </p:pic>
      <p:pic>
        <p:nvPicPr>
          <p:cNvPr id="11" name="Picture 10" descr="A picture containing person, wall, indoor, young&#10;&#10;Description automatically generated">
            <a:extLst>
              <a:ext uri="{FF2B5EF4-FFF2-40B4-BE49-F238E27FC236}">
                <a16:creationId xmlns:a16="http://schemas.microsoft.com/office/drawing/2014/main" id="{8BA0DC52-C1DD-44C3-843B-2608322FA94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800394" y="2055806"/>
            <a:ext cx="2596547" cy="1965748"/>
          </a:xfrm>
          <a:prstGeom prst="rect">
            <a:avLst/>
          </a:prstGeom>
        </p:spPr>
      </p:pic>
      <p:pic>
        <p:nvPicPr>
          <p:cNvPr id="14" name="Picture 13" descr="A close-up of a baby's hands&#10;&#10;Description automatically generated with low confidence">
            <a:extLst>
              <a:ext uri="{FF2B5EF4-FFF2-40B4-BE49-F238E27FC236}">
                <a16:creationId xmlns:a16="http://schemas.microsoft.com/office/drawing/2014/main" id="{41C64ACF-E519-4842-85F2-4EB8ABE02EB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57896" y="2055806"/>
            <a:ext cx="3045286" cy="2030191"/>
          </a:xfrm>
          <a:prstGeom prst="rect">
            <a:avLst/>
          </a:prstGeom>
        </p:spPr>
      </p:pic>
      <p:pic>
        <p:nvPicPr>
          <p:cNvPr id="19" name="Picture 18" descr="Close up of a person's mouth&#10;&#10;Description automatically generated with low confidence">
            <a:extLst>
              <a:ext uri="{FF2B5EF4-FFF2-40B4-BE49-F238E27FC236}">
                <a16:creationId xmlns:a16="http://schemas.microsoft.com/office/drawing/2014/main" id="{AE2B9478-ACD6-4A4E-A617-78C691FAE974}"/>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216" t="34582" r="1165" b="10566"/>
          <a:stretch/>
        </p:blipFill>
        <p:spPr>
          <a:xfrm>
            <a:off x="3352799" y="4712072"/>
            <a:ext cx="3811929" cy="1567385"/>
          </a:xfrm>
          <a:prstGeom prst="rect">
            <a:avLst/>
          </a:prstGeom>
        </p:spPr>
      </p:pic>
      <p:pic>
        <p:nvPicPr>
          <p:cNvPr id="22" name="Picture 21" descr="Close-up of a person's ear&#10;&#10;Description automatically generated with low confidence">
            <a:extLst>
              <a:ext uri="{FF2B5EF4-FFF2-40B4-BE49-F238E27FC236}">
                <a16:creationId xmlns:a16="http://schemas.microsoft.com/office/drawing/2014/main" id="{1F5CE161-DC91-4892-A700-260BAAD4FF74}"/>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38569" y="4417458"/>
            <a:ext cx="2683940" cy="2298150"/>
          </a:xfrm>
          <a:prstGeom prst="rect">
            <a:avLst/>
          </a:prstGeom>
        </p:spPr>
      </p:pic>
      <p:pic>
        <p:nvPicPr>
          <p:cNvPr id="6148" name="Picture 4" descr="INMACULADO CORAZÓN DE MARÍA | Religião, Arte católica, Catequese">
            <a:extLst>
              <a:ext uri="{FF2B5EF4-FFF2-40B4-BE49-F238E27FC236}">
                <a16:creationId xmlns:a16="http://schemas.microsoft.com/office/drawing/2014/main" id="{EF006258-BADA-4B62-9D90-65BE344A59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8451" y="0"/>
            <a:ext cx="33607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Online Media 23" title="Kumbaya | Kum ba yah | Come by Here | Instrumental | Spritual | Devotional | Meditation | Piano |">
            <a:hlinkClick r:id="" action="ppaction://media"/>
            <a:extLst>
              <a:ext uri="{FF2B5EF4-FFF2-40B4-BE49-F238E27FC236}">
                <a16:creationId xmlns:a16="http://schemas.microsoft.com/office/drawing/2014/main" id="{5E8D5C87-3D7E-4688-B0CB-BBE1B4B47DAD}"/>
              </a:ext>
            </a:extLst>
          </p:cNvPr>
          <p:cNvPicPr>
            <a:picLocks noRot="1" noChangeAspect="1"/>
          </p:cNvPicPr>
          <p:nvPr>
            <a:videoFile r:link="rId1"/>
          </p:nvPr>
        </p:nvPicPr>
        <p:blipFill>
          <a:blip r:embed="rId15"/>
          <a:stretch>
            <a:fillRect/>
          </a:stretch>
        </p:blipFill>
        <p:spPr>
          <a:xfrm>
            <a:off x="11039475" y="917392"/>
            <a:ext cx="717550" cy="405416"/>
          </a:xfrm>
          <a:prstGeom prst="rect">
            <a:avLst/>
          </a:prstGeom>
        </p:spPr>
      </p:pic>
      <p:pic>
        <p:nvPicPr>
          <p:cNvPr id="25" name="Online Media 24" title="Here I Am, Lord | Instrumental Piano">
            <a:hlinkClick r:id="" action="ppaction://media"/>
            <a:extLst>
              <a:ext uri="{FF2B5EF4-FFF2-40B4-BE49-F238E27FC236}">
                <a16:creationId xmlns:a16="http://schemas.microsoft.com/office/drawing/2014/main" id="{E63DFF6E-273E-4553-A7F2-F9EB823373BF}"/>
              </a:ext>
            </a:extLst>
          </p:cNvPr>
          <p:cNvPicPr>
            <a:picLocks noRot="1" noChangeAspect="1"/>
          </p:cNvPicPr>
          <p:nvPr>
            <a:videoFile r:link="rId2"/>
          </p:nvPr>
        </p:nvPicPr>
        <p:blipFill>
          <a:blip r:embed="rId16"/>
          <a:stretch>
            <a:fillRect/>
          </a:stretch>
        </p:blipFill>
        <p:spPr>
          <a:xfrm>
            <a:off x="11039475" y="1657990"/>
            <a:ext cx="717550" cy="405416"/>
          </a:xfrm>
          <a:prstGeom prst="rect">
            <a:avLst/>
          </a:prstGeom>
        </p:spPr>
      </p:pic>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76D186A9-BE25-A0BD-7BCD-C6048CE33CCD}"/>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263402" y="1860698"/>
            <a:ext cx="1065530" cy="70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74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 fill="hold"/>
                                        <p:tgtEl>
                                          <p:spTgt spid="24"/>
                                        </p:tgtEl>
                                      </p:cBhvr>
                                    </p:cmd>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24"/>
                </p:tgtEl>
              </p:cMediaNode>
            </p:video>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24"/>
                                        </p:tgtEl>
                                      </p:cBhvr>
                                    </p:cmd>
                                  </p:childTnLst>
                                </p:cTn>
                              </p:par>
                            </p:childTnLst>
                          </p:cTn>
                        </p:par>
                      </p:childTnLst>
                    </p:cTn>
                  </p:par>
                </p:childTnLst>
              </p:cTn>
              <p:nextCondLst>
                <p:cond evt="onClick" delay="0">
                  <p:tgtEl>
                    <p:spTgt spid="24"/>
                  </p:tgtEl>
                </p:cond>
              </p:nextCondLst>
            </p:seq>
            <p:video>
              <p:cMediaNode vol="80000">
                <p:cTn id="42" fill="hold" display="0">
                  <p:stCondLst>
                    <p:cond delay="indefinite"/>
                  </p:stCondLst>
                </p:cTn>
                <p:tgtEl>
                  <p:spTgt spid="25"/>
                </p:tgtEl>
              </p:cMediaNode>
            </p:video>
            <p:seq concurrent="1" nextAc="seek">
              <p:cTn id="43" restart="whenNotActive" fill="hold" evtFilter="cancelBubble" nodeType="interactiveSeq">
                <p:stCondLst>
                  <p:cond evt="onClick" delay="0">
                    <p:tgtEl>
                      <p:spTgt spid="25"/>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25"/>
                                        </p:tgtEl>
                                      </p:cBhvr>
                                    </p:cmd>
                                  </p:childTnLst>
                                </p:cTn>
                              </p:par>
                            </p:childTnLst>
                          </p:cTn>
                        </p:par>
                      </p:childTnLst>
                    </p:cTn>
                  </p:par>
                </p:childTnLst>
              </p:cTn>
              <p:nextCondLst>
                <p:cond evt="onClick" delay="0">
                  <p:tgtEl>
                    <p:spTgt spid="2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C26050-CACF-4F76-9E79-F5DE34F444A0}"/>
              </a:ext>
            </a:extLst>
          </p:cNvPr>
          <p:cNvSpPr txBox="1"/>
          <p:nvPr/>
        </p:nvSpPr>
        <p:spPr>
          <a:xfrm>
            <a:off x="5257801" y="2379995"/>
            <a:ext cx="6518564" cy="3765070"/>
          </a:xfrm>
          <a:prstGeom prst="rect">
            <a:avLst/>
          </a:prstGeom>
          <a:noFill/>
        </p:spPr>
        <p:txBody>
          <a:bodyPr wrap="square">
            <a:spAutoFit/>
          </a:bodyPr>
          <a:lstStyle/>
          <a:p>
            <a:pPr marR="0" algn="ctr">
              <a:lnSpc>
                <a:spcPct val="107000"/>
              </a:lnSpc>
              <a:spcBef>
                <a:spcPts val="0"/>
              </a:spcBef>
              <a:spcAft>
                <a:spcPts val="0"/>
              </a:spcAft>
            </a:pPr>
            <a:r>
              <a:rPr lang="es-PA" sz="3200" dirty="0">
                <a:solidFill>
                  <a:srgbClr val="0070C0"/>
                </a:solidFill>
                <a:effectLst/>
                <a:latin typeface="Bodoni MT" panose="02070603080606020203" pitchFamily="18" charset="0"/>
                <a:ea typeface="Calibri" panose="020F0502020204030204" pitchFamily="34" charset="0"/>
                <a:cs typeface="Cavolini" panose="03000502040302020204" pitchFamily="66" charset="0"/>
              </a:rPr>
              <a:t>Mamita María yo te amo y deseo fervientemente ser como Tú, tener tu corazón para amar como Tú amas.  Ayúdame a recordar siempre que estás conmigo y que me amas como una verdadera madre.  </a:t>
            </a:r>
          </a:p>
          <a:p>
            <a:pPr marR="0" algn="ctr">
              <a:lnSpc>
                <a:spcPct val="107000"/>
              </a:lnSpc>
              <a:spcBef>
                <a:spcPts val="0"/>
              </a:spcBef>
              <a:spcAft>
                <a:spcPts val="0"/>
              </a:spcAft>
            </a:pPr>
            <a:r>
              <a:rPr lang="es-PA" sz="3200" dirty="0">
                <a:solidFill>
                  <a:srgbClr val="0070C0"/>
                </a:solidFill>
                <a:effectLst/>
                <a:latin typeface="Bodoni MT" panose="02070603080606020203" pitchFamily="18" charset="0"/>
                <a:ea typeface="Calibri" panose="020F0502020204030204" pitchFamily="34" charset="0"/>
                <a:cs typeface="Cavolini" panose="03000502040302020204" pitchFamily="66" charset="0"/>
              </a:rPr>
              <a:t>AMEN</a:t>
            </a:r>
            <a:endParaRPr lang="en-US" sz="3200" dirty="0">
              <a:solidFill>
                <a:srgbClr val="0070C0"/>
              </a:solidFill>
              <a:effectLst/>
              <a:latin typeface="Bodoni MT" panose="02070603080606020203" pitchFamily="18" charset="0"/>
              <a:ea typeface="Calibri" panose="020F0502020204030204" pitchFamily="34" charset="0"/>
              <a:cs typeface="Cavolini" panose="03000502040302020204" pitchFamily="66" charset="0"/>
            </a:endParaRPr>
          </a:p>
        </p:txBody>
      </p:sp>
      <p:sp>
        <p:nvSpPr>
          <p:cNvPr id="4" name="TextBox 3">
            <a:extLst>
              <a:ext uri="{FF2B5EF4-FFF2-40B4-BE49-F238E27FC236}">
                <a16:creationId xmlns:a16="http://schemas.microsoft.com/office/drawing/2014/main" id="{84A0BC76-DAF9-4E99-A724-990862DA2339}"/>
              </a:ext>
            </a:extLst>
          </p:cNvPr>
          <p:cNvSpPr txBox="1"/>
          <p:nvPr/>
        </p:nvSpPr>
        <p:spPr>
          <a:xfrm>
            <a:off x="5597235" y="650594"/>
            <a:ext cx="6317672" cy="1292662"/>
          </a:xfrm>
          <a:prstGeom prst="rect">
            <a:avLst/>
          </a:prstGeom>
          <a:noFill/>
        </p:spPr>
        <p:txBody>
          <a:bodyPr wrap="square" rtlCol="0">
            <a:spAutoFit/>
          </a:bodyPr>
          <a:lstStyle/>
          <a:p>
            <a:pPr algn="ctr"/>
            <a:r>
              <a:rPr lang="es-419" sz="2600" dirty="0">
                <a:solidFill>
                  <a:srgbClr val="0070C0"/>
                </a:solidFill>
                <a:latin typeface="Bodoni MT" panose="02070603080606020203" pitchFamily="18" charset="0"/>
                <a:cs typeface="Cavolini" panose="03000502040302020204" pitchFamily="66" charset="0"/>
              </a:rPr>
              <a:t>En un papel en blanco, dibuja a Mamita María como la viste cuando tenias los ojos cerrados</a:t>
            </a:r>
            <a:r>
              <a:rPr lang="en-US" sz="2600" dirty="0">
                <a:solidFill>
                  <a:srgbClr val="0070C0"/>
                </a:solidFill>
                <a:latin typeface="Bodoni MT" panose="02070603080606020203" pitchFamily="18" charset="0"/>
              </a:rPr>
              <a:t>. </a:t>
            </a:r>
          </a:p>
        </p:txBody>
      </p:sp>
      <p:pic>
        <p:nvPicPr>
          <p:cNvPr id="2052" name="Picture 4" descr="Our Lady of Tihaljina (near Medjugorje) Art Print | Mother mary, Jesus  mother, Mother mary images">
            <a:extLst>
              <a:ext uri="{FF2B5EF4-FFF2-40B4-BE49-F238E27FC236}">
                <a16:creationId xmlns:a16="http://schemas.microsoft.com/office/drawing/2014/main" id="{94424748-E27D-6270-50CE-0201F65B5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6" y="409517"/>
            <a:ext cx="4658014" cy="572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57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hay ninguna descripción de la foto disponible.">
            <a:extLst>
              <a:ext uri="{FF2B5EF4-FFF2-40B4-BE49-F238E27FC236}">
                <a16:creationId xmlns:a16="http://schemas.microsoft.com/office/drawing/2014/main" id="{013993E4-D2CD-FEA0-635B-B6CD63259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4E6293-8FB4-DC69-DE5B-1EB925018728}"/>
              </a:ext>
            </a:extLst>
          </p:cNvPr>
          <p:cNvSpPr txBox="1"/>
          <p:nvPr/>
        </p:nvSpPr>
        <p:spPr>
          <a:xfrm>
            <a:off x="2886075" y="6245781"/>
            <a:ext cx="5819775" cy="369332"/>
          </a:xfrm>
          <a:prstGeom prst="rect">
            <a:avLst/>
          </a:prstGeom>
          <a:solidFill>
            <a:schemeClr val="bg1"/>
          </a:solidFill>
        </p:spPr>
        <p:txBody>
          <a:bodyPr wrap="square" rtlCol="0">
            <a:spAutoFit/>
          </a:bodyPr>
          <a:lstStyle/>
          <a:p>
            <a:endParaRPr lang="es-419" dirty="0"/>
          </a:p>
        </p:txBody>
      </p:sp>
      <p:pic>
        <p:nvPicPr>
          <p:cNvPr id="1028" name="Picture 4" descr="niños orando">
            <a:extLst>
              <a:ext uri="{FF2B5EF4-FFF2-40B4-BE49-F238E27FC236}">
                <a16:creationId xmlns:a16="http://schemas.microsoft.com/office/drawing/2014/main" id="{036B9208-8B34-0202-FA13-29F2FC1D2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2162175"/>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iños orando">
            <a:extLst>
              <a:ext uri="{FF2B5EF4-FFF2-40B4-BE49-F238E27FC236}">
                <a16:creationId xmlns:a16="http://schemas.microsoft.com/office/drawing/2014/main" id="{B2ED8C50-1A86-5338-4712-6062D3DC1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57425"/>
            <a:ext cx="2670048" cy="267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43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BC43-57B5-218E-A0A4-161C4C8CB1F1}"/>
              </a:ext>
            </a:extLst>
          </p:cNvPr>
          <p:cNvSpPr>
            <a:spLocks noGrp="1"/>
          </p:cNvSpPr>
          <p:nvPr>
            <p:ph type="title"/>
          </p:nvPr>
        </p:nvSpPr>
        <p:spPr>
          <a:xfrm>
            <a:off x="838200" y="1"/>
            <a:ext cx="10515600" cy="554182"/>
          </a:xfrm>
        </p:spPr>
        <p:txBody>
          <a:bodyPr>
            <a:normAutofit/>
          </a:bodyPr>
          <a:lstStyle/>
          <a:p>
            <a:pPr algn="ctr"/>
            <a:r>
              <a:rPr lang="es-PA" sz="1800" dirty="0">
                <a:effectLst/>
                <a:latin typeface="Calibri" panose="020F0502020204030204" pitchFamily="34" charset="0"/>
                <a:ea typeface="Calibri" panose="020F0502020204030204" pitchFamily="34" charset="0"/>
                <a:cs typeface="Times New Roman" panose="02020603050405020304" pitchFamily="18" charset="0"/>
              </a:rPr>
              <a:t>Maria está pasando por aquí, Macarena Ríos, </a:t>
            </a:r>
            <a:r>
              <a:rPr lang="es-P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https://youtu.be/V7xeJhuAA18</a:t>
            </a:r>
            <a:endParaRPr lang="es-CL" dirty="0"/>
          </a:p>
        </p:txBody>
      </p:sp>
      <p:pic>
        <p:nvPicPr>
          <p:cNvPr id="3" name="Online Media 2" title="María está pasando por aquí!">
            <a:hlinkClick r:id="" action="ppaction://media"/>
            <a:extLst>
              <a:ext uri="{FF2B5EF4-FFF2-40B4-BE49-F238E27FC236}">
                <a16:creationId xmlns:a16="http://schemas.microsoft.com/office/drawing/2014/main" id="{71ED79C4-9518-1ACC-B1CE-1F259CC9CA87}"/>
              </a:ext>
            </a:extLst>
          </p:cNvPr>
          <p:cNvPicPr>
            <a:picLocks noRot="1" noChangeAspect="1"/>
          </p:cNvPicPr>
          <p:nvPr>
            <a:videoFile r:link="rId1"/>
          </p:nvPr>
        </p:nvPicPr>
        <p:blipFill>
          <a:blip r:embed="rId4"/>
          <a:stretch>
            <a:fillRect/>
          </a:stretch>
        </p:blipFill>
        <p:spPr>
          <a:xfrm>
            <a:off x="0" y="540535"/>
            <a:ext cx="12165027" cy="6317465"/>
          </a:xfrm>
          <a:prstGeom prst="rect">
            <a:avLst/>
          </a:prstGeom>
        </p:spPr>
      </p:pic>
    </p:spTree>
    <p:extLst>
      <p:ext uri="{BB962C8B-B14F-4D97-AF65-F5344CB8AC3E}">
        <p14:creationId xmlns:p14="http://schemas.microsoft.com/office/powerpoint/2010/main" val="1525498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593"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4675" y="484813"/>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593"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747" y="5394617"/>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191" y="496598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5745" y="534770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626" y="737180"/>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906" y="213612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753" y="174274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842" y="3585093"/>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5884" y="486331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399" y="69612"/>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0450" y="17571"/>
            <a:ext cx="1453792" cy="1453792"/>
          </a:xfrm>
          <a:prstGeom prst="rect">
            <a:avLst/>
          </a:prstGeom>
        </p:spPr>
      </p:pic>
      <p:sp>
        <p:nvSpPr>
          <p:cNvPr id="4" name="TextBox 3"/>
          <p:cNvSpPr txBox="1"/>
          <p:nvPr/>
        </p:nvSpPr>
        <p:spPr>
          <a:xfrm>
            <a:off x="560338" y="-56196"/>
            <a:ext cx="3464770" cy="861774"/>
          </a:xfrm>
          <a:prstGeom prst="rect">
            <a:avLst/>
          </a:prstGeom>
          <a:noFill/>
        </p:spPr>
        <p:txBody>
          <a:bodyPr wrap="square" rtlCol="0">
            <a:spAutoFit/>
          </a:bodyPr>
          <a:lstStyle/>
          <a:p>
            <a:pPr algn="ctr"/>
            <a:r>
              <a:rPr lang="en-US" sz="3000" b="1" dirty="0">
                <a:solidFill>
                  <a:srgbClr val="0070C0"/>
                </a:solidFill>
                <a:latin typeface="Bodoni MT" panose="02070603080606020203" pitchFamily="18" charset="0"/>
                <a:cs typeface="Aharoni" panose="02010803020104030203" pitchFamily="2" charset="-79"/>
              </a:rPr>
              <a:t>5</a:t>
            </a:r>
            <a:r>
              <a:rPr lang="en-US" sz="2000" b="1" dirty="0">
                <a:solidFill>
                  <a:srgbClr val="0070C0"/>
                </a:solidFill>
                <a:latin typeface="Bodoni MT" panose="02070603080606020203" pitchFamily="18" charset="0"/>
                <a:cs typeface="Aharoni" panose="02010803020104030203" pitchFamily="2" charset="-79"/>
              </a:rPr>
              <a:t>to </a:t>
            </a:r>
            <a:r>
              <a:rPr lang="en-US" sz="2000" b="1" dirty="0" err="1">
                <a:solidFill>
                  <a:srgbClr val="0070C0"/>
                </a:solidFill>
                <a:latin typeface="Bodoni MT" panose="02070603080606020203" pitchFamily="18" charset="0"/>
                <a:cs typeface="Aharoni" panose="02010803020104030203" pitchFamily="2" charset="-79"/>
              </a:rPr>
              <a:t>Misterio</a:t>
            </a:r>
            <a:r>
              <a:rPr lang="en-US" sz="2000" b="1" dirty="0">
                <a:solidFill>
                  <a:srgbClr val="0070C0"/>
                </a:solidFill>
                <a:latin typeface="Bodoni MT" panose="02070603080606020203" pitchFamily="18" charset="0"/>
                <a:cs typeface="Aharoni" panose="02010803020104030203" pitchFamily="2" charset="-79"/>
              </a:rPr>
              <a:t> Doloroso</a:t>
            </a:r>
          </a:p>
          <a:p>
            <a:pPr algn="ctr"/>
            <a:r>
              <a:rPr lang="en-US" sz="2000" b="1" dirty="0">
                <a:solidFill>
                  <a:srgbClr val="0070C0"/>
                </a:solidFill>
                <a:latin typeface="Bodoni MT" panose="02070603080606020203" pitchFamily="18" charset="0"/>
                <a:cs typeface="Aharoni" panose="02010803020104030203" pitchFamily="2" charset="-79"/>
              </a:rPr>
              <a:t>JESUS MUERE EN LA CRUZ</a:t>
            </a:r>
          </a:p>
        </p:txBody>
      </p:sp>
      <p:pic>
        <p:nvPicPr>
          <p:cNvPr id="18" name="Picture 17">
            <a:extLst>
              <a:ext uri="{FF2B5EF4-FFF2-40B4-BE49-F238E27FC236}">
                <a16:creationId xmlns:a16="http://schemas.microsoft.com/office/drawing/2014/main" id="{FA931241-B499-E424-4182-14F6D7960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981" y="804584"/>
            <a:ext cx="3238378" cy="3955690"/>
          </a:xfrm>
          <a:prstGeom prst="rect">
            <a:avLst/>
          </a:prstGeom>
        </p:spPr>
      </p:pic>
      <p:sp>
        <p:nvSpPr>
          <p:cNvPr id="2" name="TextBox 1">
            <a:extLst>
              <a:ext uri="{FF2B5EF4-FFF2-40B4-BE49-F238E27FC236}">
                <a16:creationId xmlns:a16="http://schemas.microsoft.com/office/drawing/2014/main" id="{6A1EC9DF-68AB-63E7-F494-90A73FD1307C}"/>
              </a:ext>
            </a:extLst>
          </p:cNvPr>
          <p:cNvSpPr txBox="1"/>
          <p:nvPr/>
        </p:nvSpPr>
        <p:spPr>
          <a:xfrm>
            <a:off x="1265880" y="6414960"/>
            <a:ext cx="2326341" cy="369332"/>
          </a:xfrm>
          <a:prstGeom prst="rect">
            <a:avLst/>
          </a:prstGeom>
          <a:noFill/>
        </p:spPr>
        <p:txBody>
          <a:bodyPr wrap="square" rtlCol="0">
            <a:spAutoFit/>
          </a:bodyPr>
          <a:lstStyle/>
          <a:p>
            <a:r>
              <a:rPr lang="es-PY" dirty="0">
                <a:solidFill>
                  <a:srgbClr val="0070C0"/>
                </a:solidFill>
                <a:latin typeface="Bodoni MT" panose="02070603080606020203" pitchFamily="18" charset="0"/>
                <a:cs typeface="Aharoni" panose="02010803020104030203" pitchFamily="2" charset="-79"/>
              </a:rPr>
              <a:t>Fruto: La Salvación</a:t>
            </a:r>
          </a:p>
        </p:txBody>
      </p:sp>
      <p:sp>
        <p:nvSpPr>
          <p:cNvPr id="5" name="TextBox 4">
            <a:extLst>
              <a:ext uri="{FF2B5EF4-FFF2-40B4-BE49-F238E27FC236}">
                <a16:creationId xmlns:a16="http://schemas.microsoft.com/office/drawing/2014/main" id="{3FCA041D-378C-F384-D42A-2D4DB21D0EF7}"/>
              </a:ext>
            </a:extLst>
          </p:cNvPr>
          <p:cNvSpPr txBox="1"/>
          <p:nvPr/>
        </p:nvSpPr>
        <p:spPr>
          <a:xfrm>
            <a:off x="134471" y="4863318"/>
            <a:ext cx="4589161" cy="1477328"/>
          </a:xfrm>
          <a:prstGeom prst="rect">
            <a:avLst/>
          </a:prstGeom>
          <a:noFill/>
        </p:spPr>
        <p:txBody>
          <a:bodyPr wrap="square" rtlCol="0">
            <a:spAutoFit/>
          </a:bodyPr>
          <a:lstStyle/>
          <a:p>
            <a:pPr algn="ctr"/>
            <a:r>
              <a:rPr lang="es-ES" dirty="0">
                <a:solidFill>
                  <a:srgbClr val="0070C0"/>
                </a:solidFill>
                <a:latin typeface="Bodoni MT" panose="02070603080606020203" pitchFamily="18" charset="0"/>
                <a:cs typeface="Aharoni" panose="02010803020104030203" pitchFamily="2" charset="-79"/>
              </a:rPr>
              <a:t>Una vez que le crucificaron, se repartieron su ropa echando a suertes. Y se quedaron sentados allí para vigilarle. Sobre su cabeza escribieron la causa de su condena: "Este es Jesús, el Rey de los judíos".</a:t>
            </a:r>
            <a:endParaRPr lang="en-US" dirty="0">
              <a:solidFill>
                <a:srgbClr val="0070C0"/>
              </a:solidFill>
              <a:latin typeface="Bodoni MT" panose="02070603080606020203" pitchFamily="18" charset="0"/>
              <a:cs typeface="Aharoni" panose="02010803020104030203" pitchFamily="2" charset="-79"/>
            </a:endParaRPr>
          </a:p>
        </p:txBody>
      </p:sp>
      <p:pic>
        <p:nvPicPr>
          <p:cNvPr id="21" name="Picture 20">
            <a:extLst>
              <a:ext uri="{FF2B5EF4-FFF2-40B4-BE49-F238E27FC236}">
                <a16:creationId xmlns:a16="http://schemas.microsoft.com/office/drawing/2014/main" id="{B000C9F0-D0F3-E789-A24B-7CFE0664FD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76352" y="42770"/>
            <a:ext cx="715648" cy="7156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35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1000"/>
                                        <p:tgtEl>
                                          <p:spTgt spid="13"/>
                                        </p:tgtEl>
                                      </p:cBhvr>
                                    </p:animEffect>
                                    <p:anim calcmode="lin" valueType="num">
                                      <p:cBhvr>
                                        <p:cTn id="86" dur="1000" fill="hold"/>
                                        <p:tgtEl>
                                          <p:spTgt spid="13"/>
                                        </p:tgtEl>
                                        <p:attrNameLst>
                                          <p:attrName>ppt_x</p:attrName>
                                        </p:attrNameLst>
                                      </p:cBhvr>
                                      <p:tavLst>
                                        <p:tav tm="0">
                                          <p:val>
                                            <p:strVal val="#ppt_x"/>
                                          </p:val>
                                        </p:tav>
                                        <p:tav tm="100000">
                                          <p:val>
                                            <p:strVal val="#ppt_x"/>
                                          </p:val>
                                        </p:tav>
                                      </p:tavLst>
                                    </p:anim>
                                    <p:anim calcmode="lin" valueType="num">
                                      <p:cBhvr>
                                        <p:cTn id="8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3c1c4b2f58_0_0"/>
          <p:cNvSpPr txBox="1"/>
          <p:nvPr/>
        </p:nvSpPr>
        <p:spPr>
          <a:xfrm>
            <a:off x="5227900" y="1129525"/>
            <a:ext cx="5584800" cy="412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Oh Jesús mío,</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perdona nuestros pecados,</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líbranos del fuego del infierno</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Lleva al cielo a todas las almas,</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especialmente a las más necesitadas</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de tu misericordia.</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Amén</a:t>
            </a:r>
          </a:p>
        </p:txBody>
      </p:sp>
      <p:pic>
        <p:nvPicPr>
          <p:cNvPr id="130" name="Google Shape;130;g13c1c4b2f58_0_0"/>
          <p:cNvPicPr preferRelativeResize="0"/>
          <p:nvPr/>
        </p:nvPicPr>
        <p:blipFill>
          <a:blip r:embed="rId3">
            <a:alphaModFix/>
          </a:blip>
          <a:stretch>
            <a:fillRect/>
          </a:stretch>
        </p:blipFill>
        <p:spPr>
          <a:xfrm>
            <a:off x="673275" y="499650"/>
            <a:ext cx="3429000" cy="53149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15EF-2DB7-4C78-B39A-E6B81B7A3865}"/>
              </a:ext>
            </a:extLst>
          </p:cNvPr>
          <p:cNvSpPr>
            <a:spLocks noGrp="1"/>
          </p:cNvSpPr>
          <p:nvPr>
            <p:ph type="title"/>
          </p:nvPr>
        </p:nvSpPr>
        <p:spPr>
          <a:xfrm>
            <a:off x="300270" y="1"/>
            <a:ext cx="6961142" cy="632012"/>
          </a:xfrm>
        </p:spPr>
        <p:txBody>
          <a:bodyPr>
            <a:normAutofit fontScale="90000"/>
          </a:bodyPr>
          <a:lstStyle/>
          <a:p>
            <a:r>
              <a:rPr lang="en-US" sz="3600" dirty="0" err="1">
                <a:solidFill>
                  <a:srgbClr val="0070C0"/>
                </a:solidFill>
                <a:latin typeface="Bodoni MT" panose="02070603080606020203" pitchFamily="18" charset="0"/>
              </a:rPr>
              <a:t>Conociendo</a:t>
            </a:r>
            <a:r>
              <a:rPr lang="en-US" sz="3600" dirty="0">
                <a:solidFill>
                  <a:srgbClr val="0070C0"/>
                </a:solidFill>
                <a:latin typeface="Bodoni MT" panose="02070603080606020203" pitchFamily="18" charset="0"/>
              </a:rPr>
              <a:t> a Nuestra Madre del Cielo</a:t>
            </a:r>
          </a:p>
        </p:txBody>
      </p:sp>
      <p:sp>
        <p:nvSpPr>
          <p:cNvPr id="4" name="TextBox 3">
            <a:extLst>
              <a:ext uri="{FF2B5EF4-FFF2-40B4-BE49-F238E27FC236}">
                <a16:creationId xmlns:a16="http://schemas.microsoft.com/office/drawing/2014/main" id="{1980AED3-0A34-4C60-A655-FCBE5C3E51BA}"/>
              </a:ext>
            </a:extLst>
          </p:cNvPr>
          <p:cNvSpPr txBox="1"/>
          <p:nvPr/>
        </p:nvSpPr>
        <p:spPr>
          <a:xfrm>
            <a:off x="8281298" y="93404"/>
            <a:ext cx="3784093" cy="1077218"/>
          </a:xfrm>
          <a:prstGeom prst="rect">
            <a:avLst/>
          </a:prstGeom>
          <a:noFill/>
        </p:spPr>
        <p:txBody>
          <a:bodyPr wrap="square">
            <a:spAutoFit/>
          </a:bodyPr>
          <a:lstStyle/>
          <a:p>
            <a:pPr algn="ctr"/>
            <a:r>
              <a:rPr lang="es-ES" sz="3200" dirty="0">
                <a:solidFill>
                  <a:srgbClr val="FF3399"/>
                </a:solidFill>
                <a:latin typeface="Bodoni MT" panose="02070603080606020203" pitchFamily="18" charset="0"/>
                <a:cs typeface="Cavolini" panose="03000502040302020204" pitchFamily="66" charset="0"/>
              </a:rPr>
              <a:t>¿</a:t>
            </a:r>
            <a:r>
              <a:rPr lang="es-ES" sz="3200" dirty="0">
                <a:solidFill>
                  <a:srgbClr val="FF3399"/>
                </a:solidFill>
                <a:latin typeface="Bodoni MT" panose="02070603080606020203" pitchFamily="18" charset="0"/>
                <a:ea typeface="+mj-ea"/>
                <a:cs typeface="Cavolini" panose="03000502040302020204" pitchFamily="66" charset="0"/>
              </a:rPr>
              <a:t>Qué es una advocación Mariana?</a:t>
            </a:r>
          </a:p>
        </p:txBody>
      </p:sp>
      <p:pic>
        <p:nvPicPr>
          <p:cNvPr id="1026" name="Picture 2" descr="No photo description available.">
            <a:extLst>
              <a:ext uri="{FF2B5EF4-FFF2-40B4-BE49-F238E27FC236}">
                <a16:creationId xmlns:a16="http://schemas.microsoft.com/office/drawing/2014/main" id="{EEC7F0C5-8F27-4E4E-91EA-14BA672B4C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29"/>
          <a:stretch/>
        </p:blipFill>
        <p:spPr bwMode="auto">
          <a:xfrm>
            <a:off x="0" y="632014"/>
            <a:ext cx="8281297" cy="62259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FEF107-08E2-07F6-28E2-80D2C1B96DAE}"/>
              </a:ext>
            </a:extLst>
          </p:cNvPr>
          <p:cNvSpPr txBox="1"/>
          <p:nvPr/>
        </p:nvSpPr>
        <p:spPr>
          <a:xfrm>
            <a:off x="8281298" y="1344706"/>
            <a:ext cx="3884796" cy="1107996"/>
          </a:xfrm>
          <a:prstGeom prst="rect">
            <a:avLst/>
          </a:prstGeom>
          <a:noFill/>
        </p:spPr>
        <p:txBody>
          <a:bodyPr wrap="square" rtlCol="0">
            <a:spAutoFit/>
          </a:bodyPr>
          <a:lstStyle/>
          <a:p>
            <a:pPr algn="ctr"/>
            <a:r>
              <a:rPr lang="es-UY" sz="2200" dirty="0">
                <a:solidFill>
                  <a:srgbClr val="0070C0"/>
                </a:solidFill>
                <a:latin typeface="Bodoni MT" panose="02070603080606020203" pitchFamily="18" charset="0"/>
              </a:rPr>
              <a:t>Es una aparición de la Virgen María en la tierra para traernos un mensaje del Cielo. </a:t>
            </a:r>
          </a:p>
        </p:txBody>
      </p:sp>
      <p:sp>
        <p:nvSpPr>
          <p:cNvPr id="7" name="TextBox 6">
            <a:extLst>
              <a:ext uri="{FF2B5EF4-FFF2-40B4-BE49-F238E27FC236}">
                <a16:creationId xmlns:a16="http://schemas.microsoft.com/office/drawing/2014/main" id="{C1724386-7573-7FA8-33FE-130B09E27443}"/>
              </a:ext>
            </a:extLst>
          </p:cNvPr>
          <p:cNvSpPr txBox="1"/>
          <p:nvPr/>
        </p:nvSpPr>
        <p:spPr>
          <a:xfrm>
            <a:off x="8574442" y="5912081"/>
            <a:ext cx="3418932" cy="769441"/>
          </a:xfrm>
          <a:prstGeom prst="rect">
            <a:avLst/>
          </a:prstGeom>
          <a:noFill/>
        </p:spPr>
        <p:txBody>
          <a:bodyPr wrap="square" rtlCol="0">
            <a:spAutoFit/>
          </a:bodyPr>
          <a:lstStyle/>
          <a:p>
            <a:pPr algn="ctr"/>
            <a:r>
              <a:rPr lang="es-EC" sz="2200" dirty="0">
                <a:solidFill>
                  <a:srgbClr val="0070C0"/>
                </a:solidFill>
                <a:latin typeface="Bodoni MT" panose="02070603080606020203" pitchFamily="18" charset="0"/>
              </a:rPr>
              <a:t>Hoy conoceremos</a:t>
            </a:r>
          </a:p>
          <a:p>
            <a:pPr algn="ctr"/>
            <a:r>
              <a:rPr lang="es-EC" sz="2200" dirty="0">
                <a:solidFill>
                  <a:srgbClr val="0070C0"/>
                </a:solidFill>
                <a:latin typeface="Bodoni MT" panose="02070603080606020203" pitchFamily="18" charset="0"/>
              </a:rPr>
              <a:t> a la Virgen de </a:t>
            </a:r>
            <a:r>
              <a:rPr lang="es-EC" sz="2200" dirty="0" err="1">
                <a:solidFill>
                  <a:srgbClr val="0070C0"/>
                </a:solidFill>
                <a:latin typeface="Bodoni MT" panose="02070603080606020203" pitchFamily="18" charset="0"/>
              </a:rPr>
              <a:t>Beauraing</a:t>
            </a:r>
            <a:r>
              <a:rPr lang="es-EC" sz="2200" dirty="0">
                <a:solidFill>
                  <a:srgbClr val="0070C0"/>
                </a:solidFill>
                <a:latin typeface="Bodoni MT" panose="02070603080606020203" pitchFamily="18" charset="0"/>
              </a:rPr>
              <a:t>.</a:t>
            </a:r>
          </a:p>
        </p:txBody>
      </p:sp>
      <p:sp>
        <p:nvSpPr>
          <p:cNvPr id="8" name="TextBox 7">
            <a:extLst>
              <a:ext uri="{FF2B5EF4-FFF2-40B4-BE49-F238E27FC236}">
                <a16:creationId xmlns:a16="http://schemas.microsoft.com/office/drawing/2014/main" id="{B453C2DF-80BE-BC3D-5743-A5F6288FBDAF}"/>
              </a:ext>
            </a:extLst>
          </p:cNvPr>
          <p:cNvSpPr txBox="1"/>
          <p:nvPr/>
        </p:nvSpPr>
        <p:spPr>
          <a:xfrm>
            <a:off x="0" y="632013"/>
            <a:ext cx="1771650" cy="3112993"/>
          </a:xfrm>
          <a:prstGeom prst="rect">
            <a:avLst/>
          </a:prstGeom>
          <a:noFill/>
        </p:spPr>
        <p:txBody>
          <a:bodyPr wrap="square" rtlCol="0">
            <a:spAutoFit/>
          </a:bodyPr>
          <a:lstStyle/>
          <a:p>
            <a:endParaRPr lang="en-US" dirty="0"/>
          </a:p>
        </p:txBody>
      </p:sp>
      <p:pic>
        <p:nvPicPr>
          <p:cNvPr id="11" name="Picture 2" descr="Mis ilustraciones: Nuestra Señora de Beauraing">
            <a:extLst>
              <a:ext uri="{FF2B5EF4-FFF2-40B4-BE49-F238E27FC236}">
                <a16:creationId xmlns:a16="http://schemas.microsoft.com/office/drawing/2014/main" id="{9AF8A0B7-BA2A-80B2-85F3-A660B43AA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2011"/>
            <a:ext cx="1771649" cy="3112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4E5FF5-F2C4-99AE-59FF-ED48662FDE91}"/>
              </a:ext>
            </a:extLst>
          </p:cNvPr>
          <p:cNvSpPr txBox="1"/>
          <p:nvPr/>
        </p:nvSpPr>
        <p:spPr>
          <a:xfrm>
            <a:off x="69235" y="3453667"/>
            <a:ext cx="1974717" cy="307777"/>
          </a:xfrm>
          <a:prstGeom prst="rect">
            <a:avLst/>
          </a:prstGeom>
          <a:solidFill>
            <a:schemeClr val="bg1"/>
          </a:solidFill>
        </p:spPr>
        <p:txBody>
          <a:bodyPr wrap="square" rtlCol="0">
            <a:spAutoFit/>
          </a:bodyPr>
          <a:lstStyle/>
          <a:p>
            <a:r>
              <a:rPr lang="en-US" sz="1400" dirty="0">
                <a:solidFill>
                  <a:srgbClr val="7030A0"/>
                </a:solidFill>
                <a:latin typeface="Baguet Script" panose="00000500000000000000" pitchFamily="2" charset="0"/>
              </a:rPr>
              <a:t>Virgen de </a:t>
            </a:r>
            <a:r>
              <a:rPr lang="en-US" sz="1400" dirty="0" err="1">
                <a:solidFill>
                  <a:srgbClr val="7030A0"/>
                </a:solidFill>
                <a:latin typeface="Baguet Script" panose="00000500000000000000" pitchFamily="2" charset="0"/>
              </a:rPr>
              <a:t>Beauraing</a:t>
            </a:r>
            <a:endParaRPr lang="en-US" sz="1400" dirty="0">
              <a:solidFill>
                <a:srgbClr val="7030A0"/>
              </a:solidFill>
              <a:latin typeface="Baguet Script" panose="00000500000000000000" pitchFamily="2" charset="0"/>
            </a:endParaRPr>
          </a:p>
        </p:txBody>
      </p:sp>
      <p:sp>
        <p:nvSpPr>
          <p:cNvPr id="9" name="Oval 8">
            <a:extLst>
              <a:ext uri="{FF2B5EF4-FFF2-40B4-BE49-F238E27FC236}">
                <a16:creationId xmlns:a16="http://schemas.microsoft.com/office/drawing/2014/main" id="{4233BAF5-0A64-51FD-407F-00303E5AA071}"/>
              </a:ext>
            </a:extLst>
          </p:cNvPr>
          <p:cNvSpPr/>
          <p:nvPr/>
        </p:nvSpPr>
        <p:spPr>
          <a:xfrm>
            <a:off x="1531918" y="546850"/>
            <a:ext cx="2043953" cy="328332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6DE7859-C764-35BF-A8DE-EDF3F3AC3CE4}"/>
              </a:ext>
            </a:extLst>
          </p:cNvPr>
          <p:cNvSpPr/>
          <p:nvPr/>
        </p:nvSpPr>
        <p:spPr>
          <a:xfrm>
            <a:off x="-1" y="3745007"/>
            <a:ext cx="2043953" cy="3283322"/>
          </a:xfrm>
          <a:prstGeom prst="ellipse">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6433DD3-9F07-0824-9E79-5CA84D818DA8}"/>
              </a:ext>
            </a:extLst>
          </p:cNvPr>
          <p:cNvSpPr/>
          <p:nvPr/>
        </p:nvSpPr>
        <p:spPr>
          <a:xfrm>
            <a:off x="-136154" y="546846"/>
            <a:ext cx="2043953" cy="328332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0" name="TextBox 9">
            <a:extLst>
              <a:ext uri="{FF2B5EF4-FFF2-40B4-BE49-F238E27FC236}">
                <a16:creationId xmlns:a16="http://schemas.microsoft.com/office/drawing/2014/main" id="{1C96A611-2BF8-4B45-E2C7-2D98A05D24C6}"/>
              </a:ext>
            </a:extLst>
          </p:cNvPr>
          <p:cNvSpPr txBox="1"/>
          <p:nvPr/>
        </p:nvSpPr>
        <p:spPr>
          <a:xfrm>
            <a:off x="8353314" y="2383618"/>
            <a:ext cx="3740764" cy="1446550"/>
          </a:xfrm>
          <a:prstGeom prst="rect">
            <a:avLst/>
          </a:prstGeom>
          <a:noFill/>
        </p:spPr>
        <p:txBody>
          <a:bodyPr wrap="square" rtlCol="0">
            <a:spAutoFit/>
          </a:bodyPr>
          <a:lstStyle/>
          <a:p>
            <a:pPr algn="ctr"/>
            <a:r>
              <a:rPr lang="es-UY" sz="2200" dirty="0">
                <a:solidFill>
                  <a:srgbClr val="0070C0"/>
                </a:solidFill>
                <a:latin typeface="Bodoni MT" panose="02070603080606020203" pitchFamily="18" charset="0"/>
              </a:rPr>
              <a:t>Ella se presenta en diferentes lugares, y habla en el idioma de quienes la ven para que la puedan comprender. </a:t>
            </a:r>
          </a:p>
        </p:txBody>
      </p:sp>
      <p:sp>
        <p:nvSpPr>
          <p:cNvPr id="13" name="TextBox 12">
            <a:extLst>
              <a:ext uri="{FF2B5EF4-FFF2-40B4-BE49-F238E27FC236}">
                <a16:creationId xmlns:a16="http://schemas.microsoft.com/office/drawing/2014/main" id="{E19523AD-7572-0CB2-3909-253504EFB67A}"/>
              </a:ext>
            </a:extLst>
          </p:cNvPr>
          <p:cNvSpPr txBox="1"/>
          <p:nvPr/>
        </p:nvSpPr>
        <p:spPr>
          <a:xfrm>
            <a:off x="8281297" y="3788423"/>
            <a:ext cx="3910703" cy="2123658"/>
          </a:xfrm>
          <a:prstGeom prst="rect">
            <a:avLst/>
          </a:prstGeom>
          <a:noFill/>
        </p:spPr>
        <p:txBody>
          <a:bodyPr wrap="square" rtlCol="0">
            <a:spAutoFit/>
          </a:bodyPr>
          <a:lstStyle/>
          <a:p>
            <a:pPr algn="ctr"/>
            <a:r>
              <a:rPr lang="es-UY" sz="2200" dirty="0">
                <a:solidFill>
                  <a:srgbClr val="0070C0"/>
                </a:solidFill>
                <a:latin typeface="Bodoni MT" panose="02070603080606020203" pitchFamily="18" charset="0"/>
              </a:rPr>
              <a:t>Pero la Virgen María es </a:t>
            </a:r>
            <a:r>
              <a:rPr lang="es-UY" sz="2200" b="1" dirty="0">
                <a:solidFill>
                  <a:srgbClr val="FF3399"/>
                </a:solidFill>
                <a:latin typeface="Bodoni MT" panose="02070603080606020203" pitchFamily="18" charset="0"/>
              </a:rPr>
              <a:t>UNA</a:t>
            </a:r>
            <a:r>
              <a:rPr lang="es-UY" sz="2200" dirty="0">
                <a:solidFill>
                  <a:srgbClr val="0070C0"/>
                </a:solidFill>
                <a:latin typeface="Bodoni MT" panose="02070603080606020203" pitchFamily="18" charset="0"/>
              </a:rPr>
              <a:t> sola. Siempre quiere que las personas se acerquen más a Jesús. En esta preparación, conocimos a la… Conocen otras?</a:t>
            </a:r>
            <a:endParaRPr lang="es-ES" sz="2200"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877898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animBg="1"/>
      <p:bldP spid="5" grpId="0" animBg="1"/>
      <p:bldP spid="12" grpId="0" animBg="1"/>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F1E8-CB89-3C47-167F-570804EE6192}"/>
              </a:ext>
            </a:extLst>
          </p:cNvPr>
          <p:cNvSpPr>
            <a:spLocks noGrp="1"/>
          </p:cNvSpPr>
          <p:nvPr>
            <p:ph type="title"/>
          </p:nvPr>
        </p:nvSpPr>
        <p:spPr>
          <a:xfrm>
            <a:off x="145256" y="440871"/>
            <a:ext cx="11901488" cy="470647"/>
          </a:xfrm>
        </p:spPr>
        <p:txBody>
          <a:bodyPr>
            <a:noAutofit/>
          </a:bodyPr>
          <a:lstStyle/>
          <a:p>
            <a:pPr algn="ctr"/>
            <a:r>
              <a:rPr lang="es-419" sz="2800" b="0" i="0" dirty="0">
                <a:solidFill>
                  <a:srgbClr val="0070C0"/>
                </a:solidFill>
                <a:effectLst/>
                <a:latin typeface="Bodoni MT" panose="02070603080606020203" pitchFamily="18" charset="0"/>
              </a:rPr>
              <a:t>La Virgen María se apareció 33 veces a 5 niños en un pueblecito pobre en </a:t>
            </a:r>
            <a:r>
              <a:rPr lang="es-419" sz="2800" b="0" i="0" dirty="0" err="1">
                <a:solidFill>
                  <a:srgbClr val="0070C0"/>
                </a:solidFill>
                <a:effectLst/>
                <a:latin typeface="Bodoni MT" panose="02070603080606020203" pitchFamily="18" charset="0"/>
              </a:rPr>
              <a:t>Beauraing</a:t>
            </a:r>
            <a:r>
              <a:rPr lang="es-419" sz="2800" b="0" i="0" dirty="0">
                <a:solidFill>
                  <a:srgbClr val="0070C0"/>
                </a:solidFill>
                <a:effectLst/>
                <a:latin typeface="Bodoni MT" panose="02070603080606020203" pitchFamily="18" charset="0"/>
              </a:rPr>
              <a:t>, Bélgica en 1932 y 1933. Ya había pa</a:t>
            </a:r>
            <a:r>
              <a:rPr lang="es-419" sz="2800" dirty="0">
                <a:solidFill>
                  <a:srgbClr val="0070C0"/>
                </a:solidFill>
                <a:latin typeface="Bodoni MT" panose="02070603080606020203" pitchFamily="18" charset="0"/>
              </a:rPr>
              <a:t>sado la 1ra Guerra Mundial y pronto empezaría la 2da Guerra Mundial.</a:t>
            </a:r>
            <a:endParaRPr lang="es-419" sz="2800" dirty="0">
              <a:latin typeface="Bodoni MT" panose="02070603080606020203" pitchFamily="18" charset="0"/>
            </a:endParaRPr>
          </a:p>
        </p:txBody>
      </p:sp>
      <p:pic>
        <p:nvPicPr>
          <p:cNvPr id="3074" name="Picture 2" descr="Our Lady Mother of Humanity: Messages of Our Lady of Beauraing">
            <a:extLst>
              <a:ext uri="{FF2B5EF4-FFF2-40B4-BE49-F238E27FC236}">
                <a16:creationId xmlns:a16="http://schemas.microsoft.com/office/drawing/2014/main" id="{CB12E7D4-84DE-2719-8D00-23CABF8EF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160" y="1303846"/>
            <a:ext cx="3557000" cy="5223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426A20-549A-5F42-5D5F-7F5E7BF7D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265" y="1303845"/>
            <a:ext cx="5223667" cy="5223667"/>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D298E58E-2DF4-C3BD-B409-C3536ECD7447}"/>
              </a:ext>
            </a:extLst>
          </p:cNvPr>
          <p:cNvSpPr/>
          <p:nvPr/>
        </p:nvSpPr>
        <p:spPr>
          <a:xfrm>
            <a:off x="7314401" y="2172444"/>
            <a:ext cx="1171575" cy="9858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793543-1358-C11A-D826-E5B050A7564C}"/>
              </a:ext>
            </a:extLst>
          </p:cNvPr>
          <p:cNvSpPr txBox="1"/>
          <p:nvPr/>
        </p:nvSpPr>
        <p:spPr>
          <a:xfrm>
            <a:off x="7314401" y="2420728"/>
            <a:ext cx="1171575" cy="430887"/>
          </a:xfrm>
          <a:prstGeom prst="rect">
            <a:avLst/>
          </a:prstGeom>
          <a:noFill/>
        </p:spPr>
        <p:txBody>
          <a:bodyPr wrap="square" rtlCol="0">
            <a:spAutoFit/>
          </a:bodyPr>
          <a:lstStyle/>
          <a:p>
            <a:r>
              <a:rPr lang="en-US" sz="2200" b="1" dirty="0"/>
              <a:t>BELGICA</a:t>
            </a:r>
          </a:p>
        </p:txBody>
      </p:sp>
      <p:sp>
        <p:nvSpPr>
          <p:cNvPr id="8" name="TextBox 7">
            <a:extLst>
              <a:ext uri="{FF2B5EF4-FFF2-40B4-BE49-F238E27FC236}">
                <a16:creationId xmlns:a16="http://schemas.microsoft.com/office/drawing/2014/main" id="{422FECD3-4CE9-3D97-6C39-F18020F71FC7}"/>
              </a:ext>
            </a:extLst>
          </p:cNvPr>
          <p:cNvSpPr txBox="1"/>
          <p:nvPr/>
        </p:nvSpPr>
        <p:spPr>
          <a:xfrm>
            <a:off x="6473273" y="4146512"/>
            <a:ext cx="1333502" cy="461665"/>
          </a:xfrm>
          <a:prstGeom prst="rect">
            <a:avLst/>
          </a:prstGeom>
          <a:noFill/>
        </p:spPr>
        <p:txBody>
          <a:bodyPr wrap="square" rtlCol="0">
            <a:spAutoFit/>
          </a:bodyPr>
          <a:lstStyle/>
          <a:p>
            <a:r>
              <a:rPr lang="en-US" sz="2400" b="1" dirty="0"/>
              <a:t>FRANCIA</a:t>
            </a:r>
          </a:p>
        </p:txBody>
      </p:sp>
      <p:sp>
        <p:nvSpPr>
          <p:cNvPr id="9" name="TextBox 8">
            <a:extLst>
              <a:ext uri="{FF2B5EF4-FFF2-40B4-BE49-F238E27FC236}">
                <a16:creationId xmlns:a16="http://schemas.microsoft.com/office/drawing/2014/main" id="{C072170F-EEB9-8A31-4BD6-6D3093C3B825}"/>
              </a:ext>
            </a:extLst>
          </p:cNvPr>
          <p:cNvSpPr txBox="1"/>
          <p:nvPr/>
        </p:nvSpPr>
        <p:spPr>
          <a:xfrm>
            <a:off x="8485976" y="2559146"/>
            <a:ext cx="1724028" cy="477054"/>
          </a:xfrm>
          <a:prstGeom prst="rect">
            <a:avLst/>
          </a:prstGeom>
          <a:noFill/>
        </p:spPr>
        <p:txBody>
          <a:bodyPr wrap="square" rtlCol="0">
            <a:spAutoFit/>
          </a:bodyPr>
          <a:lstStyle/>
          <a:p>
            <a:r>
              <a:rPr lang="en-US" sz="2500" b="1" dirty="0"/>
              <a:t>ALEMANIA</a:t>
            </a:r>
          </a:p>
        </p:txBody>
      </p:sp>
      <p:sp>
        <p:nvSpPr>
          <p:cNvPr id="10" name="TextBox 9">
            <a:extLst>
              <a:ext uri="{FF2B5EF4-FFF2-40B4-BE49-F238E27FC236}">
                <a16:creationId xmlns:a16="http://schemas.microsoft.com/office/drawing/2014/main" id="{829BDACF-9CB7-3743-00F0-E9779393947C}"/>
              </a:ext>
            </a:extLst>
          </p:cNvPr>
          <p:cNvSpPr txBox="1"/>
          <p:nvPr/>
        </p:nvSpPr>
        <p:spPr>
          <a:xfrm>
            <a:off x="8293248" y="4128446"/>
            <a:ext cx="957264" cy="461665"/>
          </a:xfrm>
          <a:prstGeom prst="rect">
            <a:avLst/>
          </a:prstGeom>
          <a:noFill/>
        </p:spPr>
        <p:txBody>
          <a:bodyPr wrap="square" rtlCol="0">
            <a:spAutoFit/>
          </a:bodyPr>
          <a:lstStyle/>
          <a:p>
            <a:r>
              <a:rPr lang="en-US" sz="2400" b="1" dirty="0"/>
              <a:t>SUIZA</a:t>
            </a:r>
          </a:p>
        </p:txBody>
      </p:sp>
      <p:sp>
        <p:nvSpPr>
          <p:cNvPr id="11" name="TextBox 10">
            <a:extLst>
              <a:ext uri="{FF2B5EF4-FFF2-40B4-BE49-F238E27FC236}">
                <a16:creationId xmlns:a16="http://schemas.microsoft.com/office/drawing/2014/main" id="{2D89502E-61F1-2387-6E63-66AA599E29BA}"/>
              </a:ext>
            </a:extLst>
          </p:cNvPr>
          <p:cNvSpPr txBox="1"/>
          <p:nvPr/>
        </p:nvSpPr>
        <p:spPr>
          <a:xfrm>
            <a:off x="9642075" y="5896055"/>
            <a:ext cx="1135857" cy="461665"/>
          </a:xfrm>
          <a:prstGeom prst="rect">
            <a:avLst/>
          </a:prstGeom>
          <a:noFill/>
        </p:spPr>
        <p:txBody>
          <a:bodyPr wrap="square" rtlCol="0">
            <a:spAutoFit/>
          </a:bodyPr>
          <a:lstStyle/>
          <a:p>
            <a:r>
              <a:rPr lang="en-US" sz="2400" b="1" dirty="0"/>
              <a:t>ITALIA</a:t>
            </a:r>
          </a:p>
        </p:txBody>
      </p:sp>
      <p:sp>
        <p:nvSpPr>
          <p:cNvPr id="12" name="TextBox 11">
            <a:extLst>
              <a:ext uri="{FF2B5EF4-FFF2-40B4-BE49-F238E27FC236}">
                <a16:creationId xmlns:a16="http://schemas.microsoft.com/office/drawing/2014/main" id="{80823EDD-AF0C-A54B-06F6-845FAB5D4335}"/>
              </a:ext>
            </a:extLst>
          </p:cNvPr>
          <p:cNvSpPr txBox="1"/>
          <p:nvPr/>
        </p:nvSpPr>
        <p:spPr>
          <a:xfrm>
            <a:off x="9642075" y="3964765"/>
            <a:ext cx="1333501" cy="461665"/>
          </a:xfrm>
          <a:prstGeom prst="rect">
            <a:avLst/>
          </a:prstGeom>
          <a:noFill/>
        </p:spPr>
        <p:txBody>
          <a:bodyPr wrap="square" rtlCol="0">
            <a:spAutoFit/>
          </a:bodyPr>
          <a:lstStyle/>
          <a:p>
            <a:r>
              <a:rPr lang="en-US" sz="2400" b="1" dirty="0"/>
              <a:t>AUSTRIA</a:t>
            </a:r>
          </a:p>
        </p:txBody>
      </p:sp>
    </p:spTree>
    <p:extLst>
      <p:ext uri="{BB962C8B-B14F-4D97-AF65-F5344CB8AC3E}">
        <p14:creationId xmlns:p14="http://schemas.microsoft.com/office/powerpoint/2010/main" val="32838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7E388B-67BE-F6DE-292A-6F324827A8E6}"/>
              </a:ext>
            </a:extLst>
          </p:cNvPr>
          <p:cNvSpPr>
            <a:spLocks noGrp="1"/>
          </p:cNvSpPr>
          <p:nvPr>
            <p:ph type="title"/>
          </p:nvPr>
        </p:nvSpPr>
        <p:spPr>
          <a:xfrm>
            <a:off x="0" y="0"/>
            <a:ext cx="12192000" cy="470647"/>
          </a:xfrm>
        </p:spPr>
        <p:txBody>
          <a:bodyPr>
            <a:noAutofit/>
          </a:bodyPr>
          <a:lstStyle/>
          <a:p>
            <a:pPr algn="ctr"/>
            <a:r>
              <a:rPr lang="es-419" sz="2800" b="0" i="0" dirty="0">
                <a:solidFill>
                  <a:srgbClr val="0070C0"/>
                </a:solidFill>
                <a:effectLst/>
                <a:latin typeface="Bodoni MT" panose="02070603080606020203" pitchFamily="18" charset="0"/>
              </a:rPr>
              <a:t>.</a:t>
            </a:r>
            <a:endParaRPr lang="es-419" sz="2800" dirty="0">
              <a:latin typeface="Bodoni MT" panose="02070603080606020203" pitchFamily="18" charset="0"/>
            </a:endParaRPr>
          </a:p>
        </p:txBody>
      </p:sp>
      <p:sp>
        <p:nvSpPr>
          <p:cNvPr id="4" name="Title 1">
            <a:extLst>
              <a:ext uri="{FF2B5EF4-FFF2-40B4-BE49-F238E27FC236}">
                <a16:creationId xmlns:a16="http://schemas.microsoft.com/office/drawing/2014/main" id="{E4F61DDC-3C82-13E7-5F77-EEBC6B881051}"/>
              </a:ext>
            </a:extLst>
          </p:cNvPr>
          <p:cNvSpPr txBox="1">
            <a:spLocks/>
          </p:cNvSpPr>
          <p:nvPr/>
        </p:nvSpPr>
        <p:spPr>
          <a:xfrm>
            <a:off x="6096000" y="1206873"/>
            <a:ext cx="5241130" cy="4444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Los niños fueron los hermanos: Alberto (11 años), Fernanda (15) y Gilberta (13); y las hermanas Gilberta (9) y Andrea (14). Eran muy amigos y jugaban siempre juntos. Sus padres eran Católicos pero no iban a misa como muchos del pueblo. </a:t>
            </a:r>
            <a:endParaRPr lang="es-419" sz="2800" dirty="0">
              <a:latin typeface="Bodoni MT" panose="02070603080606020203" pitchFamily="18" charset="0"/>
            </a:endParaRPr>
          </a:p>
        </p:txBody>
      </p:sp>
      <p:pic>
        <p:nvPicPr>
          <p:cNvPr id="1026" name="Picture 2" descr="Our Lady of Beauraing">
            <a:extLst>
              <a:ext uri="{FF2B5EF4-FFF2-40B4-BE49-F238E27FC236}">
                <a16:creationId xmlns:a16="http://schemas.microsoft.com/office/drawing/2014/main" id="{D6B6A97B-5890-63F9-3AD4-C02A687B3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121932"/>
            <a:ext cx="4398399" cy="661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82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7E388B-67BE-F6DE-292A-6F324827A8E6}"/>
              </a:ext>
            </a:extLst>
          </p:cNvPr>
          <p:cNvSpPr>
            <a:spLocks noGrp="1"/>
          </p:cNvSpPr>
          <p:nvPr>
            <p:ph type="title"/>
          </p:nvPr>
        </p:nvSpPr>
        <p:spPr>
          <a:xfrm>
            <a:off x="0" y="0"/>
            <a:ext cx="12192000" cy="470647"/>
          </a:xfrm>
        </p:spPr>
        <p:txBody>
          <a:bodyPr>
            <a:noAutofit/>
          </a:bodyPr>
          <a:lstStyle/>
          <a:p>
            <a:pPr algn="ctr"/>
            <a:r>
              <a:rPr lang="es-419" sz="2800" b="0" i="0" dirty="0">
                <a:solidFill>
                  <a:srgbClr val="0070C0"/>
                </a:solidFill>
                <a:effectLst/>
                <a:latin typeface="Bodoni MT" panose="02070603080606020203" pitchFamily="18" charset="0"/>
              </a:rPr>
              <a:t>.</a:t>
            </a:r>
            <a:endParaRPr lang="es-419" sz="2800" dirty="0">
              <a:latin typeface="Bodoni MT" panose="02070603080606020203" pitchFamily="18" charset="0"/>
            </a:endParaRPr>
          </a:p>
        </p:txBody>
      </p:sp>
      <p:sp>
        <p:nvSpPr>
          <p:cNvPr id="4" name="Title 1">
            <a:extLst>
              <a:ext uri="{FF2B5EF4-FFF2-40B4-BE49-F238E27FC236}">
                <a16:creationId xmlns:a16="http://schemas.microsoft.com/office/drawing/2014/main" id="{E4F61DDC-3C82-13E7-5F77-EEBC6B881051}"/>
              </a:ext>
            </a:extLst>
          </p:cNvPr>
          <p:cNvSpPr txBox="1">
            <a:spLocks/>
          </p:cNvSpPr>
          <p:nvPr/>
        </p:nvSpPr>
        <p:spPr>
          <a:xfrm>
            <a:off x="197644" y="235323"/>
            <a:ext cx="11279981" cy="96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Una tarde fría en Noviembre 29, 1932, los niños fueron a buscar a Gilberta que salía del colegio a las 6:30pm, haciendo travesuras por el camino.</a:t>
            </a:r>
            <a:endParaRPr lang="es-419" sz="2800" dirty="0">
              <a:latin typeface="Bodoni MT" panose="02070603080606020203" pitchFamily="18" charset="0"/>
            </a:endParaRPr>
          </a:p>
        </p:txBody>
      </p:sp>
      <p:sp>
        <p:nvSpPr>
          <p:cNvPr id="6" name="Title 1">
            <a:extLst>
              <a:ext uri="{FF2B5EF4-FFF2-40B4-BE49-F238E27FC236}">
                <a16:creationId xmlns:a16="http://schemas.microsoft.com/office/drawing/2014/main" id="{A9AE3748-A161-8BC3-F20E-3B94D1BBB27F}"/>
              </a:ext>
            </a:extLst>
          </p:cNvPr>
          <p:cNvSpPr txBox="1">
            <a:spLocks/>
          </p:cNvSpPr>
          <p:nvPr/>
        </p:nvSpPr>
        <p:spPr>
          <a:xfrm>
            <a:off x="887016" y="5893173"/>
            <a:ext cx="10417968" cy="96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800" dirty="0">
                <a:solidFill>
                  <a:srgbClr val="0070C0"/>
                </a:solidFill>
                <a:latin typeface="Bodoni MT" panose="02070603080606020203" pitchFamily="18" charset="0"/>
              </a:rPr>
              <a:t>Llegaron y tocaron en la puerta del convento. Alberto subía y bajaba las escaleras mientras las otras esperaban en la puerta.</a:t>
            </a:r>
            <a:endParaRPr lang="es-419" sz="2800" dirty="0">
              <a:latin typeface="Bodoni MT" panose="02070603080606020203" pitchFamily="18" charset="0"/>
            </a:endParaRPr>
          </a:p>
        </p:txBody>
      </p:sp>
      <p:pic>
        <p:nvPicPr>
          <p:cNvPr id="4102" name="Picture 6" descr="The Virgin with the Golden Heart, Beauraing, Belgium, 1932-1933 | Divine  Mysteries and Miracles">
            <a:extLst>
              <a:ext uri="{FF2B5EF4-FFF2-40B4-BE49-F238E27FC236}">
                <a16:creationId xmlns:a16="http://schemas.microsoft.com/office/drawing/2014/main" id="{89D1336E-D262-533C-62A4-C4DE30C6A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069" y="1425700"/>
            <a:ext cx="8043862" cy="4241922"/>
          </a:xfrm>
          <a:prstGeom prst="rect">
            <a:avLst/>
          </a:prstGeom>
          <a:noFill/>
          <a:ln w="76200">
            <a:solidFill>
              <a:srgbClr val="FF3399"/>
            </a:solid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Arrow: Up 8">
            <a:extLst>
              <a:ext uri="{FF2B5EF4-FFF2-40B4-BE49-F238E27FC236}">
                <a16:creationId xmlns:a16="http://schemas.microsoft.com/office/drawing/2014/main" id="{95FB709E-9B11-AF89-6667-4C675C2C8206}"/>
              </a:ext>
            </a:extLst>
          </p:cNvPr>
          <p:cNvSpPr/>
          <p:nvPr/>
        </p:nvSpPr>
        <p:spPr>
          <a:xfrm>
            <a:off x="8615365" y="4271963"/>
            <a:ext cx="300036" cy="628650"/>
          </a:xfrm>
          <a:prstGeom prst="upArrow">
            <a:avLst>
              <a:gd name="adj1" fmla="val 50000"/>
              <a:gd name="adj2" fmla="val 522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750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1872</Words>
  <Application>Microsoft Office PowerPoint</Application>
  <PresentationFormat>Widescreen</PresentationFormat>
  <Paragraphs>163</Paragraphs>
  <Slides>36</Slides>
  <Notes>14</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Baguet Script</vt:lpstr>
      <vt:lpstr>Bodoni MT</vt:lpstr>
      <vt:lpstr>Calibri</vt:lpstr>
      <vt:lpstr>Calibri Light</vt:lpstr>
      <vt:lpstr>Comic Sans MS</vt:lpstr>
      <vt:lpstr>Tahoma</vt:lpstr>
      <vt:lpstr>Office Theme</vt:lpstr>
      <vt:lpstr>La Historia  de la  Virgen del Corazón de Oro</vt:lpstr>
      <vt:lpstr>El Deseo de un Nino:  https://youtu.be/HpTiXLSyGgM</vt:lpstr>
      <vt:lpstr>PowerPoint Presentation</vt:lpstr>
      <vt:lpstr>PowerPoint Presentation</vt:lpstr>
      <vt:lpstr>PowerPoint Presentation</vt:lpstr>
      <vt:lpstr>Conociendo a Nuestra Madre del Cielo</vt:lpstr>
      <vt:lpstr>La Virgen María se apareció 33 veces a 5 niños en un pueblecito pobre en Beauraing, Bélgica en 1932 y 1933. Ya había pasado la 1ra Guerra Mundial y pronto empezaría la 2da Guerra Mundial.</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REFLEXIÓN</vt:lpstr>
      <vt:lpstr>La Virgen se aparece en Beauraing, Bélgica a 5 niños?  ¿Como era su apariencía?</vt:lpstr>
      <vt:lpstr>¿Por qué la Virgen aparece así? </vt:lpstr>
      <vt:lpstr>¿Qué pedía la Virgen?</vt:lpstr>
      <vt:lpstr>La Virgen pidió que fueran un día especial. ¿Cual día era?</vt:lpstr>
      <vt:lpstr>Algunas veces la Virgen no decía nada.  ¿Qué hacía?</vt:lpstr>
      <vt:lpstr>PowerPoint Presentation</vt:lpstr>
      <vt:lpstr>La Virgen María, La Reina de los Cielos, la Madre de Dios viene a nosotros y nos pide que amemos mucho a su Hijo, Jesús, y que la amemos mucho a Ella.  </vt:lpstr>
      <vt:lpstr>¿Quieres ayudarla?</vt:lpstr>
      <vt:lpstr>CONSAGRACION</vt:lpstr>
      <vt:lpstr>PowerPoint Presentation</vt:lpstr>
      <vt:lpstr>PowerPoint Presentation</vt:lpstr>
      <vt:lpstr>Virtudes de la Virgen</vt:lpstr>
      <vt:lpstr>PowerPoint Presentation</vt:lpstr>
      <vt:lpstr>ACTIVIDAD</vt:lpstr>
      <vt:lpstr>Vamos a Consagrarnos  al Inmaculado Corazón de María con estas oraciones.</vt:lpstr>
      <vt:lpstr>PowerPoint Presentation</vt:lpstr>
      <vt:lpstr>PowerPoint Presentation</vt:lpstr>
      <vt:lpstr>PowerPoint Presentation</vt:lpstr>
      <vt:lpstr>Maria está pasando por aquí, Macarena Ríos, https://youtu.be/V7xeJhuAA18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Historia de Santa Catalina Laboure</dc:title>
  <dc:creator>Maria Varona</dc:creator>
  <cp:lastModifiedBy>Maria Varona</cp:lastModifiedBy>
  <cp:revision>112</cp:revision>
  <dcterms:created xsi:type="dcterms:W3CDTF">2022-02-04T20:27:52Z</dcterms:created>
  <dcterms:modified xsi:type="dcterms:W3CDTF">2023-10-05T15:14:13Z</dcterms:modified>
</cp:coreProperties>
</file>