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09" r:id="rId3"/>
    <p:sldId id="310" r:id="rId4"/>
    <p:sldId id="312" r:id="rId5"/>
    <p:sldId id="260" r:id="rId6"/>
    <p:sldId id="258" r:id="rId7"/>
    <p:sldId id="328" r:id="rId8"/>
    <p:sldId id="290" r:id="rId9"/>
    <p:sldId id="286" r:id="rId10"/>
    <p:sldId id="289" r:id="rId11"/>
    <p:sldId id="291" r:id="rId12"/>
    <p:sldId id="326" r:id="rId13"/>
    <p:sldId id="293" r:id="rId14"/>
    <p:sldId id="329" r:id="rId15"/>
    <p:sldId id="327" r:id="rId16"/>
    <p:sldId id="278" r:id="rId17"/>
    <p:sldId id="279" r:id="rId18"/>
    <p:sldId id="280" r:id="rId19"/>
    <p:sldId id="308" r:id="rId20"/>
    <p:sldId id="266" r:id="rId21"/>
    <p:sldId id="267" r:id="rId22"/>
    <p:sldId id="268" r:id="rId23"/>
    <p:sldId id="330"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1"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ECFF"/>
    <a:srgbClr val="996633"/>
    <a:srgbClr val="663300"/>
    <a:srgbClr val="F4DF88"/>
    <a:srgbClr val="F0BD56"/>
    <a:srgbClr val="F8DFAE"/>
    <a:srgbClr val="003399"/>
    <a:srgbClr val="26457C"/>
    <a:srgbClr val="DAD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9F714-211A-4DD0-8936-15315FBDB134}" v="299" dt="2024-10-25T02:31:20.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p:scale>
          <a:sx n="120" d="100"/>
          <a:sy n="120" d="100"/>
        </p:scale>
        <p:origin x="90" y="-732"/>
      </p:cViewPr>
      <p:guideLst/>
    </p:cSldViewPr>
  </p:slideViewPr>
  <p:notesTextViewPr>
    <p:cViewPr>
      <p:scale>
        <a:sx n="3" d="2"/>
        <a:sy n="3" d="2"/>
      </p:scale>
      <p:origin x="0" y="0"/>
    </p:cViewPr>
  </p:notesText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edes Cristina Bermudez-Garcia" userId="6030abc9d035d80f" providerId="LiveId" clId="{9749F714-211A-4DD0-8936-15315FBDB134}"/>
    <pc:docChg chg="undo custSel delSld modSld">
      <pc:chgData name="Mercedes Cristina Bermudez-Garcia" userId="6030abc9d035d80f" providerId="LiveId" clId="{9749F714-211A-4DD0-8936-15315FBDB134}" dt="2024-10-25T02:32:27.498" v="703" actId="478"/>
      <pc:docMkLst>
        <pc:docMk/>
      </pc:docMkLst>
      <pc:sldChg chg="addSp delSp modSp mod">
        <pc:chgData name="Mercedes Cristina Bermudez-Garcia" userId="6030abc9d035d80f" providerId="LiveId" clId="{9749F714-211A-4DD0-8936-15315FBDB134}" dt="2024-10-25T01:42:35.323" v="29" actId="1076"/>
        <pc:sldMkLst>
          <pc:docMk/>
          <pc:sldMk cId="3879489332" sldId="257"/>
        </pc:sldMkLst>
        <pc:spChg chg="mod">
          <ac:chgData name="Mercedes Cristina Bermudez-Garcia" userId="6030abc9d035d80f" providerId="LiveId" clId="{9749F714-211A-4DD0-8936-15315FBDB134}" dt="2024-10-25T01:40:10.130" v="24" actId="20577"/>
          <ac:spMkLst>
            <pc:docMk/>
            <pc:sldMk cId="3879489332" sldId="257"/>
            <ac:spMk id="2" creationId="{58053A27-6786-43E9-B866-391CB23B2697}"/>
          </ac:spMkLst>
        </pc:spChg>
        <pc:picChg chg="del">
          <ac:chgData name="Mercedes Cristina Bermudez-Garcia" userId="6030abc9d035d80f" providerId="LiveId" clId="{9749F714-211A-4DD0-8936-15315FBDB134}" dt="2024-10-25T01:40:47.391" v="25" actId="478"/>
          <ac:picMkLst>
            <pc:docMk/>
            <pc:sldMk cId="3879489332" sldId="257"/>
            <ac:picMk id="3" creationId="{F431D2D3-E430-D685-E3D0-B82D3DF62F42}"/>
          </ac:picMkLst>
        </pc:picChg>
        <pc:picChg chg="add mod">
          <ac:chgData name="Mercedes Cristina Bermudez-Garcia" userId="6030abc9d035d80f" providerId="LiveId" clId="{9749F714-211A-4DD0-8936-15315FBDB134}" dt="2024-10-25T01:42:35.323" v="29" actId="1076"/>
          <ac:picMkLst>
            <pc:docMk/>
            <pc:sldMk cId="3879489332" sldId="257"/>
            <ac:picMk id="1026" creationId="{209E42E6-D7C0-6C9C-134B-B7187DE670C9}"/>
          </ac:picMkLst>
        </pc:picChg>
      </pc:sldChg>
      <pc:sldChg chg="addSp delSp modSp mod modAnim">
        <pc:chgData name="Mercedes Cristina Bermudez-Garcia" userId="6030abc9d035d80f" providerId="LiveId" clId="{9749F714-211A-4DD0-8936-15315FBDB134}" dt="2024-10-25T02:32:27.498" v="703" actId="478"/>
        <pc:sldMkLst>
          <pc:docMk/>
          <pc:sldMk cId="0" sldId="278"/>
        </pc:sldMkLst>
        <pc:spChg chg="add del mod">
          <ac:chgData name="Mercedes Cristina Bermudez-Garcia" userId="6030abc9d035d80f" providerId="LiveId" clId="{9749F714-211A-4DD0-8936-15315FBDB134}" dt="2024-10-25T02:32:27.498" v="703" actId="478"/>
          <ac:spMkLst>
            <pc:docMk/>
            <pc:sldMk cId="0" sldId="278"/>
            <ac:spMk id="3" creationId="{8811D86C-C8A9-FA10-660B-185525EACEB7}"/>
          </ac:spMkLst>
        </pc:spChg>
        <pc:picChg chg="del">
          <ac:chgData name="Mercedes Cristina Bermudez-Garcia" userId="6030abc9d035d80f" providerId="LiveId" clId="{9749F714-211A-4DD0-8936-15315FBDB134}" dt="2024-10-25T02:31:20.135" v="696" actId="478"/>
          <ac:picMkLst>
            <pc:docMk/>
            <pc:sldMk cId="0" sldId="278"/>
            <ac:picMk id="2" creationId="{32BD8B86-2A2F-1E0D-2998-2EFA5123EED4}"/>
          </ac:picMkLst>
        </pc:picChg>
      </pc:sldChg>
      <pc:sldChg chg="addSp delSp modSp mod">
        <pc:chgData name="Mercedes Cristina Bermudez-Garcia" userId="6030abc9d035d80f" providerId="LiveId" clId="{9749F714-211A-4DD0-8936-15315FBDB134}" dt="2024-10-25T02:01:12.997" v="173" actId="1076"/>
        <pc:sldMkLst>
          <pc:docMk/>
          <pc:sldMk cId="328386420" sldId="286"/>
        </pc:sldMkLst>
        <pc:spChg chg="mod">
          <ac:chgData name="Mercedes Cristina Bermudez-Garcia" userId="6030abc9d035d80f" providerId="LiveId" clId="{9749F714-211A-4DD0-8936-15315FBDB134}" dt="2024-10-25T01:45:05.177" v="132" actId="20577"/>
          <ac:spMkLst>
            <pc:docMk/>
            <pc:sldMk cId="328386420" sldId="286"/>
            <ac:spMk id="2" creationId="{B237F1E8-CB89-3C47-167F-570804EE6192}"/>
          </ac:spMkLst>
        </pc:spChg>
        <pc:spChg chg="mod">
          <ac:chgData name="Mercedes Cristina Bermudez-Garcia" userId="6030abc9d035d80f" providerId="LiveId" clId="{9749F714-211A-4DD0-8936-15315FBDB134}" dt="2024-10-25T02:00:03.907" v="168" actId="1076"/>
          <ac:spMkLst>
            <pc:docMk/>
            <pc:sldMk cId="328386420" sldId="286"/>
            <ac:spMk id="6" creationId="{D298E58E-2DF4-C3BD-B409-C3536ECD7447}"/>
          </ac:spMkLst>
        </pc:spChg>
        <pc:spChg chg="mod">
          <ac:chgData name="Mercedes Cristina Bermudez-Garcia" userId="6030abc9d035d80f" providerId="LiveId" clId="{9749F714-211A-4DD0-8936-15315FBDB134}" dt="2024-10-25T01:59:47.258" v="167" actId="1076"/>
          <ac:spMkLst>
            <pc:docMk/>
            <pc:sldMk cId="328386420" sldId="286"/>
            <ac:spMk id="7" creationId="{FE793543-1358-C11A-D826-E5B050A7564C}"/>
          </ac:spMkLst>
        </pc:spChg>
        <pc:spChg chg="del">
          <ac:chgData name="Mercedes Cristina Bermudez-Garcia" userId="6030abc9d035d80f" providerId="LiveId" clId="{9749F714-211A-4DD0-8936-15315FBDB134}" dt="2024-10-25T01:46:39.925" v="136" actId="478"/>
          <ac:spMkLst>
            <pc:docMk/>
            <pc:sldMk cId="328386420" sldId="286"/>
            <ac:spMk id="8" creationId="{422FECD3-4CE9-3D97-6C39-F18020F71FC7}"/>
          </ac:spMkLst>
        </pc:spChg>
        <pc:spChg chg="del">
          <ac:chgData name="Mercedes Cristina Bermudez-Garcia" userId="6030abc9d035d80f" providerId="LiveId" clId="{9749F714-211A-4DD0-8936-15315FBDB134}" dt="2024-10-25T01:46:30.335" v="134" actId="478"/>
          <ac:spMkLst>
            <pc:docMk/>
            <pc:sldMk cId="328386420" sldId="286"/>
            <ac:spMk id="9" creationId="{C072170F-EEB9-8A31-4BD6-6D3093C3B825}"/>
          </ac:spMkLst>
        </pc:spChg>
        <pc:spChg chg="del">
          <ac:chgData name="Mercedes Cristina Bermudez-Garcia" userId="6030abc9d035d80f" providerId="LiveId" clId="{9749F714-211A-4DD0-8936-15315FBDB134}" dt="2024-10-25T01:46:32.585" v="135" actId="478"/>
          <ac:spMkLst>
            <pc:docMk/>
            <pc:sldMk cId="328386420" sldId="286"/>
            <ac:spMk id="10" creationId="{829BDACF-9CB7-3743-00F0-E9779393947C}"/>
          </ac:spMkLst>
        </pc:spChg>
        <pc:spChg chg="del">
          <ac:chgData name="Mercedes Cristina Bermudez-Garcia" userId="6030abc9d035d80f" providerId="LiveId" clId="{9749F714-211A-4DD0-8936-15315FBDB134}" dt="2024-10-25T01:46:44.357" v="138" actId="478"/>
          <ac:spMkLst>
            <pc:docMk/>
            <pc:sldMk cId="328386420" sldId="286"/>
            <ac:spMk id="11" creationId="{2D89502E-61F1-2387-6E63-66AA599E29BA}"/>
          </ac:spMkLst>
        </pc:spChg>
        <pc:spChg chg="del">
          <ac:chgData name="Mercedes Cristina Bermudez-Garcia" userId="6030abc9d035d80f" providerId="LiveId" clId="{9749F714-211A-4DD0-8936-15315FBDB134}" dt="2024-10-25T01:46:41.904" v="137" actId="478"/>
          <ac:spMkLst>
            <pc:docMk/>
            <pc:sldMk cId="328386420" sldId="286"/>
            <ac:spMk id="12" creationId="{80823EDD-AF0C-A54B-06F6-845FAB5D4335}"/>
          </ac:spMkLst>
        </pc:spChg>
        <pc:picChg chg="del">
          <ac:chgData name="Mercedes Cristina Bermudez-Garcia" userId="6030abc9d035d80f" providerId="LiveId" clId="{9749F714-211A-4DD0-8936-15315FBDB134}" dt="2024-10-25T01:46:20.616" v="133" actId="478"/>
          <ac:picMkLst>
            <pc:docMk/>
            <pc:sldMk cId="328386420" sldId="286"/>
            <ac:picMk id="5" creationId="{FD426A20-549A-5F42-5D5F-7F5E7BF7D03D}"/>
          </ac:picMkLst>
        </pc:picChg>
        <pc:picChg chg="add mod">
          <ac:chgData name="Mercedes Cristina Bermudez-Garcia" userId="6030abc9d035d80f" providerId="LiveId" clId="{9749F714-211A-4DD0-8936-15315FBDB134}" dt="2024-10-25T01:48:07.233" v="160" actId="167"/>
          <ac:picMkLst>
            <pc:docMk/>
            <pc:sldMk cId="328386420" sldId="286"/>
            <ac:picMk id="2050" creationId="{BB2DBA33-CE2A-7A2F-1749-BECAFA875DF8}"/>
          </ac:picMkLst>
        </pc:picChg>
        <pc:picChg chg="add mod">
          <ac:chgData name="Mercedes Cristina Bermudez-Garcia" userId="6030abc9d035d80f" providerId="LiveId" clId="{9749F714-211A-4DD0-8936-15315FBDB134}" dt="2024-10-25T02:01:12.997" v="173" actId="1076"/>
          <ac:picMkLst>
            <pc:docMk/>
            <pc:sldMk cId="328386420" sldId="286"/>
            <ac:picMk id="2052" creationId="{06107677-E9A5-9D31-5A52-59EA1A157662}"/>
          </ac:picMkLst>
        </pc:picChg>
        <pc:picChg chg="del">
          <ac:chgData name="Mercedes Cristina Bermudez-Garcia" userId="6030abc9d035d80f" providerId="LiveId" clId="{9749F714-211A-4DD0-8936-15315FBDB134}" dt="2024-10-25T02:00:09.319" v="169" actId="478"/>
          <ac:picMkLst>
            <pc:docMk/>
            <pc:sldMk cId="328386420" sldId="286"/>
            <ac:picMk id="3074" creationId="{CB12E7D4-84DE-2719-8D00-23CABF8EF2E4}"/>
          </ac:picMkLst>
        </pc:picChg>
      </pc:sldChg>
      <pc:sldChg chg="addSp delSp modSp mod delAnim modAnim">
        <pc:chgData name="Mercedes Cristina Bermudez-Garcia" userId="6030abc9d035d80f" providerId="LiveId" clId="{9749F714-211A-4DD0-8936-15315FBDB134}" dt="2024-10-25T02:24:26.033" v="653"/>
        <pc:sldMkLst>
          <pc:docMk/>
          <pc:sldMk cId="392216330" sldId="289"/>
        </pc:sldMkLst>
        <pc:spChg chg="mod">
          <ac:chgData name="Mercedes Cristina Bermudez-Garcia" userId="6030abc9d035d80f" providerId="LiveId" clId="{9749F714-211A-4DD0-8936-15315FBDB134}" dt="2024-10-25T02:23:42.426" v="649" actId="1076"/>
          <ac:spMkLst>
            <pc:docMk/>
            <pc:sldMk cId="392216330" sldId="289"/>
            <ac:spMk id="2" creationId="{343E8BC4-0711-B0FB-EF83-E3F8D5319C40}"/>
          </ac:spMkLst>
        </pc:spChg>
        <pc:spChg chg="del">
          <ac:chgData name="Mercedes Cristina Bermudez-Garcia" userId="6030abc9d035d80f" providerId="LiveId" clId="{9749F714-211A-4DD0-8936-15315FBDB134}" dt="2024-10-25T02:05:24.306" v="250" actId="478"/>
          <ac:spMkLst>
            <pc:docMk/>
            <pc:sldMk cId="392216330" sldId="289"/>
            <ac:spMk id="4" creationId="{D5304CEF-D151-E4F0-E84B-3AB4E03F198A}"/>
          </ac:spMkLst>
        </pc:spChg>
        <pc:spChg chg="del">
          <ac:chgData name="Mercedes Cristina Bermudez-Garcia" userId="6030abc9d035d80f" providerId="LiveId" clId="{9749F714-211A-4DD0-8936-15315FBDB134}" dt="2024-10-25T02:05:28.691" v="251" actId="478"/>
          <ac:spMkLst>
            <pc:docMk/>
            <pc:sldMk cId="392216330" sldId="289"/>
            <ac:spMk id="7" creationId="{C15ADA7C-FE83-B699-9F83-F90E885D5B34}"/>
          </ac:spMkLst>
        </pc:spChg>
        <pc:spChg chg="add mod">
          <ac:chgData name="Mercedes Cristina Bermudez-Garcia" userId="6030abc9d035d80f" providerId="LiveId" clId="{9749F714-211A-4DD0-8936-15315FBDB134}" dt="2024-10-25T02:22:37.446" v="639" actId="1076"/>
          <ac:spMkLst>
            <pc:docMk/>
            <pc:sldMk cId="392216330" sldId="289"/>
            <ac:spMk id="8" creationId="{E42677DE-3942-48EC-DC4C-988C885E06C9}"/>
          </ac:spMkLst>
        </pc:spChg>
        <pc:spChg chg="add mod">
          <ac:chgData name="Mercedes Cristina Bermudez-Garcia" userId="6030abc9d035d80f" providerId="LiveId" clId="{9749F714-211A-4DD0-8936-15315FBDB134}" dt="2024-10-25T02:11:42.573" v="277" actId="6549"/>
          <ac:spMkLst>
            <pc:docMk/>
            <pc:sldMk cId="392216330" sldId="289"/>
            <ac:spMk id="10" creationId="{09DAD58D-2B77-D70A-54E3-250F26599E5B}"/>
          </ac:spMkLst>
        </pc:spChg>
        <pc:spChg chg="add mod">
          <ac:chgData name="Mercedes Cristina Bermudez-Garcia" userId="6030abc9d035d80f" providerId="LiveId" clId="{9749F714-211A-4DD0-8936-15315FBDB134}" dt="2024-10-25T02:23:19.491" v="647" actId="20577"/>
          <ac:spMkLst>
            <pc:docMk/>
            <pc:sldMk cId="392216330" sldId="289"/>
            <ac:spMk id="12" creationId="{8ADCA4D6-4175-BC60-5C0B-D2F73CB223BE}"/>
          </ac:spMkLst>
        </pc:spChg>
        <pc:picChg chg="del">
          <ac:chgData name="Mercedes Cristina Bermudez-Garcia" userId="6030abc9d035d80f" providerId="LiveId" clId="{9749F714-211A-4DD0-8936-15315FBDB134}" dt="2024-10-25T02:03:30.115" v="247" actId="478"/>
          <ac:picMkLst>
            <pc:docMk/>
            <pc:sldMk cId="392216330" sldId="289"/>
            <ac:picMk id="5" creationId="{F774B568-0760-DB5E-F045-D506A039B77E}"/>
          </ac:picMkLst>
        </pc:picChg>
        <pc:picChg chg="del mod">
          <ac:chgData name="Mercedes Cristina Bermudez-Garcia" userId="6030abc9d035d80f" providerId="LiveId" clId="{9749F714-211A-4DD0-8936-15315FBDB134}" dt="2024-10-25T02:03:38.930" v="249" actId="478"/>
          <ac:picMkLst>
            <pc:docMk/>
            <pc:sldMk cId="392216330" sldId="289"/>
            <ac:picMk id="6" creationId="{40F846EB-BAA5-0D3A-C174-70FE11700C7A}"/>
          </ac:picMkLst>
        </pc:picChg>
        <pc:picChg chg="add mod">
          <ac:chgData name="Mercedes Cristina Bermudez-Garcia" userId="6030abc9d035d80f" providerId="LiveId" clId="{9749F714-211A-4DD0-8936-15315FBDB134}" dt="2024-10-25T02:10:20.259" v="265" actId="1076"/>
          <ac:picMkLst>
            <pc:docMk/>
            <pc:sldMk cId="392216330" sldId="289"/>
            <ac:picMk id="3074" creationId="{8E867771-DF40-17B9-8FA8-8B699F17D590}"/>
          </ac:picMkLst>
        </pc:picChg>
        <pc:picChg chg="add del mod">
          <ac:chgData name="Mercedes Cristina Bermudez-Garcia" userId="6030abc9d035d80f" providerId="LiveId" clId="{9749F714-211A-4DD0-8936-15315FBDB134}" dt="2024-10-25T02:10:57.727" v="270" actId="478"/>
          <ac:picMkLst>
            <pc:docMk/>
            <pc:sldMk cId="392216330" sldId="289"/>
            <ac:picMk id="3076" creationId="{DBFB95A4-CF6E-DF87-B8EC-5BEAA1134BC4}"/>
          </ac:picMkLst>
        </pc:picChg>
        <pc:picChg chg="add mod">
          <ac:chgData name="Mercedes Cristina Bermudez-Garcia" userId="6030abc9d035d80f" providerId="LiveId" clId="{9749F714-211A-4DD0-8936-15315FBDB134}" dt="2024-10-25T02:11:47.612" v="278" actId="14100"/>
          <ac:picMkLst>
            <pc:docMk/>
            <pc:sldMk cId="392216330" sldId="289"/>
            <ac:picMk id="3078" creationId="{85697EE1-7344-119E-1BF7-AEDE55C9FC8D}"/>
          </ac:picMkLst>
        </pc:picChg>
      </pc:sldChg>
      <pc:sldChg chg="addSp delSp modSp mod delAnim modAnim">
        <pc:chgData name="Mercedes Cristina Bermudez-Garcia" userId="6030abc9d035d80f" providerId="LiveId" clId="{9749F714-211A-4DD0-8936-15315FBDB134}" dt="2024-10-25T02:26:07.789" v="659" actId="478"/>
        <pc:sldMkLst>
          <pc:docMk/>
          <pc:sldMk cId="235137524" sldId="291"/>
        </pc:sldMkLst>
        <pc:spChg chg="mod">
          <ac:chgData name="Mercedes Cristina Bermudez-Garcia" userId="6030abc9d035d80f" providerId="LiveId" clId="{9749F714-211A-4DD0-8936-15315FBDB134}" dt="2024-10-25T02:24:38.557" v="654" actId="1076"/>
          <ac:spMkLst>
            <pc:docMk/>
            <pc:sldMk cId="235137524" sldId="291"/>
            <ac:spMk id="2" creationId="{43F3CE75-3140-DE11-0A88-B45C32E9BB60}"/>
          </ac:spMkLst>
        </pc:spChg>
        <pc:spChg chg="mod">
          <ac:chgData name="Mercedes Cristina Bermudez-Garcia" userId="6030abc9d035d80f" providerId="LiveId" clId="{9749F714-211A-4DD0-8936-15315FBDB134}" dt="2024-10-25T02:14:54.785" v="493" actId="20577"/>
          <ac:spMkLst>
            <pc:docMk/>
            <pc:sldMk cId="235137524" sldId="291"/>
            <ac:spMk id="3" creationId="{6D8A5143-1FBA-0C34-AE16-457CD905B52A}"/>
          </ac:spMkLst>
        </pc:spChg>
        <pc:spChg chg="mod">
          <ac:chgData name="Mercedes Cristina Bermudez-Garcia" userId="6030abc9d035d80f" providerId="LiveId" clId="{9749F714-211A-4DD0-8936-15315FBDB134}" dt="2024-10-25T02:19:30.688" v="630" actId="1076"/>
          <ac:spMkLst>
            <pc:docMk/>
            <pc:sldMk cId="235137524" sldId="291"/>
            <ac:spMk id="4" creationId="{647577BF-9202-F67E-69F3-D1106A616E3F}"/>
          </ac:spMkLst>
        </pc:spChg>
        <pc:spChg chg="del">
          <ac:chgData name="Mercedes Cristina Bermudez-Garcia" userId="6030abc9d035d80f" providerId="LiveId" clId="{9749F714-211A-4DD0-8936-15315FBDB134}" dt="2024-10-25T02:18:22.223" v="626" actId="478"/>
          <ac:spMkLst>
            <pc:docMk/>
            <pc:sldMk cId="235137524" sldId="291"/>
            <ac:spMk id="5" creationId="{68BD62AE-A2F0-55FB-92D4-08D4A879B026}"/>
          </ac:spMkLst>
        </pc:spChg>
        <pc:spChg chg="mod">
          <ac:chgData name="Mercedes Cristina Bermudez-Garcia" userId="6030abc9d035d80f" providerId="LiveId" clId="{9749F714-211A-4DD0-8936-15315FBDB134}" dt="2024-10-25T02:24:47.421" v="655" actId="1076"/>
          <ac:spMkLst>
            <pc:docMk/>
            <pc:sldMk cId="235137524" sldId="291"/>
            <ac:spMk id="8" creationId="{701DAD87-F76D-AEAF-14D6-977D05843618}"/>
          </ac:spMkLst>
        </pc:spChg>
        <pc:spChg chg="del">
          <ac:chgData name="Mercedes Cristina Bermudez-Garcia" userId="6030abc9d035d80f" providerId="LiveId" clId="{9749F714-211A-4DD0-8936-15315FBDB134}" dt="2024-10-25T02:26:07.789" v="659" actId="478"/>
          <ac:spMkLst>
            <pc:docMk/>
            <pc:sldMk cId="235137524" sldId="291"/>
            <ac:spMk id="9" creationId="{8641A194-80F4-D8C6-E350-689B785FECEE}"/>
          </ac:spMkLst>
        </pc:spChg>
        <pc:spChg chg="del mod">
          <ac:chgData name="Mercedes Cristina Bermudez-Garcia" userId="6030abc9d035d80f" providerId="LiveId" clId="{9749F714-211A-4DD0-8936-15315FBDB134}" dt="2024-10-25T02:13:49.682" v="350" actId="478"/>
          <ac:spMkLst>
            <pc:docMk/>
            <pc:sldMk cId="235137524" sldId="291"/>
            <ac:spMk id="10" creationId="{683CADF9-8954-60B1-D89F-C64205E1F72A}"/>
          </ac:spMkLst>
        </pc:spChg>
        <pc:spChg chg="add mod">
          <ac:chgData name="Mercedes Cristina Bermudez-Garcia" userId="6030abc9d035d80f" providerId="LiveId" clId="{9749F714-211A-4DD0-8936-15315FBDB134}" dt="2024-10-25T02:25:14.077" v="656" actId="207"/>
          <ac:spMkLst>
            <pc:docMk/>
            <pc:sldMk cId="235137524" sldId="291"/>
            <ac:spMk id="11" creationId="{FE347BE1-DDC9-38FC-752C-2B3A4B93E19A}"/>
          </ac:spMkLst>
        </pc:spChg>
        <pc:spChg chg="add mod">
          <ac:chgData name="Mercedes Cristina Bermudez-Garcia" userId="6030abc9d035d80f" providerId="LiveId" clId="{9749F714-211A-4DD0-8936-15315FBDB134}" dt="2024-10-25T02:21:54.179" v="635" actId="1076"/>
          <ac:spMkLst>
            <pc:docMk/>
            <pc:sldMk cId="235137524" sldId="291"/>
            <ac:spMk id="13" creationId="{B7D016B2-32DF-C0B5-95B4-828049F6AB2D}"/>
          </ac:spMkLst>
        </pc:spChg>
        <pc:picChg chg="del">
          <ac:chgData name="Mercedes Cristina Bermudez-Garcia" userId="6030abc9d035d80f" providerId="LiveId" clId="{9749F714-211A-4DD0-8936-15315FBDB134}" dt="2024-10-25T02:18:18.845" v="625" actId="478"/>
          <ac:picMkLst>
            <pc:docMk/>
            <pc:sldMk cId="235137524" sldId="291"/>
            <ac:picMk id="7" creationId="{52722EB8-2210-F1AC-5898-963381F92881}"/>
          </ac:picMkLst>
        </pc:picChg>
        <pc:picChg chg="del">
          <ac:chgData name="Mercedes Cristina Bermudez-Garcia" userId="6030abc9d035d80f" providerId="LiveId" clId="{9749F714-211A-4DD0-8936-15315FBDB134}" dt="2024-10-25T02:14:25.400" v="455" actId="478"/>
          <ac:picMkLst>
            <pc:docMk/>
            <pc:sldMk cId="235137524" sldId="291"/>
            <ac:picMk id="1026" creationId="{FEAD6B7D-5DB2-E345-3327-DF9CF0CF2D1B}"/>
          </ac:picMkLst>
        </pc:picChg>
        <pc:picChg chg="del">
          <ac:chgData name="Mercedes Cristina Bermudez-Garcia" userId="6030abc9d035d80f" providerId="LiveId" clId="{9749F714-211A-4DD0-8936-15315FBDB134}" dt="2024-10-25T02:16:47.896" v="497" actId="478"/>
          <ac:picMkLst>
            <pc:docMk/>
            <pc:sldMk cId="235137524" sldId="291"/>
            <ac:picMk id="1028" creationId="{09686BF4-ED4B-D1D7-B40F-6C2602926927}"/>
          </ac:picMkLst>
        </pc:picChg>
        <pc:picChg chg="add mod">
          <ac:chgData name="Mercedes Cristina Bermudez-Garcia" userId="6030abc9d035d80f" providerId="LiveId" clId="{9749F714-211A-4DD0-8936-15315FBDB134}" dt="2024-10-25T02:21:08.330" v="633" actId="1076"/>
          <ac:picMkLst>
            <pc:docMk/>
            <pc:sldMk cId="235137524" sldId="291"/>
            <ac:picMk id="4098" creationId="{F4AEEBD6-30D9-6669-C2FA-483C4F7FACB1}"/>
          </ac:picMkLst>
        </pc:picChg>
      </pc:sldChg>
      <pc:sldChg chg="del">
        <pc:chgData name="Mercedes Cristina Bermudez-Garcia" userId="6030abc9d035d80f" providerId="LiveId" clId="{9749F714-211A-4DD0-8936-15315FBDB134}" dt="2024-10-25T02:27:14.235" v="660" actId="47"/>
        <pc:sldMkLst>
          <pc:docMk/>
          <pc:sldMk cId="552758236" sldId="292"/>
        </pc:sldMkLst>
      </pc:sldChg>
      <pc:sldChg chg="del">
        <pc:chgData name="Mercedes Cristina Bermudez-Garcia" userId="6030abc9d035d80f" providerId="LiveId" clId="{9749F714-211A-4DD0-8936-15315FBDB134}" dt="2024-10-25T02:27:28.009" v="661" actId="47"/>
        <pc:sldMkLst>
          <pc:docMk/>
          <pc:sldMk cId="4002586979" sldId="323"/>
        </pc:sldMkLst>
      </pc:sldChg>
      <pc:sldChg chg="del">
        <pc:chgData name="Mercedes Cristina Bermudez-Garcia" userId="6030abc9d035d80f" providerId="LiveId" clId="{9749F714-211A-4DD0-8936-15315FBDB134}" dt="2024-10-25T02:30:38.318" v="695" actId="47"/>
        <pc:sldMkLst>
          <pc:docMk/>
          <pc:sldMk cId="2880010637" sldId="324"/>
        </pc:sldMkLst>
      </pc:sldChg>
      <pc:sldChg chg="del">
        <pc:chgData name="Mercedes Cristina Bermudez-Garcia" userId="6030abc9d035d80f" providerId="LiveId" clId="{9749F714-211A-4DD0-8936-15315FBDB134}" dt="2024-10-25T02:30:26.871" v="694" actId="47"/>
        <pc:sldMkLst>
          <pc:docMk/>
          <pc:sldMk cId="4266386330" sldId="325"/>
        </pc:sldMkLst>
      </pc:sldChg>
      <pc:sldChg chg="addSp delSp modSp mod modAnim">
        <pc:chgData name="Mercedes Cristina Bermudez-Garcia" userId="6030abc9d035d80f" providerId="LiveId" clId="{9749F714-211A-4DD0-8936-15315FBDB134}" dt="2024-10-25T02:29:52.640" v="693"/>
        <pc:sldMkLst>
          <pc:docMk/>
          <pc:sldMk cId="3915349995" sldId="326"/>
        </pc:sldMkLst>
        <pc:spChg chg="add del mod">
          <ac:chgData name="Mercedes Cristina Bermudez-Garcia" userId="6030abc9d035d80f" providerId="LiveId" clId="{9749F714-211A-4DD0-8936-15315FBDB134}" dt="2024-10-25T02:29:52.640" v="693"/>
          <ac:spMkLst>
            <pc:docMk/>
            <pc:sldMk cId="3915349995" sldId="326"/>
            <ac:spMk id="2" creationId="{747B3EA0-25DB-63B2-15EA-18B513167613}"/>
          </ac:spMkLst>
        </pc:spChg>
        <pc:spChg chg="mod">
          <ac:chgData name="Mercedes Cristina Bermudez-Garcia" userId="6030abc9d035d80f" providerId="LiveId" clId="{9749F714-211A-4DD0-8936-15315FBDB134}" dt="2024-10-25T02:28:05.837" v="678" actId="14100"/>
          <ac:spMkLst>
            <pc:docMk/>
            <pc:sldMk cId="3915349995" sldId="326"/>
            <ac:spMk id="3" creationId="{8340EBCF-1F7D-83F5-3C7E-9903EC982CD1}"/>
          </ac:spMkLst>
        </pc:spChg>
        <pc:spChg chg="mod">
          <ac:chgData name="Mercedes Cristina Bermudez-Garcia" userId="6030abc9d035d80f" providerId="LiveId" clId="{9749F714-211A-4DD0-8936-15315FBDB134}" dt="2024-10-25T02:27:57.726" v="677" actId="20577"/>
          <ac:spMkLst>
            <pc:docMk/>
            <pc:sldMk cId="3915349995" sldId="326"/>
            <ac:spMk id="5" creationId="{0ACA6A26-9467-159E-7A6F-3279F044A76B}"/>
          </ac:spMkLst>
        </pc:spChg>
        <pc:picChg chg="add del">
          <ac:chgData name="Mercedes Cristina Bermudez-Garcia" userId="6030abc9d035d80f" providerId="LiveId" clId="{9749F714-211A-4DD0-8936-15315FBDB134}" dt="2024-10-25T02:29:24.484" v="684" actId="478"/>
          <ac:picMkLst>
            <pc:docMk/>
            <pc:sldMk cId="3915349995" sldId="326"/>
            <ac:picMk id="4" creationId="{CB8AB5C5-EFBE-1DD2-E39A-53E0E28CE34C}"/>
          </ac:picMkLst>
        </pc:picChg>
        <pc:picChg chg="add mod">
          <ac:chgData name="Mercedes Cristina Bermudez-Garcia" userId="6030abc9d035d80f" providerId="LiveId" clId="{9749F714-211A-4DD0-8936-15315FBDB134}" dt="2024-10-25T02:29:16.455" v="682" actId="1076"/>
          <ac:picMkLst>
            <pc:docMk/>
            <pc:sldMk cId="3915349995" sldId="326"/>
            <ac:picMk id="5122" creationId="{AB68CF40-022A-E096-9E00-475CB332CF9D}"/>
          </ac:picMkLst>
        </pc:picChg>
        <pc:picChg chg="add del mod">
          <ac:chgData name="Mercedes Cristina Bermudez-Garcia" userId="6030abc9d035d80f" providerId="LiveId" clId="{9749F714-211A-4DD0-8936-15315FBDB134}" dt="2024-10-25T02:29:52.634" v="691" actId="478"/>
          <ac:picMkLst>
            <pc:docMk/>
            <pc:sldMk cId="3915349995" sldId="326"/>
            <ac:picMk id="5124" creationId="{07B27FD0-4616-7D9E-8D93-710F2C921D47}"/>
          </ac:picMkLst>
        </pc:picChg>
        <pc:picChg chg="add mod">
          <ac:chgData name="Mercedes Cristina Bermudez-Garcia" userId="6030abc9d035d80f" providerId="LiveId" clId="{9749F714-211A-4DD0-8936-15315FBDB134}" dt="2024-10-25T02:29:49.590" v="690" actId="1076"/>
          <ac:picMkLst>
            <pc:docMk/>
            <pc:sldMk cId="3915349995" sldId="326"/>
            <ac:picMk id="5126" creationId="{09549A9E-771A-0D8B-6F61-E041F289A86C}"/>
          </ac:picMkLst>
        </pc:picChg>
        <pc:picChg chg="mod">
          <ac:chgData name="Mercedes Cristina Bermudez-Garcia" userId="6030abc9d035d80f" providerId="LiveId" clId="{9749F714-211A-4DD0-8936-15315FBDB134}" dt="2024-10-25T02:29:30.915" v="687" actId="1076"/>
          <ac:picMkLst>
            <pc:docMk/>
            <pc:sldMk cId="3915349995" sldId="326"/>
            <ac:picMk id="6148" creationId="{070B6BA9-9EBD-F4EE-035A-94843C8196DC}"/>
          </ac:picMkLst>
        </pc:picChg>
      </pc:sldChg>
      <pc:sldChg chg="addSp delSp modSp mod delAnim modAnim">
        <pc:chgData name="Mercedes Cristina Bermudez-Garcia" userId="6030abc9d035d80f" providerId="LiveId" clId="{9749F714-211A-4DD0-8936-15315FBDB134}" dt="2024-10-25T01:44:38.823" v="107" actId="1076"/>
        <pc:sldMkLst>
          <pc:docMk/>
          <pc:sldMk cId="551645984" sldId="328"/>
        </pc:sldMkLst>
        <pc:spChg chg="mod">
          <ac:chgData name="Mercedes Cristina Bermudez-Garcia" userId="6030abc9d035d80f" providerId="LiveId" clId="{9749F714-211A-4DD0-8936-15315FBDB134}" dt="2024-10-25T01:44:03.436" v="104" actId="20577"/>
          <ac:spMkLst>
            <pc:docMk/>
            <pc:sldMk cId="551645984" sldId="328"/>
            <ac:spMk id="6" creationId="{6D8BFD9C-771B-FB2A-E227-4154A094642A}"/>
          </ac:spMkLst>
        </pc:spChg>
        <pc:picChg chg="add mod">
          <ac:chgData name="Mercedes Cristina Bermudez-Garcia" userId="6030abc9d035d80f" providerId="LiveId" clId="{9749F714-211A-4DD0-8936-15315FBDB134}" dt="2024-10-25T01:44:38.823" v="107" actId="1076"/>
          <ac:picMkLst>
            <pc:docMk/>
            <pc:sldMk cId="551645984" sldId="328"/>
            <ac:picMk id="2" creationId="{3FAB9C27-0369-2A4C-3EF7-7A66D606EE9D}"/>
          </ac:picMkLst>
        </pc:picChg>
        <pc:picChg chg="del">
          <ac:chgData name="Mercedes Cristina Bermudez-Garcia" userId="6030abc9d035d80f" providerId="LiveId" clId="{9749F714-211A-4DD0-8936-15315FBDB134}" dt="2024-10-25T01:43:03.082" v="30" actId="478"/>
          <ac:picMkLst>
            <pc:docMk/>
            <pc:sldMk cId="551645984" sldId="328"/>
            <ac:picMk id="3" creationId="{F83385C7-A639-CCFA-4E0C-F3E4AA0F78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869D5-0F82-4576-A1F0-1C90CC68A0E9}"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EF474-7DA0-42CB-80BA-91AA57AF4F1D}" type="slidenum">
              <a:rPr lang="en-US" smtClean="0"/>
              <a:t>‹#›</a:t>
            </a:fld>
            <a:endParaRPr lang="en-US"/>
          </a:p>
        </p:txBody>
      </p:sp>
    </p:spTree>
    <p:extLst>
      <p:ext uri="{BB962C8B-B14F-4D97-AF65-F5344CB8AC3E}">
        <p14:creationId xmlns:p14="http://schemas.microsoft.com/office/powerpoint/2010/main" val="82041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1</a:t>
            </a:fld>
            <a:endParaRPr lang="en-US"/>
          </a:p>
        </p:txBody>
      </p:sp>
    </p:spTree>
    <p:extLst>
      <p:ext uri="{BB962C8B-B14F-4D97-AF65-F5344CB8AC3E}">
        <p14:creationId xmlns:p14="http://schemas.microsoft.com/office/powerpoint/2010/main" val="424647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noProof="0" dirty="0"/>
          </a:p>
        </p:txBody>
      </p:sp>
      <p:sp>
        <p:nvSpPr>
          <p:cNvPr id="4" name="Slide Number Placeholder 3"/>
          <p:cNvSpPr>
            <a:spLocks noGrp="1"/>
          </p:cNvSpPr>
          <p:nvPr>
            <p:ph type="sldNum" sz="quarter" idx="5"/>
          </p:nvPr>
        </p:nvSpPr>
        <p:spPr/>
        <p:txBody>
          <a:bodyPr/>
          <a:lstStyle/>
          <a:p>
            <a:fld id="{C7BEF474-7DA0-42CB-80BA-91AA57AF4F1D}" type="slidenum">
              <a:rPr lang="en-US" smtClean="0"/>
              <a:t>10</a:t>
            </a:fld>
            <a:endParaRPr lang="en-US"/>
          </a:p>
        </p:txBody>
      </p:sp>
    </p:spTree>
    <p:extLst>
      <p:ext uri="{BB962C8B-B14F-4D97-AF65-F5344CB8AC3E}">
        <p14:creationId xmlns:p14="http://schemas.microsoft.com/office/powerpoint/2010/main" val="3131711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U" noProof="0" dirty="0"/>
          </a:p>
        </p:txBody>
      </p:sp>
      <p:sp>
        <p:nvSpPr>
          <p:cNvPr id="4" name="Slide Number Placeholder 3"/>
          <p:cNvSpPr>
            <a:spLocks noGrp="1"/>
          </p:cNvSpPr>
          <p:nvPr>
            <p:ph type="sldNum" sz="quarter" idx="5"/>
          </p:nvPr>
        </p:nvSpPr>
        <p:spPr/>
        <p:txBody>
          <a:bodyPr/>
          <a:lstStyle/>
          <a:p>
            <a:fld id="{C7BEF474-7DA0-42CB-80BA-91AA57AF4F1D}" type="slidenum">
              <a:rPr lang="en-US" smtClean="0"/>
              <a:t>11</a:t>
            </a:fld>
            <a:endParaRPr lang="en-US"/>
          </a:p>
        </p:txBody>
      </p:sp>
    </p:spTree>
    <p:extLst>
      <p:ext uri="{BB962C8B-B14F-4D97-AF65-F5344CB8AC3E}">
        <p14:creationId xmlns:p14="http://schemas.microsoft.com/office/powerpoint/2010/main" val="16862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noProof="0" dirty="0"/>
          </a:p>
        </p:txBody>
      </p:sp>
      <p:sp>
        <p:nvSpPr>
          <p:cNvPr id="4" name="Slide Number Placeholder 3"/>
          <p:cNvSpPr>
            <a:spLocks noGrp="1"/>
          </p:cNvSpPr>
          <p:nvPr>
            <p:ph type="sldNum" sz="quarter" idx="5"/>
          </p:nvPr>
        </p:nvSpPr>
        <p:spPr/>
        <p:txBody>
          <a:bodyPr/>
          <a:lstStyle/>
          <a:p>
            <a:fld id="{C7BEF474-7DA0-42CB-80BA-91AA57AF4F1D}" type="slidenum">
              <a:rPr lang="en-US" smtClean="0"/>
              <a:t>12</a:t>
            </a:fld>
            <a:endParaRPr lang="en-US"/>
          </a:p>
        </p:txBody>
      </p:sp>
    </p:spTree>
    <p:extLst>
      <p:ext uri="{BB962C8B-B14F-4D97-AF65-F5344CB8AC3E}">
        <p14:creationId xmlns:p14="http://schemas.microsoft.com/office/powerpoint/2010/main" val="244532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noProof="0" dirty="0"/>
          </a:p>
        </p:txBody>
      </p:sp>
      <p:sp>
        <p:nvSpPr>
          <p:cNvPr id="4" name="Slide Number Placeholder 3"/>
          <p:cNvSpPr>
            <a:spLocks noGrp="1"/>
          </p:cNvSpPr>
          <p:nvPr>
            <p:ph type="sldNum" sz="quarter" idx="5"/>
          </p:nvPr>
        </p:nvSpPr>
        <p:spPr/>
        <p:txBody>
          <a:bodyPr/>
          <a:lstStyle/>
          <a:p>
            <a:fld id="{C7BEF474-7DA0-42CB-80BA-91AA57AF4F1D}" type="slidenum">
              <a:rPr lang="en-US" smtClean="0"/>
              <a:t>13</a:t>
            </a:fld>
            <a:endParaRPr lang="en-US"/>
          </a:p>
        </p:txBody>
      </p:sp>
    </p:spTree>
    <p:extLst>
      <p:ext uri="{BB962C8B-B14F-4D97-AF65-F5344CB8AC3E}">
        <p14:creationId xmlns:p14="http://schemas.microsoft.com/office/powerpoint/2010/main" val="77879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14</a:t>
            </a:fld>
            <a:endParaRPr lang="en-US"/>
          </a:p>
        </p:txBody>
      </p:sp>
    </p:spTree>
    <p:extLst>
      <p:ext uri="{BB962C8B-B14F-4D97-AF65-F5344CB8AC3E}">
        <p14:creationId xmlns:p14="http://schemas.microsoft.com/office/powerpoint/2010/main" val="35834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15</a:t>
            </a:fld>
            <a:endParaRPr lang="en-US"/>
          </a:p>
        </p:txBody>
      </p:sp>
    </p:spTree>
    <p:extLst>
      <p:ext uri="{BB962C8B-B14F-4D97-AF65-F5344CB8AC3E}">
        <p14:creationId xmlns:p14="http://schemas.microsoft.com/office/powerpoint/2010/main" val="325637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19</a:t>
            </a:fld>
            <a:endParaRPr lang="en-US"/>
          </a:p>
        </p:txBody>
      </p:sp>
    </p:spTree>
    <p:extLst>
      <p:ext uri="{BB962C8B-B14F-4D97-AF65-F5344CB8AC3E}">
        <p14:creationId xmlns:p14="http://schemas.microsoft.com/office/powerpoint/2010/main" val="363528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2</a:t>
            </a:fld>
            <a:endParaRPr lang="en-US"/>
          </a:p>
        </p:txBody>
      </p:sp>
    </p:spTree>
    <p:extLst>
      <p:ext uri="{BB962C8B-B14F-4D97-AF65-F5344CB8AC3E}">
        <p14:creationId xmlns:p14="http://schemas.microsoft.com/office/powerpoint/2010/main" val="2329904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a:t>Cuando</a:t>
            </a:r>
            <a:r>
              <a:rPr lang="en-US" sz="1600" dirty="0"/>
              <a:t> se </a:t>
            </a:r>
            <a:r>
              <a:rPr lang="en-US" sz="1600" dirty="0" err="1"/>
              <a:t>hace</a:t>
            </a:r>
            <a:r>
              <a:rPr lang="en-US" sz="1600" dirty="0"/>
              <a:t> </a:t>
            </a:r>
            <a:r>
              <a:rPr lang="en-US" sz="1600" dirty="0" err="1"/>
              <a:t>una</a:t>
            </a:r>
            <a:r>
              <a:rPr lang="en-US" sz="1600" dirty="0"/>
              <a:t> </a:t>
            </a:r>
            <a:r>
              <a:rPr lang="en-US" sz="1600" dirty="0" err="1"/>
              <a:t>consagración</a:t>
            </a:r>
            <a:r>
              <a:rPr lang="en-US" sz="1600" dirty="0"/>
              <a:t>, se </a:t>
            </a:r>
            <a:r>
              <a:rPr lang="en-US" sz="1600" dirty="0" err="1"/>
              <a:t>hace</a:t>
            </a:r>
            <a:r>
              <a:rPr lang="en-US" sz="1600" dirty="0"/>
              <a:t> </a:t>
            </a:r>
            <a:r>
              <a:rPr lang="en-US" sz="1600" dirty="0" err="1"/>
              <a:t>una</a:t>
            </a:r>
            <a:r>
              <a:rPr lang="en-US" sz="1600" dirty="0"/>
              <a:t> </a:t>
            </a:r>
            <a:r>
              <a:rPr lang="en-US" sz="1600" dirty="0" err="1"/>
              <a:t>oración</a:t>
            </a:r>
            <a:r>
              <a:rPr lang="en-US" sz="1600" dirty="0"/>
              <a:t> de </a:t>
            </a:r>
            <a:r>
              <a:rPr lang="en-US" sz="1600" dirty="0" err="1"/>
              <a:t>entrega</a:t>
            </a:r>
            <a:r>
              <a:rPr lang="en-US" sz="1600" dirty="0"/>
              <a:t>.</a:t>
            </a:r>
          </a:p>
          <a:p>
            <a:endParaRPr lang="en-US" sz="1600" dirty="0"/>
          </a:p>
          <a:p>
            <a:r>
              <a:rPr lang="en-US" sz="1600" dirty="0" err="1"/>
              <a:t>Vamos</a:t>
            </a:r>
            <a:r>
              <a:rPr lang="en-US" sz="1600" dirty="0"/>
              <a:t> a </a:t>
            </a:r>
            <a:r>
              <a:rPr lang="en-US" sz="1600" dirty="0" err="1"/>
              <a:t>practicar</a:t>
            </a:r>
            <a:r>
              <a:rPr lang="en-US" sz="1600" dirty="0"/>
              <a:t> </a:t>
            </a:r>
            <a:r>
              <a:rPr lang="en-US" sz="1600" dirty="0" err="1"/>
              <a:t>esta</a:t>
            </a:r>
            <a:r>
              <a:rPr lang="en-US" sz="1600" dirty="0"/>
              <a:t> </a:t>
            </a:r>
            <a:r>
              <a:rPr lang="en-US" sz="1600" dirty="0" err="1"/>
              <a:t>pequeña</a:t>
            </a:r>
            <a:r>
              <a:rPr lang="en-US" sz="1600" dirty="0"/>
              <a:t> </a:t>
            </a:r>
            <a:r>
              <a:rPr lang="en-US" sz="1600" dirty="0" err="1"/>
              <a:t>oración</a:t>
            </a:r>
            <a:endParaRPr lang="en-US" sz="1600" dirty="0"/>
          </a:p>
        </p:txBody>
      </p:sp>
      <p:sp>
        <p:nvSpPr>
          <p:cNvPr id="4" name="Slide Number Placeholder 3"/>
          <p:cNvSpPr>
            <a:spLocks noGrp="1"/>
          </p:cNvSpPr>
          <p:nvPr>
            <p:ph type="sldNum" sz="quarter" idx="10"/>
          </p:nvPr>
        </p:nvSpPr>
        <p:spPr/>
        <p:txBody>
          <a:bodyPr/>
          <a:lstStyle/>
          <a:p>
            <a:fld id="{F9C7D5BF-8D52-4127-BB9F-BAF31E859975}" type="slidenum">
              <a:rPr lang="en-US" smtClean="0"/>
              <a:pPr/>
              <a:t>20</a:t>
            </a:fld>
            <a:endParaRPr lang="en-US"/>
          </a:p>
        </p:txBody>
      </p:sp>
    </p:spTree>
    <p:extLst>
      <p:ext uri="{BB962C8B-B14F-4D97-AF65-F5344CB8AC3E}">
        <p14:creationId xmlns:p14="http://schemas.microsoft.com/office/powerpoint/2010/main" val="226253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21</a:t>
            </a:fld>
            <a:endParaRPr lang="en-US"/>
          </a:p>
        </p:txBody>
      </p:sp>
    </p:spTree>
    <p:extLst>
      <p:ext uri="{BB962C8B-B14F-4D97-AF65-F5344CB8AC3E}">
        <p14:creationId xmlns:p14="http://schemas.microsoft.com/office/powerpoint/2010/main" val="426484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22</a:t>
            </a:fld>
            <a:endParaRPr lang="en-US"/>
          </a:p>
        </p:txBody>
      </p:sp>
    </p:spTree>
    <p:extLst>
      <p:ext uri="{BB962C8B-B14F-4D97-AF65-F5344CB8AC3E}">
        <p14:creationId xmlns:p14="http://schemas.microsoft.com/office/powerpoint/2010/main" val="3707480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24</a:t>
            </a:fld>
            <a:endParaRPr lang="en-US"/>
          </a:p>
        </p:txBody>
      </p:sp>
    </p:spTree>
    <p:extLst>
      <p:ext uri="{BB962C8B-B14F-4D97-AF65-F5344CB8AC3E}">
        <p14:creationId xmlns:p14="http://schemas.microsoft.com/office/powerpoint/2010/main" val="306576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3</a:t>
            </a:fld>
            <a:endParaRPr lang="en-US"/>
          </a:p>
        </p:txBody>
      </p:sp>
    </p:spTree>
    <p:extLst>
      <p:ext uri="{BB962C8B-B14F-4D97-AF65-F5344CB8AC3E}">
        <p14:creationId xmlns:p14="http://schemas.microsoft.com/office/powerpoint/2010/main" val="120893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4</a:t>
            </a:fld>
            <a:endParaRPr lang="en-US"/>
          </a:p>
        </p:txBody>
      </p:sp>
    </p:spTree>
    <p:extLst>
      <p:ext uri="{BB962C8B-B14F-4D97-AF65-F5344CB8AC3E}">
        <p14:creationId xmlns:p14="http://schemas.microsoft.com/office/powerpoint/2010/main" val="103981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c1c4b2f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3c1c4b2f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6</a:t>
            </a:fld>
            <a:endParaRPr lang="en-US"/>
          </a:p>
        </p:txBody>
      </p:sp>
    </p:spTree>
    <p:extLst>
      <p:ext uri="{BB962C8B-B14F-4D97-AF65-F5344CB8AC3E}">
        <p14:creationId xmlns:p14="http://schemas.microsoft.com/office/powerpoint/2010/main" val="369931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7</a:t>
            </a:fld>
            <a:endParaRPr lang="en-US"/>
          </a:p>
        </p:txBody>
      </p:sp>
    </p:spTree>
    <p:extLst>
      <p:ext uri="{BB962C8B-B14F-4D97-AF65-F5344CB8AC3E}">
        <p14:creationId xmlns:p14="http://schemas.microsoft.com/office/powerpoint/2010/main" val="342415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8</a:t>
            </a:fld>
            <a:endParaRPr lang="en-US"/>
          </a:p>
        </p:txBody>
      </p:sp>
    </p:spTree>
    <p:extLst>
      <p:ext uri="{BB962C8B-B14F-4D97-AF65-F5344CB8AC3E}">
        <p14:creationId xmlns:p14="http://schemas.microsoft.com/office/powerpoint/2010/main" val="360187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C7BEF474-7DA0-42CB-80BA-91AA57AF4F1D}" type="slidenum">
              <a:rPr lang="en-US" smtClean="0"/>
              <a:t>9</a:t>
            </a:fld>
            <a:endParaRPr lang="en-US"/>
          </a:p>
        </p:txBody>
      </p:sp>
    </p:spTree>
    <p:extLst>
      <p:ext uri="{BB962C8B-B14F-4D97-AF65-F5344CB8AC3E}">
        <p14:creationId xmlns:p14="http://schemas.microsoft.com/office/powerpoint/2010/main" val="170465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697A-CE9B-42BF-B254-20A080948F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CB1823-8674-4005-B371-1F2D0246E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7FC21-30EA-4ACD-A88C-3E687BF2D986}"/>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5" name="Footer Placeholder 4">
            <a:extLst>
              <a:ext uri="{FF2B5EF4-FFF2-40B4-BE49-F238E27FC236}">
                <a16:creationId xmlns:a16="http://schemas.microsoft.com/office/drawing/2014/main" id="{FFFFAA93-E259-4E73-8CEC-93A0277A4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83B5D-ED7D-4C9C-A220-9A22D4A97DFE}"/>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3277203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8489-11EA-40EE-A7B7-73670FC7B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2CFDF-C89C-4C85-8C84-3B1EA1F11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DCC42-BEF3-43E4-865D-E67AE99C05A2}"/>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5" name="Footer Placeholder 4">
            <a:extLst>
              <a:ext uri="{FF2B5EF4-FFF2-40B4-BE49-F238E27FC236}">
                <a16:creationId xmlns:a16="http://schemas.microsoft.com/office/drawing/2014/main" id="{FD842A42-7E79-43FE-98EE-C0A198FEF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96D87-8AE0-45C2-BCF8-414AF09424FB}"/>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480853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F4BAC-2E26-454C-B021-4079EB14A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51FEF-B436-403C-A7A5-B07FD8E1DB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D5CFC-4D2A-484D-AE90-658EDFD4DCEF}"/>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5" name="Footer Placeholder 4">
            <a:extLst>
              <a:ext uri="{FF2B5EF4-FFF2-40B4-BE49-F238E27FC236}">
                <a16:creationId xmlns:a16="http://schemas.microsoft.com/office/drawing/2014/main" id="{00DEE3B4-DAA1-40BF-BA6F-9BCC9E232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3B0BA-056F-4074-ABB4-CAAA58F70B6E}"/>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3769838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B3C05-3F0C-4AA2-8E12-00A486F12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B218D-DA0C-4638-9FF8-CF216C0AE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41C79-1141-46DA-903E-06E63D761794}"/>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5" name="Footer Placeholder 4">
            <a:extLst>
              <a:ext uri="{FF2B5EF4-FFF2-40B4-BE49-F238E27FC236}">
                <a16:creationId xmlns:a16="http://schemas.microsoft.com/office/drawing/2014/main" id="{080E650F-B7AA-4F06-8C63-55A953439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16951-411C-43B7-BA33-CE5A3DD8E67A}"/>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32571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3585C-D3FA-4AD9-ADAF-7DFA8B8D5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E4956-BB56-4943-8582-EFBEE8797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B19098-EC3C-4494-AC35-0595098D89E3}"/>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5" name="Footer Placeholder 4">
            <a:extLst>
              <a:ext uri="{FF2B5EF4-FFF2-40B4-BE49-F238E27FC236}">
                <a16:creationId xmlns:a16="http://schemas.microsoft.com/office/drawing/2014/main" id="{CD479040-5925-4685-BF2E-3243E5E44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BED4D-0D15-4974-AC66-F3E533F8A1C6}"/>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2679575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E5AE-0E17-4A82-AF02-5C4BC6FE1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3428B-8658-4896-9490-DF90148BF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C3A7A-8329-4189-A293-49E77B7CF7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B15CD-68A5-40E1-8EB6-189FF97BEBA1}"/>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6" name="Footer Placeholder 5">
            <a:extLst>
              <a:ext uri="{FF2B5EF4-FFF2-40B4-BE49-F238E27FC236}">
                <a16:creationId xmlns:a16="http://schemas.microsoft.com/office/drawing/2014/main" id="{2179CEC5-35F2-407E-BBAA-CC86DDE27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2C0F1-82A1-4F0F-BCF4-C4C470CBD085}"/>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000285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400E-C862-46CC-A96B-4256E1E8E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0A214F-1348-4EBD-9E2A-BE327557F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9E62F-AA8D-4C3A-87E0-97B370BC8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FE76CE-A328-4FA9-AADD-34D445A82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B44E0-E572-4AE1-857A-DE08863DF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3DC088-0E04-4C95-87A5-701697862B94}"/>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8" name="Footer Placeholder 7">
            <a:extLst>
              <a:ext uri="{FF2B5EF4-FFF2-40B4-BE49-F238E27FC236}">
                <a16:creationId xmlns:a16="http://schemas.microsoft.com/office/drawing/2014/main" id="{4E880172-9644-49A2-BDC8-B3B1B34CA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076C2-C1F6-4CB5-B341-F968E0C6F89E}"/>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52218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23FA-8198-4FAB-B08A-E63A07D63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F4A4CD-B7DA-424C-A8F7-248C200ECFC5}"/>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4" name="Footer Placeholder 3">
            <a:extLst>
              <a:ext uri="{FF2B5EF4-FFF2-40B4-BE49-F238E27FC236}">
                <a16:creationId xmlns:a16="http://schemas.microsoft.com/office/drawing/2014/main" id="{6FC2E1AA-2EB6-4351-B22F-E14CC42BC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575D1A-16FB-432E-968A-1CE48A76D5B3}"/>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137748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B9F5A-32DD-4592-8F55-5D3148EDB2BB}"/>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3" name="Footer Placeholder 2">
            <a:extLst>
              <a:ext uri="{FF2B5EF4-FFF2-40B4-BE49-F238E27FC236}">
                <a16:creationId xmlns:a16="http://schemas.microsoft.com/office/drawing/2014/main" id="{6A9EE4C0-A01F-452E-8CB4-815B22992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18164-6306-4B37-B176-3E37B44A4FC9}"/>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2852317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C85C-1F48-45A5-8DED-D435DF9AB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6A573-4CC2-40F7-88B8-D19B54A49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E1420-7008-4C19-ACFA-BCA199BA4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FD559-FA11-4AE7-BA45-1F1F6B4657A3}"/>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6" name="Footer Placeholder 5">
            <a:extLst>
              <a:ext uri="{FF2B5EF4-FFF2-40B4-BE49-F238E27FC236}">
                <a16:creationId xmlns:a16="http://schemas.microsoft.com/office/drawing/2014/main" id="{C1E78317-B26B-4EDC-AE5A-12AAE102E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D7288-ECEA-4FDE-916F-BCB7815BE104}"/>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26531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51CA-AE35-4D0D-83AD-0093CBE8F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6225A-D041-4C2F-A254-2B194E030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D0B784-CFEE-4146-B31F-B7545570F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B5BD2-626C-4E63-9DAA-8F26AE76373A}"/>
              </a:ext>
            </a:extLst>
          </p:cNvPr>
          <p:cNvSpPr>
            <a:spLocks noGrp="1"/>
          </p:cNvSpPr>
          <p:nvPr>
            <p:ph type="dt" sz="half" idx="10"/>
          </p:nvPr>
        </p:nvSpPr>
        <p:spPr/>
        <p:txBody>
          <a:bodyPr/>
          <a:lstStyle/>
          <a:p>
            <a:fld id="{C15AB8AE-EDE1-4E26-832F-7981E5E07F6E}" type="datetimeFigureOut">
              <a:rPr lang="en-US" smtClean="0"/>
              <a:t>10/24/2024</a:t>
            </a:fld>
            <a:endParaRPr lang="en-US"/>
          </a:p>
        </p:txBody>
      </p:sp>
      <p:sp>
        <p:nvSpPr>
          <p:cNvPr id="6" name="Footer Placeholder 5">
            <a:extLst>
              <a:ext uri="{FF2B5EF4-FFF2-40B4-BE49-F238E27FC236}">
                <a16:creationId xmlns:a16="http://schemas.microsoft.com/office/drawing/2014/main" id="{9E3DCD7C-5BB8-4801-9C71-1BC968EC9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0AD3C-9318-459F-8BF8-1B5298D340CD}"/>
              </a:ext>
            </a:extLst>
          </p:cNvPr>
          <p:cNvSpPr>
            <a:spLocks noGrp="1"/>
          </p:cNvSpPr>
          <p:nvPr>
            <p:ph type="sldNum" sz="quarter" idx="12"/>
          </p:nvPr>
        </p:nvSpPr>
        <p:spPr/>
        <p:txBody>
          <a:bodyPr/>
          <a:lstStyle/>
          <a:p>
            <a:fld id="{E4BD336D-C94E-44EA-A735-4871BD34EEDF}" type="slidenum">
              <a:rPr lang="en-US" smtClean="0"/>
              <a:t>‹#›</a:t>
            </a:fld>
            <a:endParaRPr lang="en-US"/>
          </a:p>
        </p:txBody>
      </p:sp>
    </p:spTree>
    <p:extLst>
      <p:ext uri="{BB962C8B-B14F-4D97-AF65-F5344CB8AC3E}">
        <p14:creationId xmlns:p14="http://schemas.microsoft.com/office/powerpoint/2010/main" val="3315403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534CB-9225-4A4D-98D4-1E748B5B5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DA344-9113-42CC-BBAF-6D64843CB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68A98-CE11-47DD-BD2C-A1B2D9815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AB8AE-EDE1-4E26-832F-7981E5E07F6E}" type="datetimeFigureOut">
              <a:rPr lang="en-US" smtClean="0"/>
              <a:t>10/24/2024</a:t>
            </a:fld>
            <a:endParaRPr lang="en-US"/>
          </a:p>
        </p:txBody>
      </p:sp>
      <p:sp>
        <p:nvSpPr>
          <p:cNvPr id="5" name="Footer Placeholder 4">
            <a:extLst>
              <a:ext uri="{FF2B5EF4-FFF2-40B4-BE49-F238E27FC236}">
                <a16:creationId xmlns:a16="http://schemas.microsoft.com/office/drawing/2014/main" id="{7493E73D-04D1-4DFC-AA3B-95ACB598D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4485D-F590-4C7D-BF07-FC5211177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D336D-C94E-44EA-A735-4871BD34EEDF}" type="slidenum">
              <a:rPr lang="en-US" smtClean="0"/>
              <a:t>‹#›</a:t>
            </a:fld>
            <a:endParaRPr lang="en-US"/>
          </a:p>
        </p:txBody>
      </p:sp>
    </p:spTree>
    <p:extLst>
      <p:ext uri="{BB962C8B-B14F-4D97-AF65-F5344CB8AC3E}">
        <p14:creationId xmlns:p14="http://schemas.microsoft.com/office/powerpoint/2010/main" val="139110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6hObhwMHeAhWqwFkKHZaLDvwQjRx6BAgBEAU&amp;url=https://www.wattpad.com/story/137630044-exchange-of-hearts&amp;psig=AOvVaw2PKtJ2eVgTs_5ISEFnSen5&amp;ust=1541653338119464"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s://www.google.com/url?sa=i&amp;rct=j&amp;q=&amp;esrc=s&amp;source=images&amp;cd=&amp;cad=rja&amp;uact=8&amp;ved=2ahUKEwj6hObhwMHeAhWqwFkKHZaLDvwQjRx6BAgBEAU&amp;url=https://www.wattpad.com/story/137630044-exchange-of-hearts&amp;psig=AOvVaw2PKtJ2eVgTs_5ISEFnSen5&amp;ust=154165333811946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www.google.com/url?sa=i&amp;rct=j&amp;q=&amp;esrc=s&amp;source=images&amp;cd=&amp;cad=rja&amp;uact=8&amp;ved=2ahUKEwj6hObhwMHeAhWqwFkKHZaLDvwQjRx6BAgBEAU&amp;url=https://www.wattpad.com/story/137630044-exchange-of-hearts&amp;psig=AOvVaw2PKtJ2eVgTs_5ISEFnSen5&amp;ust=154165333811946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HpTiXLSyGgM?feature=oembed" TargetMode="External"/><Relationship Id="rId5" Type="http://schemas.openxmlformats.org/officeDocument/2006/relationships/image" Target="../media/image4.jpeg"/><Relationship Id="rId4" Type="http://schemas.openxmlformats.org/officeDocument/2006/relationships/hyperlink" Target="https://youtu.be/HpTiXLSyGg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hyperlink" Target="https://marthasialer-9.blogspot.com/2014/05/estimulacion-auditiva-y-visual-para.html" TargetMode="External"/><Relationship Id="rId13" Type="http://schemas.openxmlformats.org/officeDocument/2006/relationships/image" Target="../media/image37.jpg"/><Relationship Id="rId1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34.gif"/><Relationship Id="rId12" Type="http://schemas.openxmlformats.org/officeDocument/2006/relationships/hyperlink" Target="https://www.dermapixel.com/2015/09/la-alergia-de-la-nina.html" TargetMode="External"/><Relationship Id="rId17" Type="http://schemas.openxmlformats.org/officeDocument/2006/relationships/image" Target="../media/image40.jpeg"/><Relationship Id="rId2" Type="http://schemas.openxmlformats.org/officeDocument/2006/relationships/video" Target="https://www.youtube.com/embed/2B9KrS5tfz8?feature=oembed" TargetMode="External"/><Relationship Id="rId16" Type="http://schemas.openxmlformats.org/officeDocument/2006/relationships/image" Target="../media/image39.jpeg"/><Relationship Id="rId1" Type="http://schemas.openxmlformats.org/officeDocument/2006/relationships/video" Target="https://www.youtube.com/embed/87BHTMtI_dY?feature=oembed" TargetMode="External"/><Relationship Id="rId6" Type="http://schemas.openxmlformats.org/officeDocument/2006/relationships/hyperlink" Target="https://pxhere.com/es/photo/775172" TargetMode="External"/><Relationship Id="rId11" Type="http://schemas.openxmlformats.org/officeDocument/2006/relationships/image" Target="../media/image36.JPG"/><Relationship Id="rId5" Type="http://schemas.openxmlformats.org/officeDocument/2006/relationships/image" Target="../media/image33.jpeg"/><Relationship Id="rId15" Type="http://schemas.openxmlformats.org/officeDocument/2006/relationships/image" Target="../media/image38.jpeg"/><Relationship Id="rId10" Type="http://schemas.openxmlformats.org/officeDocument/2006/relationships/hyperlink" Target="https://www.pexels.com/photo/baby-baby-hand-love-433493/" TargetMode="External"/><Relationship Id="rId19" Type="http://schemas.microsoft.com/office/2007/relationships/hdphoto" Target="../media/hdphoto1.wdp"/><Relationship Id="rId4" Type="http://schemas.openxmlformats.org/officeDocument/2006/relationships/notesSlide" Target="../notesSlides/notesSlide21.xml"/><Relationship Id="rId9" Type="http://schemas.openxmlformats.org/officeDocument/2006/relationships/image" Target="../media/image35.jpg"/><Relationship Id="rId14" Type="http://schemas.openxmlformats.org/officeDocument/2006/relationships/hyperlink" Target="https://www.wikidoc.org/index.php/Nose_disea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ideo" Target="https://www.youtube.com/embed/V7xeJhuAA18?feature=oembed" TargetMode="External"/><Relationship Id="rId5" Type="http://schemas.openxmlformats.org/officeDocument/2006/relationships/image" Target="../media/image44.jpeg"/><Relationship Id="rId4" Type="http://schemas.openxmlformats.org/officeDocument/2006/relationships/hyperlink" Target="https://youtu.be/V7xeJhuAA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2pTEb7u3iAs?feature=oembed" TargetMode="External"/><Relationship Id="rId5" Type="http://schemas.openxmlformats.org/officeDocument/2006/relationships/image" Target="../media/image14.jpeg"/><Relationship Id="rId4" Type="http://schemas.openxmlformats.org/officeDocument/2006/relationships/hyperlink" Target="https://youtu.be/2pTEb7u3iAs?si=2Xes2ku40URqZmM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3A27-6786-43E9-B866-391CB23B2697}"/>
              </a:ext>
            </a:extLst>
          </p:cNvPr>
          <p:cNvSpPr>
            <a:spLocks noGrp="1"/>
          </p:cNvSpPr>
          <p:nvPr>
            <p:ph type="title"/>
          </p:nvPr>
        </p:nvSpPr>
        <p:spPr>
          <a:xfrm>
            <a:off x="442351" y="4007372"/>
            <a:ext cx="7000875" cy="2150541"/>
          </a:xfrm>
          <a:effectLst>
            <a:outerShdw blurRad="50800" dist="38100" algn="l" rotWithShape="0">
              <a:prstClr val="black">
                <a:alpha val="40000"/>
              </a:prstClr>
            </a:outerShdw>
          </a:effectLst>
        </p:spPr>
        <p:txBody>
          <a:bodyPr>
            <a:noAutofit/>
          </a:bodyPr>
          <a:lstStyle/>
          <a:p>
            <a:pPr algn="ctr"/>
            <a:r>
              <a:rPr lang="es-ES" sz="5000" b="1" dirty="0">
                <a:ln>
                  <a:solidFill>
                    <a:srgbClr val="FFFF00"/>
                  </a:solidFill>
                </a:ln>
                <a:solidFill>
                  <a:srgbClr val="FFC000"/>
                </a:solidFill>
                <a:latin typeface="Bodoni MT" panose="02070603080606020203" pitchFamily="18" charset="0"/>
              </a:rPr>
              <a:t>La Historia </a:t>
            </a:r>
            <a:br>
              <a:rPr lang="es-ES" sz="5000" b="1" dirty="0">
                <a:ln>
                  <a:solidFill>
                    <a:srgbClr val="FFFF00"/>
                  </a:solidFill>
                </a:ln>
                <a:solidFill>
                  <a:srgbClr val="FFC000"/>
                </a:solidFill>
                <a:latin typeface="Bodoni MT" panose="02070603080606020203" pitchFamily="18" charset="0"/>
              </a:rPr>
            </a:br>
            <a:r>
              <a:rPr lang="es-ES" sz="5000" b="1" dirty="0">
                <a:ln>
                  <a:solidFill>
                    <a:srgbClr val="FFFF00"/>
                  </a:solidFill>
                </a:ln>
                <a:solidFill>
                  <a:srgbClr val="FFC000"/>
                </a:solidFill>
                <a:latin typeface="Bodoni MT" panose="02070603080606020203" pitchFamily="18" charset="0"/>
              </a:rPr>
              <a:t>de la </a:t>
            </a:r>
            <a:br>
              <a:rPr lang="es-ES" sz="5000" b="1" dirty="0">
                <a:ln>
                  <a:solidFill>
                    <a:srgbClr val="FFFF00"/>
                  </a:solidFill>
                </a:ln>
                <a:solidFill>
                  <a:srgbClr val="FFC000"/>
                </a:solidFill>
                <a:latin typeface="Bodoni MT" panose="02070603080606020203" pitchFamily="18" charset="0"/>
              </a:rPr>
            </a:br>
            <a:r>
              <a:rPr lang="es-ES" sz="5000" b="1" dirty="0">
                <a:ln>
                  <a:solidFill>
                    <a:srgbClr val="FFFF00"/>
                  </a:solidFill>
                </a:ln>
                <a:solidFill>
                  <a:srgbClr val="FFC000"/>
                </a:solidFill>
                <a:latin typeface="Bodoni MT" panose="02070603080606020203" pitchFamily="18" charset="0"/>
              </a:rPr>
              <a:t>Virgen de </a:t>
            </a:r>
            <a:r>
              <a:rPr lang="es-ES" sz="5000" b="1" dirty="0" err="1">
                <a:ln>
                  <a:solidFill>
                    <a:srgbClr val="FFFF00"/>
                  </a:solidFill>
                </a:ln>
                <a:solidFill>
                  <a:srgbClr val="FFC000"/>
                </a:solidFill>
                <a:latin typeface="Bodoni MT" panose="02070603080606020203" pitchFamily="18" charset="0"/>
              </a:rPr>
              <a:t>Pontmain</a:t>
            </a:r>
            <a:endParaRPr lang="en-US" sz="5000" b="1" dirty="0">
              <a:ln>
                <a:solidFill>
                  <a:srgbClr val="FFFF00"/>
                </a:solidFill>
              </a:ln>
              <a:solidFill>
                <a:srgbClr val="FFC000"/>
              </a:solidFill>
              <a:latin typeface="Bodoni MT" panose="02070603080606020203" pitchFamily="18" charset="0"/>
            </a:endParaRPr>
          </a:p>
        </p:txBody>
      </p:sp>
      <p:pic>
        <p:nvPicPr>
          <p:cNvPr id="6" name="Picture 5">
            <a:extLst>
              <a:ext uri="{FF2B5EF4-FFF2-40B4-BE49-F238E27FC236}">
                <a16:creationId xmlns:a16="http://schemas.microsoft.com/office/drawing/2014/main" id="{360154E5-AC29-45EE-9C1D-2AB4E9FA6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99" y="185737"/>
            <a:ext cx="1725452" cy="172545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BA5568A0-8BD8-DE78-2E75-97F80134B573}"/>
              </a:ext>
            </a:extLst>
          </p:cNvPr>
          <p:cNvSpPr txBox="1"/>
          <p:nvPr/>
        </p:nvSpPr>
        <p:spPr>
          <a:xfrm>
            <a:off x="2985247" y="185737"/>
            <a:ext cx="8592671" cy="1015663"/>
          </a:xfrm>
          <a:prstGeom prst="rect">
            <a:avLst/>
          </a:prstGeom>
          <a:noFill/>
        </p:spPr>
        <p:txBody>
          <a:bodyPr wrap="square" rtlCol="0">
            <a:spAutoFit/>
          </a:bodyPr>
          <a:lstStyle/>
          <a:p>
            <a:pPr algn="ctr"/>
            <a:r>
              <a:rPr lang="en-US" sz="4000" dirty="0">
                <a:solidFill>
                  <a:srgbClr val="0070C0"/>
                </a:solidFill>
                <a:effectLst>
                  <a:outerShdw blurRad="50800" dist="38100" algn="l" rotWithShape="0">
                    <a:prstClr val="black">
                      <a:alpha val="40000"/>
                    </a:prstClr>
                  </a:outerShdw>
                </a:effectLst>
                <a:latin typeface="+mj-lt"/>
                <a:ea typeface="+mj-ea"/>
                <a:cs typeface="+mj-cs"/>
              </a:rPr>
              <a:t>MINISTERIO AMIGOS DE JESUS Y MARIA</a:t>
            </a:r>
          </a:p>
          <a:p>
            <a:pPr algn="ctr"/>
            <a:r>
              <a:rPr lang="en-US" sz="2000" dirty="0">
                <a:solidFill>
                  <a:srgbClr val="0070C0"/>
                </a:solidFill>
                <a:effectLst>
                  <a:outerShdw blurRad="50800" dist="38100" algn="l" rotWithShape="0">
                    <a:prstClr val="black">
                      <a:alpha val="40000"/>
                    </a:prstClr>
                  </a:outerShdw>
                </a:effectLst>
                <a:latin typeface="+mj-lt"/>
                <a:ea typeface="+mj-ea"/>
                <a:cs typeface="+mj-cs"/>
              </a:rPr>
              <a:t>WWW.FCPEACE.ORG</a:t>
            </a:r>
          </a:p>
        </p:txBody>
      </p:sp>
      <p:sp>
        <p:nvSpPr>
          <p:cNvPr id="4" name="TextBox 3">
            <a:extLst>
              <a:ext uri="{FF2B5EF4-FFF2-40B4-BE49-F238E27FC236}">
                <a16:creationId xmlns:a16="http://schemas.microsoft.com/office/drawing/2014/main" id="{B49FD73D-7435-8267-D90B-6858ED165842}"/>
              </a:ext>
            </a:extLst>
          </p:cNvPr>
          <p:cNvSpPr txBox="1"/>
          <p:nvPr/>
        </p:nvSpPr>
        <p:spPr>
          <a:xfrm>
            <a:off x="306620" y="2521100"/>
            <a:ext cx="7272338" cy="1600438"/>
          </a:xfrm>
          <a:prstGeom prst="rect">
            <a:avLst/>
          </a:prstGeom>
          <a:noFill/>
        </p:spPr>
        <p:txBody>
          <a:bodyPr wrap="square" rtlCol="0">
            <a:spAutoFit/>
          </a:bodyPr>
          <a:lstStyle/>
          <a:p>
            <a:pPr algn="ctr"/>
            <a:r>
              <a:rPr lang="es-419" sz="4000" dirty="0">
                <a:solidFill>
                  <a:srgbClr val="0070C0"/>
                </a:solidFill>
                <a:effectLst>
                  <a:outerShdw blurRad="50800" dist="38100" algn="l" rotWithShape="0">
                    <a:prstClr val="black">
                      <a:alpha val="40000"/>
                    </a:prstClr>
                  </a:outerShdw>
                </a:effectLst>
                <a:latin typeface="+mj-lt"/>
                <a:ea typeface="+mj-ea"/>
                <a:cs typeface="+mj-cs"/>
              </a:rPr>
              <a:t>CONSAGRACIÓN AL INMACULADO CORAZÓN DE MARÍA</a:t>
            </a:r>
          </a:p>
          <a:p>
            <a:endParaRPr lang="en-US" dirty="0"/>
          </a:p>
        </p:txBody>
      </p:sp>
      <p:pic>
        <p:nvPicPr>
          <p:cNvPr id="1026" name="Picture 2" descr="Our Lady of Hope Info | Our Lady of Hope Catholic Church">
            <a:extLst>
              <a:ext uri="{FF2B5EF4-FFF2-40B4-BE49-F238E27FC236}">
                <a16:creationId xmlns:a16="http://schemas.microsoft.com/office/drawing/2014/main" id="{209E42E6-D7C0-6C9C-134B-B7187DE67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181571"/>
            <a:ext cx="2419350" cy="424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89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BC4-0711-B0FB-EF83-E3F8D5319C40}"/>
              </a:ext>
            </a:extLst>
          </p:cNvPr>
          <p:cNvSpPr>
            <a:spLocks noGrp="1"/>
          </p:cNvSpPr>
          <p:nvPr>
            <p:ph type="title"/>
          </p:nvPr>
        </p:nvSpPr>
        <p:spPr>
          <a:xfrm>
            <a:off x="-2561476" y="412910"/>
            <a:ext cx="12164787" cy="710640"/>
          </a:xfrm>
          <a:noFill/>
        </p:spPr>
        <p:txBody>
          <a:bodyPr>
            <a:normAutofit fontScale="90000"/>
          </a:bodyPr>
          <a:lstStyle/>
          <a:p>
            <a:pPr algn="ctr"/>
            <a:r>
              <a:rPr lang="es-HN" sz="3200" dirty="0">
                <a:solidFill>
                  <a:srgbClr val="C00000"/>
                </a:solidFill>
                <a:latin typeface="Bodoni MT" panose="02070603080606020203" pitchFamily="18" charset="0"/>
              </a:rPr>
              <a:t>La Virgen se aparece en </a:t>
            </a:r>
            <a:r>
              <a:rPr lang="es-HN" sz="3200" dirty="0" err="1">
                <a:solidFill>
                  <a:srgbClr val="C00000"/>
                </a:solidFill>
                <a:latin typeface="Bodoni MT" panose="02070603080606020203" pitchFamily="18" charset="0"/>
              </a:rPr>
              <a:t>Ponmaint</a:t>
            </a:r>
            <a:r>
              <a:rPr lang="es-HN" sz="3200" dirty="0">
                <a:solidFill>
                  <a:srgbClr val="C00000"/>
                </a:solidFill>
                <a:latin typeface="Bodoni MT" panose="02070603080606020203" pitchFamily="18" charset="0"/>
              </a:rPr>
              <a:t>, Francia</a:t>
            </a:r>
            <a:br>
              <a:rPr lang="es-HN" sz="3200" dirty="0">
                <a:solidFill>
                  <a:srgbClr val="C00000"/>
                </a:solidFill>
                <a:latin typeface="Bodoni MT" panose="02070603080606020203" pitchFamily="18" charset="0"/>
              </a:rPr>
            </a:br>
            <a:r>
              <a:rPr lang="es-HN" sz="3200" dirty="0">
                <a:solidFill>
                  <a:srgbClr val="C00000"/>
                </a:solidFill>
                <a:latin typeface="Bodoni MT" panose="02070603080606020203" pitchFamily="18" charset="0"/>
              </a:rPr>
              <a:t> a 4 niños</a:t>
            </a:r>
            <a:br>
              <a:rPr lang="es-HN" sz="3200" dirty="0">
                <a:solidFill>
                  <a:srgbClr val="C00000"/>
                </a:solidFill>
                <a:latin typeface="Bodoni MT" panose="02070603080606020203" pitchFamily="18" charset="0"/>
              </a:rPr>
            </a:br>
            <a:endParaRPr lang="es-HN" sz="3200" dirty="0">
              <a:solidFill>
                <a:srgbClr val="C00000"/>
              </a:solidFill>
              <a:latin typeface="Bodoni MT" panose="02070603080606020203" pitchFamily="18" charset="0"/>
            </a:endParaRPr>
          </a:p>
        </p:txBody>
      </p:sp>
      <p:pic>
        <p:nvPicPr>
          <p:cNvPr id="3074" name="Picture 2" descr="Los videntes de Pontmain.">
            <a:extLst>
              <a:ext uri="{FF2B5EF4-FFF2-40B4-BE49-F238E27FC236}">
                <a16:creationId xmlns:a16="http://schemas.microsoft.com/office/drawing/2014/main" id="{8E867771-DF40-17B9-8FA8-8B699F17D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94" y="1137645"/>
            <a:ext cx="5262438" cy="26312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2677DE-3942-48EC-DC4C-988C885E06C9}"/>
              </a:ext>
            </a:extLst>
          </p:cNvPr>
          <p:cNvSpPr txBox="1"/>
          <p:nvPr/>
        </p:nvSpPr>
        <p:spPr>
          <a:xfrm>
            <a:off x="253594" y="4047994"/>
            <a:ext cx="5708374" cy="1477328"/>
          </a:xfrm>
          <a:prstGeom prst="rect">
            <a:avLst/>
          </a:prstGeom>
          <a:noFill/>
        </p:spPr>
        <p:txBody>
          <a:bodyPr wrap="square">
            <a:spAutoFit/>
          </a:bodyPr>
          <a:lstStyle/>
          <a:p>
            <a:r>
              <a:rPr lang="es-ES" b="1" i="0" dirty="0">
                <a:solidFill>
                  <a:srgbClr val="000000"/>
                </a:solidFill>
                <a:effectLst/>
                <a:latin typeface="Titillium Web" panose="020F0502020204030204" pitchFamily="2" charset="0"/>
              </a:rPr>
              <a:t>Eugène </a:t>
            </a:r>
            <a:r>
              <a:rPr lang="es-ES" b="1" i="0" dirty="0" err="1">
                <a:solidFill>
                  <a:srgbClr val="000000"/>
                </a:solidFill>
                <a:effectLst/>
                <a:latin typeface="Titillium Web" panose="020F0502020204030204" pitchFamily="2" charset="0"/>
              </a:rPr>
              <a:t>Barbedette</a:t>
            </a:r>
            <a:r>
              <a:rPr lang="es-ES" b="0" i="0" dirty="0">
                <a:solidFill>
                  <a:srgbClr val="000000"/>
                </a:solidFill>
                <a:effectLst/>
                <a:latin typeface="Titillium Web" panose="020F0502020204030204" pitchFamily="2" charset="0"/>
              </a:rPr>
              <a:t>, de 12 años, y su hermano </a:t>
            </a:r>
            <a:r>
              <a:rPr lang="es-ES" b="1" i="0" dirty="0">
                <a:solidFill>
                  <a:srgbClr val="000000"/>
                </a:solidFill>
                <a:effectLst/>
                <a:latin typeface="Titillium Web" panose="020F0502020204030204" pitchFamily="2" charset="0"/>
              </a:rPr>
              <a:t>Joseph</a:t>
            </a:r>
            <a:r>
              <a:rPr lang="es-ES" b="0" i="0" dirty="0">
                <a:solidFill>
                  <a:srgbClr val="000000"/>
                </a:solidFill>
                <a:effectLst/>
                <a:latin typeface="Titillium Web" panose="020F0502020204030204" pitchFamily="2" charset="0"/>
              </a:rPr>
              <a:t>, de 10; y las niñas </a:t>
            </a:r>
            <a:r>
              <a:rPr lang="es-ES" b="1" i="0" dirty="0">
                <a:solidFill>
                  <a:srgbClr val="000000"/>
                </a:solidFill>
                <a:effectLst/>
                <a:latin typeface="Titillium Web" panose="020F0502020204030204" pitchFamily="2" charset="0"/>
              </a:rPr>
              <a:t>Françoise </a:t>
            </a:r>
            <a:r>
              <a:rPr lang="es-ES" b="1" i="0" dirty="0" err="1">
                <a:solidFill>
                  <a:srgbClr val="000000"/>
                </a:solidFill>
                <a:effectLst/>
                <a:latin typeface="Titillium Web" panose="020F0502020204030204" pitchFamily="2" charset="0"/>
              </a:rPr>
              <a:t>Richer</a:t>
            </a:r>
            <a:r>
              <a:rPr lang="es-ES" b="0" i="0" dirty="0">
                <a:solidFill>
                  <a:srgbClr val="000000"/>
                </a:solidFill>
                <a:effectLst/>
                <a:latin typeface="Titillium Web" panose="020F0502020204030204" pitchFamily="2" charset="0"/>
              </a:rPr>
              <a:t>, de 11, y </a:t>
            </a:r>
            <a:r>
              <a:rPr lang="es-ES" b="1" i="0" dirty="0">
                <a:solidFill>
                  <a:srgbClr val="000000"/>
                </a:solidFill>
                <a:effectLst/>
                <a:latin typeface="Titillium Web" panose="020F0502020204030204" pitchFamily="2" charset="0"/>
              </a:rPr>
              <a:t>Jeanne-Marie </a:t>
            </a:r>
            <a:r>
              <a:rPr lang="es-ES" b="1" i="0" dirty="0" err="1">
                <a:solidFill>
                  <a:srgbClr val="000000"/>
                </a:solidFill>
                <a:effectLst/>
                <a:latin typeface="Titillium Web" panose="020F0502020204030204" pitchFamily="2" charset="0"/>
              </a:rPr>
              <a:t>Lebossé</a:t>
            </a:r>
            <a:r>
              <a:rPr lang="es-ES" b="0" i="0" dirty="0">
                <a:solidFill>
                  <a:srgbClr val="000000"/>
                </a:solidFill>
                <a:effectLst/>
                <a:latin typeface="Titillium Web" panose="020F0502020204030204" pitchFamily="2" charset="0"/>
              </a:rPr>
              <a:t>, de 9, contemplaron a la Virgen durante tres horas, mientras que otros aldeanos miraban donde ellos señalaban sin verla.</a:t>
            </a:r>
            <a:endParaRPr lang="es-419" dirty="0"/>
          </a:p>
        </p:txBody>
      </p:sp>
      <p:sp>
        <p:nvSpPr>
          <p:cNvPr id="10" name="TextBox 9">
            <a:extLst>
              <a:ext uri="{FF2B5EF4-FFF2-40B4-BE49-F238E27FC236}">
                <a16:creationId xmlns:a16="http://schemas.microsoft.com/office/drawing/2014/main" id="{09DAD58D-2B77-D70A-54E3-250F26599E5B}"/>
              </a:ext>
            </a:extLst>
          </p:cNvPr>
          <p:cNvSpPr txBox="1"/>
          <p:nvPr/>
        </p:nvSpPr>
        <p:spPr>
          <a:xfrm>
            <a:off x="6321287" y="907795"/>
            <a:ext cx="5343277" cy="2862322"/>
          </a:xfrm>
          <a:prstGeom prst="rect">
            <a:avLst/>
          </a:prstGeom>
          <a:noFill/>
        </p:spPr>
        <p:txBody>
          <a:bodyPr wrap="square">
            <a:spAutoFit/>
          </a:bodyPr>
          <a:lstStyle/>
          <a:p>
            <a:r>
              <a:rPr lang="es-ES" b="0" i="0" dirty="0">
                <a:solidFill>
                  <a:srgbClr val="000000"/>
                </a:solidFill>
                <a:effectLst/>
                <a:latin typeface="Titillium Web" panose="00000500000000000000" pitchFamily="2" charset="0"/>
              </a:rPr>
              <a:t> “Con un vestido azul salpicado de estrellas, con un velo negro en la cabeza y una corona de oro con un borde rojo,</a:t>
            </a:r>
            <a:r>
              <a:rPr lang="es-ES" b="1" i="0" dirty="0">
                <a:solidFill>
                  <a:srgbClr val="000000"/>
                </a:solidFill>
                <a:effectLst/>
                <a:latin typeface="Titillium Web" panose="00000500000000000000" pitchFamily="2" charset="0"/>
              </a:rPr>
              <a:t> en los pies zapatillas de color azul con una hebilla de oro. Tiene las manos hacia adelante y sonríe</a:t>
            </a:r>
            <a:r>
              <a:rPr lang="es-ES" b="0" i="0" dirty="0">
                <a:solidFill>
                  <a:srgbClr val="000000"/>
                </a:solidFill>
                <a:effectLst/>
                <a:latin typeface="Titillium Web" panose="00000500000000000000" pitchFamily="2" charset="0"/>
              </a:rPr>
              <a:t>”.</a:t>
            </a:r>
            <a:br>
              <a:rPr lang="es-ES" dirty="0"/>
            </a:br>
            <a:r>
              <a:rPr lang="es-ES" b="0" i="0" dirty="0">
                <a:solidFill>
                  <a:srgbClr val="000000"/>
                </a:solidFill>
                <a:effectLst/>
                <a:latin typeface="Titillium Web" panose="00000500000000000000" pitchFamily="2" charset="0"/>
              </a:rPr>
              <a:t>La rodeaba un óvalo, coronada por tres grandes estrellas brillantes que forman un triángulo en el cielo. Brillaba además un concentración de estrellitas bajo sus pies. En sus hombros, dos cruces blancas pequeñas.</a:t>
            </a:r>
            <a:endParaRPr lang="es-419" dirty="0"/>
          </a:p>
        </p:txBody>
      </p:sp>
      <p:pic>
        <p:nvPicPr>
          <p:cNvPr id="3078" name="Picture 6" descr="Nuestra Señora de Pontmain">
            <a:extLst>
              <a:ext uri="{FF2B5EF4-FFF2-40B4-BE49-F238E27FC236}">
                <a16:creationId xmlns:a16="http://schemas.microsoft.com/office/drawing/2014/main" id="{85697EE1-7344-119E-1BF7-AEDE55C9FC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48" b="5479"/>
          <a:stretch/>
        </p:blipFill>
        <p:spPr bwMode="auto">
          <a:xfrm>
            <a:off x="7573328" y="3546282"/>
            <a:ext cx="2185773" cy="24807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DCA4D6-4175-BC60-5C0B-D2F73CB223BE}"/>
              </a:ext>
            </a:extLst>
          </p:cNvPr>
          <p:cNvSpPr txBox="1"/>
          <p:nvPr/>
        </p:nvSpPr>
        <p:spPr>
          <a:xfrm>
            <a:off x="7203882" y="538463"/>
            <a:ext cx="6154310" cy="369332"/>
          </a:xfrm>
          <a:prstGeom prst="rect">
            <a:avLst/>
          </a:prstGeom>
          <a:noFill/>
        </p:spPr>
        <p:txBody>
          <a:bodyPr wrap="square">
            <a:spAutoFit/>
          </a:bodyPr>
          <a:lstStyle/>
          <a:p>
            <a:r>
              <a:rPr lang="es-HN" sz="1800" dirty="0">
                <a:solidFill>
                  <a:srgbClr val="C00000"/>
                </a:solidFill>
                <a:latin typeface="Bodoni MT" panose="02070603080606020203" pitchFamily="18" charset="0"/>
              </a:rPr>
              <a:t>¿C</a:t>
            </a:r>
            <a:r>
              <a:rPr lang="es-HN" dirty="0">
                <a:solidFill>
                  <a:srgbClr val="C00000"/>
                </a:solidFill>
                <a:latin typeface="Bodoni MT" panose="02070603080606020203" pitchFamily="18" charset="0"/>
              </a:rPr>
              <a:t>ó</a:t>
            </a:r>
            <a:r>
              <a:rPr lang="es-HN" sz="1800" dirty="0">
                <a:solidFill>
                  <a:srgbClr val="C00000"/>
                </a:solidFill>
                <a:latin typeface="Bodoni MT" panose="02070603080606020203" pitchFamily="18" charset="0"/>
              </a:rPr>
              <a:t>mo era su apariencia?</a:t>
            </a:r>
            <a:endParaRPr lang="es-419" dirty="0"/>
          </a:p>
        </p:txBody>
      </p:sp>
    </p:spTree>
    <p:extLst>
      <p:ext uri="{BB962C8B-B14F-4D97-AF65-F5344CB8AC3E}">
        <p14:creationId xmlns:p14="http://schemas.microsoft.com/office/powerpoint/2010/main" val="39221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circle(in)">
                                      <p:cBhvr>
                                        <p:cTn id="25" dur="2000"/>
                                        <p:tgtEl>
                                          <p:spTgt spid="307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CE75-3140-DE11-0A88-B45C32E9BB60}"/>
              </a:ext>
            </a:extLst>
          </p:cNvPr>
          <p:cNvSpPr>
            <a:spLocks noGrp="1"/>
          </p:cNvSpPr>
          <p:nvPr>
            <p:ph type="title"/>
          </p:nvPr>
        </p:nvSpPr>
        <p:spPr>
          <a:xfrm>
            <a:off x="0" y="124919"/>
            <a:ext cx="6772275" cy="551329"/>
          </a:xfrm>
          <a:noFill/>
        </p:spPr>
        <p:txBody>
          <a:bodyPr>
            <a:normAutofit fontScale="90000"/>
          </a:bodyPr>
          <a:lstStyle/>
          <a:p>
            <a:pPr algn="ctr"/>
            <a:r>
              <a:rPr lang="es-419" sz="3200" dirty="0">
                <a:solidFill>
                  <a:srgbClr val="C00000"/>
                </a:solidFill>
                <a:latin typeface="Bodoni MT" panose="02070603080606020203" pitchFamily="18" charset="0"/>
              </a:rPr>
              <a:t>¿Qué pasaba en Francia en ese momento? </a:t>
            </a:r>
          </a:p>
        </p:txBody>
      </p:sp>
      <p:sp>
        <p:nvSpPr>
          <p:cNvPr id="3" name="TextBox 2">
            <a:extLst>
              <a:ext uri="{FF2B5EF4-FFF2-40B4-BE49-F238E27FC236}">
                <a16:creationId xmlns:a16="http://schemas.microsoft.com/office/drawing/2014/main" id="{6D8A5143-1FBA-0C34-AE16-457CD905B52A}"/>
              </a:ext>
            </a:extLst>
          </p:cNvPr>
          <p:cNvSpPr txBox="1"/>
          <p:nvPr/>
        </p:nvSpPr>
        <p:spPr>
          <a:xfrm>
            <a:off x="4024830" y="1247755"/>
            <a:ext cx="7643599" cy="553998"/>
          </a:xfrm>
          <a:prstGeom prst="rect">
            <a:avLst/>
          </a:prstGeom>
          <a:noFill/>
        </p:spPr>
        <p:txBody>
          <a:bodyPr wrap="square" rtlCol="0">
            <a:spAutoFit/>
          </a:bodyPr>
          <a:lstStyle/>
          <a:p>
            <a:pPr algn="ctr"/>
            <a:r>
              <a:rPr lang="es-PA" sz="3000" dirty="0">
                <a:solidFill>
                  <a:srgbClr val="C00000"/>
                </a:solidFill>
                <a:latin typeface="Bodoni MT" panose="02070603080606020203" pitchFamily="18" charset="0"/>
              </a:rPr>
              <a:t>¿Qué mensaje vino a dar a los niños?</a:t>
            </a:r>
          </a:p>
        </p:txBody>
      </p:sp>
      <p:sp>
        <p:nvSpPr>
          <p:cNvPr id="4" name="TextBox 3">
            <a:extLst>
              <a:ext uri="{FF2B5EF4-FFF2-40B4-BE49-F238E27FC236}">
                <a16:creationId xmlns:a16="http://schemas.microsoft.com/office/drawing/2014/main" id="{647577BF-9202-F67E-69F3-D1106A616E3F}"/>
              </a:ext>
            </a:extLst>
          </p:cNvPr>
          <p:cNvSpPr txBox="1"/>
          <p:nvPr/>
        </p:nvSpPr>
        <p:spPr>
          <a:xfrm>
            <a:off x="5383033" y="1711917"/>
            <a:ext cx="6090699" cy="615553"/>
          </a:xfrm>
          <a:prstGeom prst="rect">
            <a:avLst/>
          </a:prstGeom>
          <a:noFill/>
        </p:spPr>
        <p:txBody>
          <a:bodyPr wrap="square" rtlCol="0">
            <a:spAutoFit/>
          </a:bodyPr>
          <a:lstStyle/>
          <a:p>
            <a:pPr algn="ctr"/>
            <a:r>
              <a:rPr lang="es-PA" sz="3400" b="1" dirty="0">
                <a:solidFill>
                  <a:schemeClr val="accent4">
                    <a:lumMod val="75000"/>
                  </a:schemeClr>
                </a:solidFill>
                <a:latin typeface="Bodoni MT" panose="02070603080606020203" pitchFamily="18" charset="0"/>
              </a:rPr>
              <a:t>Un mensaje de Paz</a:t>
            </a:r>
          </a:p>
        </p:txBody>
      </p:sp>
      <p:sp>
        <p:nvSpPr>
          <p:cNvPr id="8" name="TextBox 7">
            <a:extLst>
              <a:ext uri="{FF2B5EF4-FFF2-40B4-BE49-F238E27FC236}">
                <a16:creationId xmlns:a16="http://schemas.microsoft.com/office/drawing/2014/main" id="{701DAD87-F76D-AEAF-14D6-977D05843618}"/>
              </a:ext>
            </a:extLst>
          </p:cNvPr>
          <p:cNvSpPr txBox="1"/>
          <p:nvPr/>
        </p:nvSpPr>
        <p:spPr>
          <a:xfrm>
            <a:off x="229134" y="768990"/>
            <a:ext cx="7006553" cy="615553"/>
          </a:xfrm>
          <a:prstGeom prst="rect">
            <a:avLst/>
          </a:prstGeom>
          <a:noFill/>
        </p:spPr>
        <p:txBody>
          <a:bodyPr wrap="square" rtlCol="0">
            <a:spAutoFit/>
          </a:bodyPr>
          <a:lstStyle/>
          <a:p>
            <a:pPr algn="ctr"/>
            <a:r>
              <a:rPr lang="es-PA" sz="3400" b="1" dirty="0">
                <a:solidFill>
                  <a:schemeClr val="accent4">
                    <a:lumMod val="75000"/>
                  </a:schemeClr>
                </a:solidFill>
                <a:latin typeface="Bodoni MT" panose="02070603080606020203" pitchFamily="18" charset="0"/>
              </a:rPr>
              <a:t>Estaban en Guerra contra Prusia</a:t>
            </a:r>
          </a:p>
        </p:txBody>
      </p:sp>
      <p:sp>
        <p:nvSpPr>
          <p:cNvPr id="11" name="TextBox 10">
            <a:extLst>
              <a:ext uri="{FF2B5EF4-FFF2-40B4-BE49-F238E27FC236}">
                <a16:creationId xmlns:a16="http://schemas.microsoft.com/office/drawing/2014/main" id="{FE347BE1-DDC9-38FC-752C-2B3A4B93E19A}"/>
              </a:ext>
            </a:extLst>
          </p:cNvPr>
          <p:cNvSpPr txBox="1"/>
          <p:nvPr/>
        </p:nvSpPr>
        <p:spPr>
          <a:xfrm>
            <a:off x="561702" y="2176725"/>
            <a:ext cx="10277603" cy="369332"/>
          </a:xfrm>
          <a:prstGeom prst="rect">
            <a:avLst/>
          </a:prstGeom>
          <a:noFill/>
        </p:spPr>
        <p:txBody>
          <a:bodyPr wrap="square">
            <a:spAutoFit/>
          </a:bodyPr>
          <a:lstStyle/>
          <a:p>
            <a:r>
              <a:rPr lang="es-ES" b="0" i="0" dirty="0">
                <a:solidFill>
                  <a:schemeClr val="bg1"/>
                </a:solidFill>
                <a:effectLst/>
                <a:latin typeface="Titillium Web" panose="00000500000000000000" pitchFamily="2" charset="0"/>
              </a:rPr>
              <a:t> </a:t>
            </a:r>
            <a:r>
              <a:rPr lang="es-ES" b="0" i="0" dirty="0">
                <a:solidFill>
                  <a:schemeClr val="accent1">
                    <a:lumMod val="75000"/>
                  </a:schemeClr>
                </a:solidFill>
                <a:effectLst/>
                <a:latin typeface="Titillium Web" panose="00000500000000000000" pitchFamily="2" charset="0"/>
              </a:rPr>
              <a:t>“Rezad, hijos míos. Dios os lo concederá pronto (El final de la guerra). Mi Hijo se deja conmover”.</a:t>
            </a:r>
            <a:endParaRPr lang="es-419" dirty="0">
              <a:solidFill>
                <a:schemeClr val="accent1">
                  <a:lumMod val="75000"/>
                </a:schemeClr>
              </a:solidFill>
            </a:endParaRPr>
          </a:p>
        </p:txBody>
      </p:sp>
      <p:pic>
        <p:nvPicPr>
          <p:cNvPr id="4098" name="Picture 2" descr="150 años de la guerra franco-prusiana (I). Daniel López Rodríguez |  Posmodernia">
            <a:extLst>
              <a:ext uri="{FF2B5EF4-FFF2-40B4-BE49-F238E27FC236}">
                <a16:creationId xmlns:a16="http://schemas.microsoft.com/office/drawing/2014/main" id="{F4AEEBD6-30D9-6669-C2FA-483C4F7FA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87" y="2896406"/>
            <a:ext cx="4709064" cy="26606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7D016B2-32DF-C0B5-95B4-828049F6AB2D}"/>
              </a:ext>
            </a:extLst>
          </p:cNvPr>
          <p:cNvSpPr txBox="1"/>
          <p:nvPr/>
        </p:nvSpPr>
        <p:spPr>
          <a:xfrm>
            <a:off x="5529411" y="3296281"/>
            <a:ext cx="6106602" cy="2031325"/>
          </a:xfrm>
          <a:prstGeom prst="rect">
            <a:avLst/>
          </a:prstGeom>
          <a:noFill/>
        </p:spPr>
        <p:txBody>
          <a:bodyPr wrap="square">
            <a:spAutoFit/>
          </a:bodyPr>
          <a:lstStyle/>
          <a:p>
            <a:r>
              <a:rPr lang="es-ES" b="1" i="0" dirty="0">
                <a:solidFill>
                  <a:srgbClr val="000000"/>
                </a:solidFill>
                <a:effectLst/>
                <a:latin typeface="Titillium Web" panose="00000500000000000000" pitchFamily="2" charset="0"/>
              </a:rPr>
              <a:t>El pueblo pidió que acabara la guerra con Prusia,</a:t>
            </a:r>
            <a:r>
              <a:rPr lang="es-ES" b="0" i="0" dirty="0">
                <a:solidFill>
                  <a:srgbClr val="000000"/>
                </a:solidFill>
                <a:effectLst/>
                <a:latin typeface="Titillium Web" panose="00000500000000000000" pitchFamily="2" charset="0"/>
              </a:rPr>
              <a:t> que iba muy mal para Francia. Y efectivamente, 3 días después los prusianos detuvieron su avance y se retiraron. La paz se firmó a los once días. Todos</a:t>
            </a:r>
            <a:r>
              <a:rPr lang="es-ES" b="1" i="0" dirty="0">
                <a:solidFill>
                  <a:srgbClr val="000000"/>
                </a:solidFill>
                <a:effectLst/>
                <a:latin typeface="Titillium Web" panose="00000500000000000000" pitchFamily="2" charset="0"/>
              </a:rPr>
              <a:t> los soldados del pueblo que habían ido a la guerra volvieron sanos y salvos.</a:t>
            </a:r>
            <a:r>
              <a:rPr lang="es-ES" b="0" i="0" dirty="0">
                <a:solidFill>
                  <a:srgbClr val="000000"/>
                </a:solidFill>
                <a:effectLst/>
                <a:latin typeface="Titillium Web" panose="00000500000000000000" pitchFamily="2" charset="0"/>
              </a:rPr>
              <a:t> Por eso, y por las palabras de la Virgen a favor de la paz, se considera una aparición muy ligada al tema de la paz.</a:t>
            </a:r>
            <a:endParaRPr lang="es-419" dirty="0"/>
          </a:p>
        </p:txBody>
      </p:sp>
    </p:spTree>
    <p:extLst>
      <p:ext uri="{BB962C8B-B14F-4D97-AF65-F5344CB8AC3E}">
        <p14:creationId xmlns:p14="http://schemas.microsoft.com/office/powerpoint/2010/main" val="23513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osario rosario corazón silueta. oración joyería para meditación. católico  guirnalda con un cruzar. religión símbolo 23265009 PNG">
            <a:extLst>
              <a:ext uri="{FF2B5EF4-FFF2-40B4-BE49-F238E27FC236}">
                <a16:creationId xmlns:a16="http://schemas.microsoft.com/office/drawing/2014/main" id="{070B6BA9-9EBD-F4EE-035A-94843C8196D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3381" y="0"/>
            <a:ext cx="52086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ACA6A26-9467-159E-7A6F-3279F044A76B}"/>
              </a:ext>
            </a:extLst>
          </p:cNvPr>
          <p:cNvSpPr>
            <a:spLocks noGrp="1"/>
          </p:cNvSpPr>
          <p:nvPr>
            <p:ph type="title"/>
          </p:nvPr>
        </p:nvSpPr>
        <p:spPr>
          <a:xfrm>
            <a:off x="295275" y="285750"/>
            <a:ext cx="12192000" cy="1000124"/>
          </a:xfrm>
          <a:noFill/>
        </p:spPr>
        <p:txBody>
          <a:bodyPr>
            <a:normAutofit/>
          </a:bodyPr>
          <a:lstStyle/>
          <a:p>
            <a:r>
              <a:rPr lang="es-419" sz="3200" dirty="0">
                <a:solidFill>
                  <a:srgbClr val="C00000"/>
                </a:solidFill>
                <a:latin typeface="Bodoni MT" panose="02070603080606020203" pitchFamily="18" charset="0"/>
              </a:rPr>
              <a:t>La Virgen no decía nada. </a:t>
            </a:r>
            <a:br>
              <a:rPr lang="es-419" sz="3200" dirty="0">
                <a:solidFill>
                  <a:srgbClr val="C00000"/>
                </a:solidFill>
                <a:latin typeface="Bodoni MT" panose="02070603080606020203" pitchFamily="18" charset="0"/>
              </a:rPr>
            </a:br>
            <a:r>
              <a:rPr lang="es-419" sz="3200" dirty="0">
                <a:solidFill>
                  <a:srgbClr val="C00000"/>
                </a:solidFill>
                <a:latin typeface="Bodoni MT" panose="02070603080606020203" pitchFamily="18" charset="0"/>
              </a:rPr>
              <a:t>¿Qué hacía?</a:t>
            </a:r>
          </a:p>
        </p:txBody>
      </p:sp>
      <p:sp>
        <p:nvSpPr>
          <p:cNvPr id="3" name="TextBox 2">
            <a:extLst>
              <a:ext uri="{FF2B5EF4-FFF2-40B4-BE49-F238E27FC236}">
                <a16:creationId xmlns:a16="http://schemas.microsoft.com/office/drawing/2014/main" id="{8340EBCF-1F7D-83F5-3C7E-9903EC982CD1}"/>
              </a:ext>
            </a:extLst>
          </p:cNvPr>
          <p:cNvSpPr txBox="1"/>
          <p:nvPr/>
        </p:nvSpPr>
        <p:spPr>
          <a:xfrm>
            <a:off x="1508157" y="1429732"/>
            <a:ext cx="5208619" cy="1569660"/>
          </a:xfrm>
          <a:prstGeom prst="rect">
            <a:avLst/>
          </a:prstGeom>
          <a:noFill/>
        </p:spPr>
        <p:txBody>
          <a:bodyPr wrap="square" rtlCol="0">
            <a:spAutoFit/>
          </a:bodyPr>
          <a:lstStyle/>
          <a:p>
            <a:pPr algn="ctr"/>
            <a:r>
              <a:rPr lang="es-PY" sz="3200" dirty="0">
                <a:solidFill>
                  <a:schemeClr val="accent2">
                    <a:lumMod val="75000"/>
                  </a:schemeClr>
                </a:solidFill>
              </a:rPr>
              <a:t>Ella acompañaba a los niños mientras ellos rezaban el Rosario.</a:t>
            </a:r>
          </a:p>
        </p:txBody>
      </p:sp>
      <p:sp>
        <p:nvSpPr>
          <p:cNvPr id="6" name="TextBox 5">
            <a:extLst>
              <a:ext uri="{FF2B5EF4-FFF2-40B4-BE49-F238E27FC236}">
                <a16:creationId xmlns:a16="http://schemas.microsoft.com/office/drawing/2014/main" id="{7DACEF77-6FF9-9D74-80C0-E30DE3B12D56}"/>
              </a:ext>
            </a:extLst>
          </p:cNvPr>
          <p:cNvSpPr txBox="1"/>
          <p:nvPr/>
        </p:nvSpPr>
        <p:spPr>
          <a:xfrm>
            <a:off x="214313" y="3429000"/>
            <a:ext cx="6872288" cy="1077218"/>
          </a:xfrm>
          <a:prstGeom prst="rect">
            <a:avLst/>
          </a:prstGeom>
          <a:noFill/>
        </p:spPr>
        <p:txBody>
          <a:bodyPr wrap="square" rtlCol="0">
            <a:spAutoFit/>
          </a:bodyPr>
          <a:lstStyle/>
          <a:p>
            <a:pPr algn="ctr"/>
            <a:r>
              <a:rPr lang="es-CU" sz="3200" dirty="0">
                <a:solidFill>
                  <a:srgbClr val="C00000"/>
                </a:solidFill>
                <a:latin typeface="Bodoni MT" panose="02070603080606020203" pitchFamily="18" charset="0"/>
              </a:rPr>
              <a:t>¿A ella, l</a:t>
            </a:r>
            <a:r>
              <a:rPr lang="es-CU" sz="3200" dirty="0">
                <a:solidFill>
                  <a:srgbClr val="C00000"/>
                </a:solidFill>
                <a:latin typeface="Bodoni MT" panose="02070603080606020203" pitchFamily="18" charset="0"/>
                <a:ea typeface="+mj-ea"/>
                <a:cs typeface="+mj-cs"/>
              </a:rPr>
              <a:t>e agradaba que rezaran el Rosario?</a:t>
            </a:r>
          </a:p>
        </p:txBody>
      </p:sp>
      <p:sp>
        <p:nvSpPr>
          <p:cNvPr id="7" name="TextBox 6">
            <a:extLst>
              <a:ext uri="{FF2B5EF4-FFF2-40B4-BE49-F238E27FC236}">
                <a16:creationId xmlns:a16="http://schemas.microsoft.com/office/drawing/2014/main" id="{B79BDAAB-8FE7-8195-6009-F8575CCC2811}"/>
              </a:ext>
            </a:extLst>
          </p:cNvPr>
          <p:cNvSpPr txBox="1"/>
          <p:nvPr/>
        </p:nvSpPr>
        <p:spPr>
          <a:xfrm>
            <a:off x="621507" y="4704993"/>
            <a:ext cx="6057900" cy="1446550"/>
          </a:xfrm>
          <a:prstGeom prst="rect">
            <a:avLst/>
          </a:prstGeom>
          <a:noFill/>
        </p:spPr>
        <p:txBody>
          <a:bodyPr wrap="square" rtlCol="0">
            <a:spAutoFit/>
          </a:bodyPr>
          <a:lstStyle/>
          <a:p>
            <a:pPr algn="ctr"/>
            <a:r>
              <a:rPr lang="en-US" sz="8800" b="1" dirty="0">
                <a:ln w="22225">
                  <a:solidFill>
                    <a:schemeClr val="accent2"/>
                  </a:solidFill>
                  <a:prstDash val="solid"/>
                </a:ln>
                <a:solidFill>
                  <a:schemeClr val="accent2">
                    <a:lumMod val="40000"/>
                    <a:lumOff val="60000"/>
                  </a:schemeClr>
                </a:solidFill>
              </a:rPr>
              <a:t>¡SI, MUCHO!</a:t>
            </a:r>
          </a:p>
        </p:txBody>
      </p:sp>
      <p:pic>
        <p:nvPicPr>
          <p:cNvPr id="5126" name="Picture 6" descr="Nuestra Señora de Pontmain - Virgen Santa Maria">
            <a:extLst>
              <a:ext uri="{FF2B5EF4-FFF2-40B4-BE49-F238E27FC236}">
                <a16:creationId xmlns:a16="http://schemas.microsoft.com/office/drawing/2014/main" id="{09549A9E-771A-0D8B-6F61-E041F289A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618" y="782086"/>
            <a:ext cx="218122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49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F65861-C8DF-67CB-0620-319DAFADFA85}"/>
              </a:ext>
            </a:extLst>
          </p:cNvPr>
          <p:cNvSpPr txBox="1">
            <a:spLocks/>
          </p:cNvSpPr>
          <p:nvPr/>
        </p:nvSpPr>
        <p:spPr>
          <a:xfrm>
            <a:off x="0" y="237264"/>
            <a:ext cx="12192000" cy="55132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3200" dirty="0">
                <a:solidFill>
                  <a:srgbClr val="C00000"/>
                </a:solidFill>
                <a:latin typeface="Bodoni MT" panose="02070603080606020203" pitchFamily="18" charset="0"/>
              </a:rPr>
              <a:t>La Virgen anuncia que va a hacer algo por nosotros. ¿Qué es?</a:t>
            </a:r>
            <a:endParaRPr lang="es-419" sz="3200" dirty="0">
              <a:solidFill>
                <a:srgbClr val="C00000"/>
              </a:solidFill>
              <a:latin typeface="Bodoni MT" panose="02070603080606020203" pitchFamily="18" charset="0"/>
            </a:endParaRPr>
          </a:p>
        </p:txBody>
      </p:sp>
      <p:sp>
        <p:nvSpPr>
          <p:cNvPr id="7" name="TextBox 6">
            <a:extLst>
              <a:ext uri="{FF2B5EF4-FFF2-40B4-BE49-F238E27FC236}">
                <a16:creationId xmlns:a16="http://schemas.microsoft.com/office/drawing/2014/main" id="{FB2E12CC-3137-4076-6C2A-762A6116BD77}"/>
              </a:ext>
            </a:extLst>
          </p:cNvPr>
          <p:cNvSpPr txBox="1"/>
          <p:nvPr/>
        </p:nvSpPr>
        <p:spPr>
          <a:xfrm>
            <a:off x="1782959" y="788593"/>
            <a:ext cx="9332715" cy="923330"/>
          </a:xfrm>
          <a:prstGeom prst="rect">
            <a:avLst/>
          </a:prstGeom>
          <a:noFill/>
        </p:spPr>
        <p:txBody>
          <a:bodyPr wrap="square">
            <a:spAutoFit/>
          </a:bodyPr>
          <a:lstStyle/>
          <a:p>
            <a:pPr algn="ctr"/>
            <a:r>
              <a:rPr lang="es-419" sz="5400" b="1" dirty="0">
                <a:ln w="22225">
                  <a:solidFill>
                    <a:schemeClr val="accent2"/>
                  </a:solidFill>
                  <a:prstDash val="solid"/>
                </a:ln>
                <a:solidFill>
                  <a:schemeClr val="accent2">
                    <a:lumMod val="40000"/>
                    <a:lumOff val="60000"/>
                  </a:schemeClr>
                </a:solidFill>
                <a:latin typeface="Bodoni MT" panose="02070603080606020203" pitchFamily="18" charset="0"/>
              </a:rPr>
              <a:t>“Yo convertiré a los pecadores.”</a:t>
            </a:r>
          </a:p>
        </p:txBody>
      </p:sp>
      <p:sp>
        <p:nvSpPr>
          <p:cNvPr id="8" name="TextBox 7">
            <a:extLst>
              <a:ext uri="{FF2B5EF4-FFF2-40B4-BE49-F238E27FC236}">
                <a16:creationId xmlns:a16="http://schemas.microsoft.com/office/drawing/2014/main" id="{6E14E50C-3C86-E588-0025-6C37FDE35B1F}"/>
              </a:ext>
            </a:extLst>
          </p:cNvPr>
          <p:cNvSpPr txBox="1"/>
          <p:nvPr/>
        </p:nvSpPr>
        <p:spPr>
          <a:xfrm>
            <a:off x="471487" y="1910457"/>
            <a:ext cx="3486150" cy="615553"/>
          </a:xfrm>
          <a:prstGeom prst="rect">
            <a:avLst/>
          </a:prstGeom>
          <a:noFill/>
        </p:spPr>
        <p:txBody>
          <a:bodyPr wrap="square" rtlCol="0">
            <a:spAutoFit/>
          </a:bodyPr>
          <a:lstStyle/>
          <a:p>
            <a:r>
              <a:rPr lang="es-PA" sz="3400" dirty="0">
                <a:solidFill>
                  <a:srgbClr val="C00000"/>
                </a:solidFill>
                <a:latin typeface="Bodoni MT" panose="02070603080606020203" pitchFamily="18" charset="0"/>
                <a:ea typeface="+mj-ea"/>
                <a:cs typeface="+mj-cs"/>
              </a:rPr>
              <a:t>Cuando nosotros:</a:t>
            </a:r>
          </a:p>
        </p:txBody>
      </p:sp>
      <p:sp>
        <p:nvSpPr>
          <p:cNvPr id="9" name="TextBox 8">
            <a:extLst>
              <a:ext uri="{FF2B5EF4-FFF2-40B4-BE49-F238E27FC236}">
                <a16:creationId xmlns:a16="http://schemas.microsoft.com/office/drawing/2014/main" id="{6BA73BEA-8936-374F-FA28-C40849A18216}"/>
              </a:ext>
            </a:extLst>
          </p:cNvPr>
          <p:cNvSpPr txBox="1"/>
          <p:nvPr/>
        </p:nvSpPr>
        <p:spPr>
          <a:xfrm>
            <a:off x="4143372" y="1949187"/>
            <a:ext cx="2886075"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Somos buenos,</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TextBox 9">
            <a:extLst>
              <a:ext uri="{FF2B5EF4-FFF2-40B4-BE49-F238E27FC236}">
                <a16:creationId xmlns:a16="http://schemas.microsoft.com/office/drawing/2014/main" id="{646195EF-ECC6-4D9E-B926-88219E7C0CF7}"/>
              </a:ext>
            </a:extLst>
          </p:cNvPr>
          <p:cNvSpPr txBox="1"/>
          <p:nvPr/>
        </p:nvSpPr>
        <p:spPr>
          <a:xfrm>
            <a:off x="4143372" y="2610964"/>
            <a:ext cx="7815262"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Oramos Mucho, especialmente el Rosario,</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TextBox 10">
            <a:extLst>
              <a:ext uri="{FF2B5EF4-FFF2-40B4-BE49-F238E27FC236}">
                <a16:creationId xmlns:a16="http://schemas.microsoft.com/office/drawing/2014/main" id="{9EE3F8D5-D963-C1C0-58E7-908665696E9E}"/>
              </a:ext>
            </a:extLst>
          </p:cNvPr>
          <p:cNvSpPr txBox="1"/>
          <p:nvPr/>
        </p:nvSpPr>
        <p:spPr>
          <a:xfrm>
            <a:off x="4143372" y="3226517"/>
            <a:ext cx="7172328"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Amamos mucho a Jesús y a María,</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TextBox 11">
            <a:extLst>
              <a:ext uri="{FF2B5EF4-FFF2-40B4-BE49-F238E27FC236}">
                <a16:creationId xmlns:a16="http://schemas.microsoft.com/office/drawing/2014/main" id="{5AEDC06A-DA82-F44C-BD56-39444ABE83DC}"/>
              </a:ext>
            </a:extLst>
          </p:cNvPr>
          <p:cNvSpPr txBox="1"/>
          <p:nvPr/>
        </p:nvSpPr>
        <p:spPr>
          <a:xfrm>
            <a:off x="4143372" y="3861799"/>
            <a:ext cx="5943601" cy="615553"/>
          </a:xfrm>
          <a:prstGeom prst="rect">
            <a:avLst/>
          </a:prstGeom>
          <a:noFill/>
        </p:spPr>
        <p:txBody>
          <a:bodyPr wrap="square" rtlCol="0">
            <a:spAutoFit/>
          </a:bodyPr>
          <a:lstStyle/>
          <a:p>
            <a:r>
              <a:rPr lang="es-419"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doni MT" panose="02070603080606020203" pitchFamily="18" charset="0"/>
              </a:rPr>
              <a:t>Y hacemos sacrificios por Ellos,</a:t>
            </a:r>
            <a:endPar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TextBox 12">
            <a:extLst>
              <a:ext uri="{FF2B5EF4-FFF2-40B4-BE49-F238E27FC236}">
                <a16:creationId xmlns:a16="http://schemas.microsoft.com/office/drawing/2014/main" id="{6EF15BAC-AF8D-5CD7-F061-9897058A80D7}"/>
              </a:ext>
            </a:extLst>
          </p:cNvPr>
          <p:cNvSpPr txBox="1"/>
          <p:nvPr/>
        </p:nvSpPr>
        <p:spPr>
          <a:xfrm>
            <a:off x="1" y="4781538"/>
            <a:ext cx="12191999" cy="707886"/>
          </a:xfrm>
          <a:prstGeom prst="rect">
            <a:avLst/>
          </a:prstGeom>
          <a:noFill/>
        </p:spPr>
        <p:txBody>
          <a:bodyPr wrap="square" rtlCol="0">
            <a:spAutoFit/>
          </a:bodyPr>
          <a:lstStyle/>
          <a:p>
            <a:pPr algn="ctr"/>
            <a:r>
              <a:rPr lang="es-CL" sz="4000" b="1" dirty="0">
                <a:ln w="22225">
                  <a:solidFill>
                    <a:schemeClr val="accent2"/>
                  </a:solidFill>
                  <a:prstDash val="solid"/>
                </a:ln>
                <a:solidFill>
                  <a:schemeClr val="accent2">
                    <a:lumMod val="40000"/>
                    <a:lumOff val="60000"/>
                  </a:schemeClr>
                </a:solidFill>
                <a:latin typeface="Bodoni MT" panose="02070603080606020203" pitchFamily="18" charset="0"/>
              </a:rPr>
              <a:t>Ayudamos a nuestra Madre a convertir a los pecadores.</a:t>
            </a:r>
          </a:p>
        </p:txBody>
      </p:sp>
      <p:sp>
        <p:nvSpPr>
          <p:cNvPr id="14" name="Title 1">
            <a:extLst>
              <a:ext uri="{FF2B5EF4-FFF2-40B4-BE49-F238E27FC236}">
                <a16:creationId xmlns:a16="http://schemas.microsoft.com/office/drawing/2014/main" id="{5A325115-B370-9043-555D-64AF82844BAF}"/>
              </a:ext>
            </a:extLst>
          </p:cNvPr>
          <p:cNvSpPr>
            <a:spLocks noGrp="1"/>
          </p:cNvSpPr>
          <p:nvPr>
            <p:ph type="title"/>
          </p:nvPr>
        </p:nvSpPr>
        <p:spPr>
          <a:xfrm>
            <a:off x="0" y="5793610"/>
            <a:ext cx="12192000" cy="603063"/>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es-HN" sz="5400" b="1" dirty="0">
                <a:ln/>
                <a:solidFill>
                  <a:schemeClr val="accent4"/>
                </a:solidFill>
                <a:latin typeface="Bodoni MT" panose="02070603080606020203" pitchFamily="18" charset="0"/>
                <a:ea typeface="+mn-ea"/>
                <a:cs typeface="+mn-cs"/>
              </a:rPr>
              <a:t>¿Quieres ayudarla?</a:t>
            </a:r>
          </a:p>
        </p:txBody>
      </p:sp>
    </p:spTree>
    <p:extLst>
      <p:ext uri="{BB962C8B-B14F-4D97-AF65-F5344CB8AC3E}">
        <p14:creationId xmlns:p14="http://schemas.microsoft.com/office/powerpoint/2010/main" val="20100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xplosion 1 14">
            <a:extLst>
              <a:ext uri="{FF2B5EF4-FFF2-40B4-BE49-F238E27FC236}">
                <a16:creationId xmlns:a16="http://schemas.microsoft.com/office/drawing/2014/main" id="{FEF47730-82B9-0C4A-AD27-61F0F91F5D65}"/>
              </a:ext>
            </a:extLst>
          </p:cNvPr>
          <p:cNvSpPr/>
          <p:nvPr/>
        </p:nvSpPr>
        <p:spPr>
          <a:xfrm>
            <a:off x="3918052" y="1486107"/>
            <a:ext cx="5681272" cy="5052159"/>
          </a:xfrm>
          <a:prstGeom prst="irregularSeal1">
            <a:avLst/>
          </a:prstGeom>
          <a:solidFill>
            <a:srgbClr val="FDF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6F6DE0E-6FB9-124F-8E1B-AEFD77D71EEA}"/>
              </a:ext>
            </a:extLst>
          </p:cNvPr>
          <p:cNvSpPr/>
          <p:nvPr/>
        </p:nvSpPr>
        <p:spPr>
          <a:xfrm>
            <a:off x="134911" y="1319135"/>
            <a:ext cx="3615754" cy="4661940"/>
          </a:xfrm>
          <a:prstGeom prst="roundRect">
            <a:avLst/>
          </a:prstGeom>
          <a:solidFill>
            <a:srgbClr val="096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5747B-2B3C-0545-A954-3EE86A723C28}"/>
              </a:ext>
            </a:extLst>
          </p:cNvPr>
          <p:cNvSpPr>
            <a:spLocks noGrp="1"/>
          </p:cNvSpPr>
          <p:nvPr>
            <p:ph type="title"/>
          </p:nvPr>
        </p:nvSpPr>
        <p:spPr>
          <a:xfrm>
            <a:off x="3161831" y="114680"/>
            <a:ext cx="5802443" cy="939019"/>
          </a:xfrm>
          <a:solidFill>
            <a:srgbClr val="0070C0"/>
          </a:solidFill>
        </p:spPr>
        <p:txBody>
          <a:bodyPr/>
          <a:lstStyle/>
          <a:p>
            <a:r>
              <a:rPr lang="en-US" dirty="0" err="1">
                <a:solidFill>
                  <a:schemeClr val="bg1"/>
                </a:solidFill>
                <a:latin typeface="Comic Sans MS" panose="030F0902030302020204" pitchFamily="66" charset="0"/>
              </a:rPr>
              <a:t>Virtudes</a:t>
            </a:r>
            <a:r>
              <a:rPr lang="en-US" dirty="0">
                <a:solidFill>
                  <a:schemeClr val="bg1"/>
                </a:solidFill>
                <a:latin typeface="Comic Sans MS" panose="030F0902030302020204" pitchFamily="66" charset="0"/>
              </a:rPr>
              <a:t> de la Virgen</a:t>
            </a:r>
          </a:p>
        </p:txBody>
      </p:sp>
      <p:pic>
        <p:nvPicPr>
          <p:cNvPr id="3" name="Picture 2" descr="Virtudes de la Virgen María, Fiestas, Advocaciones y Devociones | SilviaReli">
            <a:extLst>
              <a:ext uri="{FF2B5EF4-FFF2-40B4-BE49-F238E27FC236}">
                <a16:creationId xmlns:a16="http://schemas.microsoft.com/office/drawing/2014/main" id="{06416203-37C1-334E-9A4C-84C81F4DA3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38" t="24652" r="34314"/>
          <a:stretch/>
        </p:blipFill>
        <p:spPr bwMode="auto">
          <a:xfrm>
            <a:off x="399104" y="1599728"/>
            <a:ext cx="3072167" cy="4115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5E04B7-EF4B-674D-9099-51802D37556B}"/>
              </a:ext>
            </a:extLst>
          </p:cNvPr>
          <p:cNvPicPr>
            <a:picLocks noChangeAspect="1"/>
          </p:cNvPicPr>
          <p:nvPr/>
        </p:nvPicPr>
        <p:blipFill rotWithShape="1">
          <a:blip r:embed="rId4">
            <a:extLst>
              <a:ext uri="{28A0092B-C50C-407E-A947-70E740481C1C}">
                <a14:useLocalDpi xmlns:a14="http://schemas.microsoft.com/office/drawing/2010/main" val="0"/>
              </a:ext>
            </a:extLst>
          </a:blip>
          <a:srcRect l="24207" r="23007" b="40536"/>
          <a:stretch/>
        </p:blipFill>
        <p:spPr>
          <a:xfrm>
            <a:off x="5471922" y="2873944"/>
            <a:ext cx="2413416" cy="2078012"/>
          </a:xfrm>
          <a:prstGeom prst="ellipse">
            <a:avLst/>
          </a:prstGeom>
        </p:spPr>
      </p:pic>
      <p:sp>
        <p:nvSpPr>
          <p:cNvPr id="6" name="Heart 5">
            <a:extLst>
              <a:ext uri="{FF2B5EF4-FFF2-40B4-BE49-F238E27FC236}">
                <a16:creationId xmlns:a16="http://schemas.microsoft.com/office/drawing/2014/main" id="{D84FCD7B-181B-EF4C-9861-0EA6C2D93F47}"/>
              </a:ext>
            </a:extLst>
          </p:cNvPr>
          <p:cNvSpPr/>
          <p:nvPr/>
        </p:nvSpPr>
        <p:spPr>
          <a:xfrm>
            <a:off x="8856347" y="3386588"/>
            <a:ext cx="1836700" cy="140758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art 7">
            <a:extLst>
              <a:ext uri="{FF2B5EF4-FFF2-40B4-BE49-F238E27FC236}">
                <a16:creationId xmlns:a16="http://schemas.microsoft.com/office/drawing/2014/main" id="{6666B7C2-59B9-534C-B902-F7948BA1482C}"/>
              </a:ext>
            </a:extLst>
          </p:cNvPr>
          <p:cNvSpPr/>
          <p:nvPr/>
        </p:nvSpPr>
        <p:spPr>
          <a:xfrm>
            <a:off x="4997359" y="1080909"/>
            <a:ext cx="1680288" cy="134838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 name="Heart 8">
            <a:extLst>
              <a:ext uri="{FF2B5EF4-FFF2-40B4-BE49-F238E27FC236}">
                <a16:creationId xmlns:a16="http://schemas.microsoft.com/office/drawing/2014/main" id="{895AFD99-22FA-2F41-BCCA-31E57EEFDCC1}"/>
              </a:ext>
            </a:extLst>
          </p:cNvPr>
          <p:cNvSpPr/>
          <p:nvPr/>
        </p:nvSpPr>
        <p:spPr>
          <a:xfrm>
            <a:off x="3474008" y="1588122"/>
            <a:ext cx="1707943" cy="1344785"/>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038B97D9-FBF6-4E43-A8F0-4CA76052328F}"/>
              </a:ext>
            </a:extLst>
          </p:cNvPr>
          <p:cNvSpPr/>
          <p:nvPr/>
        </p:nvSpPr>
        <p:spPr>
          <a:xfrm>
            <a:off x="3161831" y="3169259"/>
            <a:ext cx="1923277" cy="1502734"/>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47BF3024-F20B-AA49-8649-0FC99A81C8BB}"/>
              </a:ext>
            </a:extLst>
          </p:cNvPr>
          <p:cNvSpPr/>
          <p:nvPr/>
        </p:nvSpPr>
        <p:spPr>
          <a:xfrm>
            <a:off x="3735464" y="4924663"/>
            <a:ext cx="1798854" cy="153797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79233655-F337-1142-92EC-8CEBDCD432D7}"/>
              </a:ext>
            </a:extLst>
          </p:cNvPr>
          <p:cNvSpPr/>
          <p:nvPr/>
        </p:nvSpPr>
        <p:spPr>
          <a:xfrm>
            <a:off x="8078322" y="4752138"/>
            <a:ext cx="1871748" cy="1525799"/>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DE34A-B5C1-4C41-B90C-10C9FE60D6ED}"/>
              </a:ext>
            </a:extLst>
          </p:cNvPr>
          <p:cNvSpPr txBox="1"/>
          <p:nvPr/>
        </p:nvSpPr>
        <p:spPr>
          <a:xfrm>
            <a:off x="5648190" y="1395196"/>
            <a:ext cx="603050"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Fé</a:t>
            </a:r>
            <a:endParaRPr lang="en-US" sz="2800" dirty="0">
              <a:solidFill>
                <a:schemeClr val="bg1"/>
              </a:solidFill>
              <a:latin typeface="Comic Sans MS" panose="030F0902030302020204" pitchFamily="66" charset="0"/>
            </a:endParaRPr>
          </a:p>
        </p:txBody>
      </p:sp>
      <p:sp>
        <p:nvSpPr>
          <p:cNvPr id="19" name="TextBox 18">
            <a:extLst>
              <a:ext uri="{FF2B5EF4-FFF2-40B4-BE49-F238E27FC236}">
                <a16:creationId xmlns:a16="http://schemas.microsoft.com/office/drawing/2014/main" id="{B41331BC-82CE-1047-90D7-C3C71DC00DC6}"/>
              </a:ext>
            </a:extLst>
          </p:cNvPr>
          <p:cNvSpPr txBox="1"/>
          <p:nvPr/>
        </p:nvSpPr>
        <p:spPr>
          <a:xfrm>
            <a:off x="3394524" y="3657598"/>
            <a:ext cx="1553630"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Servicio</a:t>
            </a:r>
            <a:endParaRPr lang="en-US" sz="2800" dirty="0">
              <a:solidFill>
                <a:schemeClr val="bg1"/>
              </a:solidFill>
              <a:latin typeface="Comic Sans MS" panose="030F0902030302020204" pitchFamily="66" charset="0"/>
            </a:endParaRPr>
          </a:p>
        </p:txBody>
      </p:sp>
      <p:sp>
        <p:nvSpPr>
          <p:cNvPr id="20" name="TextBox 19">
            <a:extLst>
              <a:ext uri="{FF2B5EF4-FFF2-40B4-BE49-F238E27FC236}">
                <a16:creationId xmlns:a16="http://schemas.microsoft.com/office/drawing/2014/main" id="{9398BAC0-F50F-1D4B-8DCE-62AE1CAEADF4}"/>
              </a:ext>
            </a:extLst>
          </p:cNvPr>
          <p:cNvSpPr txBox="1"/>
          <p:nvPr/>
        </p:nvSpPr>
        <p:spPr>
          <a:xfrm>
            <a:off x="3750665" y="5356046"/>
            <a:ext cx="2048959"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Obediencia</a:t>
            </a:r>
            <a:endParaRPr lang="en-US" sz="2800" dirty="0">
              <a:solidFill>
                <a:schemeClr val="bg1"/>
              </a:solidFill>
              <a:latin typeface="Comic Sans MS" panose="030F0902030302020204" pitchFamily="66" charset="0"/>
            </a:endParaRPr>
          </a:p>
        </p:txBody>
      </p:sp>
      <p:sp>
        <p:nvSpPr>
          <p:cNvPr id="21" name="TextBox 20">
            <a:extLst>
              <a:ext uri="{FF2B5EF4-FFF2-40B4-BE49-F238E27FC236}">
                <a16:creationId xmlns:a16="http://schemas.microsoft.com/office/drawing/2014/main" id="{48F60964-0A63-6D48-A7FB-18EDF24DC655}"/>
              </a:ext>
            </a:extLst>
          </p:cNvPr>
          <p:cNvSpPr txBox="1"/>
          <p:nvPr/>
        </p:nvSpPr>
        <p:spPr>
          <a:xfrm>
            <a:off x="3490219" y="1834602"/>
            <a:ext cx="1731564"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Humildad</a:t>
            </a:r>
            <a:endParaRPr lang="en-US" sz="2800" dirty="0">
              <a:solidFill>
                <a:schemeClr val="bg1"/>
              </a:solidFill>
              <a:latin typeface="Comic Sans MS" panose="030F0902030302020204" pitchFamily="66" charset="0"/>
            </a:endParaRPr>
          </a:p>
        </p:txBody>
      </p:sp>
      <p:sp>
        <p:nvSpPr>
          <p:cNvPr id="22" name="TextBox 21">
            <a:extLst>
              <a:ext uri="{FF2B5EF4-FFF2-40B4-BE49-F238E27FC236}">
                <a16:creationId xmlns:a16="http://schemas.microsoft.com/office/drawing/2014/main" id="{F5DDCDCF-AEFF-0E4F-A23B-0C0B77299B25}"/>
              </a:ext>
            </a:extLst>
          </p:cNvPr>
          <p:cNvSpPr txBox="1"/>
          <p:nvPr/>
        </p:nvSpPr>
        <p:spPr>
          <a:xfrm>
            <a:off x="8783817" y="3691618"/>
            <a:ext cx="1896673" cy="523220"/>
          </a:xfrm>
          <a:prstGeom prst="rect">
            <a:avLst/>
          </a:prstGeom>
          <a:noFill/>
        </p:spPr>
        <p:txBody>
          <a:bodyPr wrap="none" rtlCol="0">
            <a:spAutoFit/>
          </a:bodyPr>
          <a:lstStyle/>
          <a:p>
            <a:r>
              <a:rPr lang="en-US" sz="2800" dirty="0">
                <a:solidFill>
                  <a:schemeClr val="bg1"/>
                </a:solidFill>
                <a:latin typeface="Comic Sans MS" panose="030F0902030302020204" pitchFamily="66" charset="0"/>
              </a:rPr>
              <a:t>Esperanza</a:t>
            </a:r>
          </a:p>
        </p:txBody>
      </p:sp>
      <p:sp>
        <p:nvSpPr>
          <p:cNvPr id="23" name="TextBox 22">
            <a:extLst>
              <a:ext uri="{FF2B5EF4-FFF2-40B4-BE49-F238E27FC236}">
                <a16:creationId xmlns:a16="http://schemas.microsoft.com/office/drawing/2014/main" id="{A5AEEA4E-FAA2-B046-A151-4C32531DD2A4}"/>
              </a:ext>
            </a:extLst>
          </p:cNvPr>
          <p:cNvSpPr txBox="1"/>
          <p:nvPr/>
        </p:nvSpPr>
        <p:spPr>
          <a:xfrm>
            <a:off x="8260184" y="5185517"/>
            <a:ext cx="1689886"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Sencillez</a:t>
            </a:r>
            <a:endParaRPr lang="en-US" sz="2800" dirty="0">
              <a:solidFill>
                <a:schemeClr val="bg1"/>
              </a:solidFill>
              <a:latin typeface="Comic Sans MS" panose="030F0902030302020204" pitchFamily="66" charset="0"/>
            </a:endParaRPr>
          </a:p>
        </p:txBody>
      </p:sp>
      <p:sp>
        <p:nvSpPr>
          <p:cNvPr id="24" name="Heart 23">
            <a:extLst>
              <a:ext uri="{FF2B5EF4-FFF2-40B4-BE49-F238E27FC236}">
                <a16:creationId xmlns:a16="http://schemas.microsoft.com/office/drawing/2014/main" id="{F350AD39-285F-8E44-906A-AC5B05AD4915}"/>
              </a:ext>
            </a:extLst>
          </p:cNvPr>
          <p:cNvSpPr/>
          <p:nvPr/>
        </p:nvSpPr>
        <p:spPr>
          <a:xfrm>
            <a:off x="5750742" y="5254237"/>
            <a:ext cx="1827115" cy="152038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art 24">
            <a:extLst>
              <a:ext uri="{FF2B5EF4-FFF2-40B4-BE49-F238E27FC236}">
                <a16:creationId xmlns:a16="http://schemas.microsoft.com/office/drawing/2014/main" id="{B75DF0AE-3AB3-2F4F-B5A3-14F8B5EC1890}"/>
              </a:ext>
            </a:extLst>
          </p:cNvPr>
          <p:cNvSpPr/>
          <p:nvPr/>
        </p:nvSpPr>
        <p:spPr>
          <a:xfrm>
            <a:off x="6911579" y="980950"/>
            <a:ext cx="1724459" cy="137687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AC66FBD-85FB-844B-B582-79800EF901F9}"/>
              </a:ext>
            </a:extLst>
          </p:cNvPr>
          <p:cNvSpPr txBox="1"/>
          <p:nvPr/>
        </p:nvSpPr>
        <p:spPr>
          <a:xfrm>
            <a:off x="7080192" y="1236196"/>
            <a:ext cx="1491114"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Oración</a:t>
            </a:r>
            <a:endParaRPr lang="en-US" sz="2800" dirty="0">
              <a:solidFill>
                <a:schemeClr val="bg1"/>
              </a:solidFill>
              <a:latin typeface="Comic Sans MS" panose="030F0902030302020204" pitchFamily="66" charset="0"/>
            </a:endParaRPr>
          </a:p>
        </p:txBody>
      </p:sp>
      <p:sp>
        <p:nvSpPr>
          <p:cNvPr id="18" name="TextBox 17">
            <a:extLst>
              <a:ext uri="{FF2B5EF4-FFF2-40B4-BE49-F238E27FC236}">
                <a16:creationId xmlns:a16="http://schemas.microsoft.com/office/drawing/2014/main" id="{767CBF55-EF65-A240-A748-2F6E6DE1000E}"/>
              </a:ext>
            </a:extLst>
          </p:cNvPr>
          <p:cNvSpPr txBox="1"/>
          <p:nvPr/>
        </p:nvSpPr>
        <p:spPr>
          <a:xfrm>
            <a:off x="5922593" y="5673900"/>
            <a:ext cx="1574470" cy="523220"/>
          </a:xfrm>
          <a:prstGeom prst="rect">
            <a:avLst/>
          </a:prstGeom>
          <a:noFill/>
        </p:spPr>
        <p:txBody>
          <a:bodyPr wrap="none" rtlCol="0">
            <a:spAutoFit/>
          </a:bodyPr>
          <a:lstStyle/>
          <a:p>
            <a:r>
              <a:rPr lang="en-US" sz="2800" dirty="0">
                <a:solidFill>
                  <a:schemeClr val="bg1"/>
                </a:solidFill>
                <a:latin typeface="Comic Sans MS" panose="030F0902030302020204" pitchFamily="66" charset="0"/>
              </a:rPr>
              <a:t>Caridad </a:t>
            </a:r>
          </a:p>
        </p:txBody>
      </p:sp>
      <p:sp>
        <p:nvSpPr>
          <p:cNvPr id="26" name="Heart 25">
            <a:extLst>
              <a:ext uri="{FF2B5EF4-FFF2-40B4-BE49-F238E27FC236}">
                <a16:creationId xmlns:a16="http://schemas.microsoft.com/office/drawing/2014/main" id="{C529CD35-5019-444D-ADEA-9E108C8A968C}"/>
              </a:ext>
            </a:extLst>
          </p:cNvPr>
          <p:cNvSpPr/>
          <p:nvPr/>
        </p:nvSpPr>
        <p:spPr>
          <a:xfrm>
            <a:off x="8351577" y="1807272"/>
            <a:ext cx="1836700" cy="1407582"/>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C3BD817-3912-DF42-84FF-29F7E76010F6}"/>
              </a:ext>
            </a:extLst>
          </p:cNvPr>
          <p:cNvSpPr txBox="1"/>
          <p:nvPr/>
        </p:nvSpPr>
        <p:spPr>
          <a:xfrm>
            <a:off x="8678901" y="2167680"/>
            <a:ext cx="1306768" cy="523220"/>
          </a:xfrm>
          <a:prstGeom prst="rect">
            <a:avLst/>
          </a:prstGeom>
          <a:noFill/>
        </p:spPr>
        <p:txBody>
          <a:bodyPr wrap="none" rtlCol="0">
            <a:spAutoFit/>
          </a:bodyPr>
          <a:lstStyle/>
          <a:p>
            <a:r>
              <a:rPr lang="en-US" sz="2800" dirty="0" err="1">
                <a:solidFill>
                  <a:schemeClr val="bg1"/>
                </a:solidFill>
                <a:latin typeface="Comic Sans MS" panose="030F0902030302020204" pitchFamily="66" charset="0"/>
              </a:rPr>
              <a:t>Pureza</a:t>
            </a:r>
            <a:endParaRPr lang="en-US" sz="2800"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1121393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p:tgtEl>
                                          <p:spTgt spid="17"/>
                                        </p:tgtEl>
                                        <p:attrNameLst>
                                          <p:attrName>ppt_y</p:attrName>
                                        </p:attrNameLst>
                                      </p:cBhvr>
                                      <p:tavLst>
                                        <p:tav tm="0">
                                          <p:val>
                                            <p:strVal val="#ppt_y+#ppt_h*1.125000"/>
                                          </p:val>
                                        </p:tav>
                                        <p:tav tm="100000">
                                          <p:val>
                                            <p:strVal val="#ppt_y"/>
                                          </p:val>
                                        </p:tav>
                                      </p:tavLst>
                                    </p:anim>
                                    <p:animEffect transition="in" filter="wipe(up)">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randombar(horizont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randombar(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900" decel="100000" fill="hold"/>
                                        <p:tgtEl>
                                          <p:spTgt spid="20"/>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
                                        <p:tgtEl>
                                          <p:spTgt spid="19"/>
                                        </p:tgtEl>
                                      </p:cBhvr>
                                    </p:animEffect>
                                    <p:anim calcmode="lin" valueType="num">
                                      <p:cBhvr>
                                        <p:cTn id="97" dur="400" fill="hold"/>
                                        <p:tgtEl>
                                          <p:spTgt spid="19"/>
                                        </p:tgtEl>
                                        <p:attrNameLst>
                                          <p:attrName>ppt_x</p:attrName>
                                        </p:attrNameLst>
                                      </p:cBhvr>
                                      <p:tavLst>
                                        <p:tav tm="0">
                                          <p:val>
                                            <p:strVal val="#ppt_x"/>
                                          </p:val>
                                        </p:tav>
                                        <p:tav tm="100000">
                                          <p:val>
                                            <p:strVal val="#ppt_x"/>
                                          </p:val>
                                        </p:tav>
                                      </p:tavLst>
                                    </p:anim>
                                    <p:anim calcmode="lin" valueType="num">
                                      <p:cBhvr>
                                        <p:cTn id="98" dur="400" fill="hold"/>
                                        <p:tgtEl>
                                          <p:spTgt spid="19"/>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6" grpId="0"/>
      <p:bldP spid="19" grpId="0"/>
      <p:bldP spid="20" grpId="0"/>
      <p:bldP spid="21" grpId="0"/>
      <p:bldP spid="22" grpId="0"/>
      <p:bldP spid="23" grpId="0"/>
      <p:bldP spid="24" grpId="0" animBg="1"/>
      <p:bldP spid="25" grpId="0" animBg="1"/>
      <p:bldP spid="17" grpId="0"/>
      <p:bldP spid="18" grpId="0"/>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rc_mi" descr="Image result for free, exchange hearts,">
            <a:hlinkClick r:id="rId3"/>
            <a:extLst>
              <a:ext uri="{FF2B5EF4-FFF2-40B4-BE49-F238E27FC236}">
                <a16:creationId xmlns:a16="http://schemas.microsoft.com/office/drawing/2014/main" id="{593024E5-402E-38D8-CF98-0144A1B8E20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697" y="493776"/>
            <a:ext cx="3621024" cy="3840480"/>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D4C493CB-67A4-66BB-2209-A5A6D5B1F12F}"/>
              </a:ext>
            </a:extLst>
          </p:cNvPr>
          <p:cNvSpPr>
            <a:spLocks noGrp="1"/>
          </p:cNvSpPr>
          <p:nvPr>
            <p:ph type="title"/>
          </p:nvPr>
        </p:nvSpPr>
        <p:spPr>
          <a:xfrm>
            <a:off x="982831" y="4818350"/>
            <a:ext cx="10515600" cy="1325563"/>
          </a:xfrm>
        </p:spPr>
        <p:txBody>
          <a:bodyPr>
            <a:noAutofit/>
          </a:bodyPr>
          <a:lstStyle/>
          <a:p>
            <a:r>
              <a:rPr lang="en-US" sz="12000" b="1" dirty="0">
                <a:ln w="6600">
                  <a:solidFill>
                    <a:schemeClr val="accent2"/>
                  </a:solidFill>
                  <a:prstDash val="solid"/>
                </a:ln>
                <a:solidFill>
                  <a:srgbClr val="FFFFFF"/>
                </a:solidFill>
                <a:effectLst>
                  <a:outerShdw blurRad="50800" dist="38100" dir="5400000" algn="t" rotWithShape="0">
                    <a:prstClr val="black">
                      <a:alpha val="40000"/>
                    </a:prstClr>
                  </a:outerShdw>
                </a:effectLst>
              </a:rPr>
              <a:t>CONSAGRACION</a:t>
            </a:r>
          </a:p>
        </p:txBody>
      </p:sp>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DAE79882-3AF3-A5F9-9873-66EA2690D0D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850284">
            <a:off x="5821707" y="2140987"/>
            <a:ext cx="2183293" cy="207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22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1" descr="Untitled"/>
          <p:cNvPicPr preferRelativeResize="0"/>
          <p:nvPr/>
        </p:nvPicPr>
        <p:blipFill rotWithShape="1">
          <a:blip r:embed="rId3">
            <a:alphaModFix/>
          </a:blip>
          <a:srcRect/>
          <a:stretch/>
        </p:blipFill>
        <p:spPr>
          <a:xfrm>
            <a:off x="2904254" y="968190"/>
            <a:ext cx="4581896" cy="5721672"/>
          </a:xfrm>
          <a:prstGeom prst="ellipse">
            <a:avLst/>
          </a:prstGeom>
          <a:noFill/>
          <a:ln>
            <a:noFill/>
          </a:ln>
        </p:spPr>
      </p:pic>
      <p:sp>
        <p:nvSpPr>
          <p:cNvPr id="255" name="Google Shape;255;p21"/>
          <p:cNvSpPr txBox="1"/>
          <p:nvPr/>
        </p:nvSpPr>
        <p:spPr>
          <a:xfrm>
            <a:off x="7570644" y="3541877"/>
            <a:ext cx="4302702" cy="21543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NI" sz="2200" dirty="0">
                <a:solidFill>
                  <a:schemeClr val="dk1"/>
                </a:solidFill>
                <a:latin typeface="Tahoma"/>
                <a:ea typeface="Tahoma"/>
                <a:cs typeface="Tahoma"/>
                <a:sym typeface="Tahoma"/>
              </a:rPr>
              <a:t>  </a:t>
            </a:r>
            <a:r>
              <a:rPr lang="es-NI" sz="2200" dirty="0">
                <a:solidFill>
                  <a:srgbClr val="0070C0"/>
                </a:solidFill>
                <a:latin typeface="Tahoma"/>
                <a:ea typeface="Tahoma"/>
                <a:cs typeface="Tahoma"/>
                <a:sym typeface="Tahoma"/>
              </a:rPr>
              <a:t> </a:t>
            </a:r>
            <a:r>
              <a:rPr lang="es-NI" sz="2200" dirty="0">
                <a:solidFill>
                  <a:srgbClr val="0070C0"/>
                </a:solidFill>
                <a:latin typeface="Calibri"/>
                <a:ea typeface="Calibri"/>
                <a:cs typeface="Calibri"/>
                <a:sym typeface="Calibri"/>
              </a:rPr>
              <a:t>¡</a:t>
            </a:r>
            <a:r>
              <a:rPr lang="es-NI" sz="2800" dirty="0">
                <a:solidFill>
                  <a:srgbClr val="0070C0"/>
                </a:solidFill>
                <a:latin typeface="Calibri"/>
                <a:ea typeface="Calibri"/>
                <a:cs typeface="Calibri"/>
                <a:sym typeface="Calibri"/>
              </a:rPr>
              <a:t>Qué gran regalo! Recibir su Corazón, un Corazón que sólo quiere consolar, sanar, dar buenas ideas…</a:t>
            </a:r>
            <a:endParaRPr lang="es-NI" dirty="0"/>
          </a:p>
          <a:p>
            <a:pPr marL="0" marR="0" lvl="0" indent="0" algn="l" rtl="0">
              <a:spcBef>
                <a:spcPts val="0"/>
              </a:spcBef>
              <a:spcAft>
                <a:spcPts val="0"/>
              </a:spcAft>
              <a:buNone/>
            </a:pPr>
            <a:endParaRPr sz="2200" dirty="0">
              <a:solidFill>
                <a:schemeClr val="dk1"/>
              </a:solidFill>
              <a:latin typeface="Tahoma"/>
              <a:ea typeface="Tahoma"/>
              <a:cs typeface="Tahoma"/>
              <a:sym typeface="Tahoma"/>
            </a:endParaRPr>
          </a:p>
        </p:txBody>
      </p:sp>
      <p:sp>
        <p:nvSpPr>
          <p:cNvPr id="256" name="Google Shape;256;p21"/>
          <p:cNvSpPr txBox="1"/>
          <p:nvPr/>
        </p:nvSpPr>
        <p:spPr>
          <a:xfrm>
            <a:off x="318654" y="2271631"/>
            <a:ext cx="2385579"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Calibri"/>
                <a:ea typeface="Calibri"/>
                <a:cs typeface="Calibri"/>
                <a:sym typeface="Calibri"/>
              </a:rPr>
              <a:t>¡Cambiar  tu corazón por el corazón de María, lleno de virtudes y gracias de Dios!</a:t>
            </a:r>
            <a:endParaRPr/>
          </a:p>
        </p:txBody>
      </p:sp>
      <p:sp>
        <p:nvSpPr>
          <p:cNvPr id="257" name="Google Shape;257;p21"/>
          <p:cNvSpPr txBox="1"/>
          <p:nvPr/>
        </p:nvSpPr>
        <p:spPr>
          <a:xfrm>
            <a:off x="914401" y="2921"/>
            <a:ext cx="1069570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070C0"/>
                </a:solidFill>
                <a:latin typeface="Calibri"/>
                <a:ea typeface="Calibri"/>
                <a:cs typeface="Calibri"/>
                <a:sym typeface="Calibri"/>
              </a:rPr>
              <a:t>La Virgen pide la Consagración a su Inmaculado Corazón  </a:t>
            </a:r>
            <a:endParaRPr sz="3600">
              <a:solidFill>
                <a:srgbClr val="0070C0"/>
              </a:solidFill>
              <a:latin typeface="Calibri"/>
              <a:ea typeface="Calibri"/>
              <a:cs typeface="Calibri"/>
              <a:sym typeface="Calibri"/>
            </a:endParaRPr>
          </a:p>
        </p:txBody>
      </p:sp>
      <p:pic>
        <p:nvPicPr>
          <p:cNvPr id="258" name="Google Shape;258;p21" descr="Image result for free, exchange hearts,">
            <a:hlinkClick r:id="rId4"/>
          </p:cNvPr>
          <p:cNvPicPr preferRelativeResize="0"/>
          <p:nvPr/>
        </p:nvPicPr>
        <p:blipFill rotWithShape="1">
          <a:blip r:embed="rId5">
            <a:alphaModFix/>
          </a:blip>
          <a:srcRect/>
          <a:stretch/>
        </p:blipFill>
        <p:spPr>
          <a:xfrm>
            <a:off x="8664609" y="1374620"/>
            <a:ext cx="2114772" cy="194150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2000"/>
                                        <p:tgtEl>
                                          <p:spTgt spid="254"/>
                                        </p:tgtEl>
                                      </p:cBhvr>
                                    </p:animEffect>
                                  </p:childTnLst>
                                </p:cTn>
                              </p:par>
                              <p:par>
                                <p:cTn id="8" presetID="10" presetClass="entr" presetSubtype="0"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10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8"/>
                                        </p:tgtEl>
                                        <p:attrNameLst>
                                          <p:attrName>style.visibility</p:attrName>
                                        </p:attrNameLst>
                                      </p:cBhvr>
                                      <p:to>
                                        <p:strVal val="visible"/>
                                      </p:to>
                                    </p:set>
                                    <p:animEffect transition="in" filter="fade">
                                      <p:cBhvr>
                                        <p:cTn id="15" dur="500"/>
                                        <p:tgtEl>
                                          <p:spTgt spid="2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5"/>
                                        </p:tgtEl>
                                        <p:attrNameLst>
                                          <p:attrName>style.visibility</p:attrName>
                                        </p:attrNameLst>
                                      </p:cBhvr>
                                      <p:to>
                                        <p:strVal val="visible"/>
                                      </p:to>
                                    </p:set>
                                    <p:animEffect transition="in" filter="fade">
                                      <p:cBhvr>
                                        <p:cTn id="20"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2"/>
          <p:cNvSpPr txBox="1"/>
          <p:nvPr/>
        </p:nvSpPr>
        <p:spPr>
          <a:xfrm>
            <a:off x="6535681" y="3038510"/>
            <a:ext cx="5069541" cy="3108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PY" sz="2800" dirty="0">
                <a:solidFill>
                  <a:srgbClr val="0070C0"/>
                </a:solidFill>
                <a:latin typeface="Calibri"/>
                <a:ea typeface="Calibri"/>
                <a:cs typeface="Calibri"/>
                <a:sym typeface="Calibri"/>
              </a:rPr>
              <a:t>Cuando nos consagramos al Corazón Inmaculado de María, le damos nuestro corazón para que la Virgen María nos lo cuide, y recibimos el Corazón de Ella en nosotros para que podamos amar como Ella ama.</a:t>
            </a:r>
          </a:p>
        </p:txBody>
      </p:sp>
      <p:pic>
        <p:nvPicPr>
          <p:cNvPr id="264" name="Google Shape;264;p22" descr="virgen maria niños dibujo - Buscar con Google | Virgen maria para niños,  Virgen maría dibujo, Virgen maría"/>
          <p:cNvPicPr preferRelativeResize="0"/>
          <p:nvPr/>
        </p:nvPicPr>
        <p:blipFill rotWithShape="1">
          <a:blip r:embed="rId3">
            <a:alphaModFix/>
          </a:blip>
          <a:srcRect l="18780" t="9184" r="11463" b="6326"/>
          <a:stretch/>
        </p:blipFill>
        <p:spPr>
          <a:xfrm rot="420307">
            <a:off x="1695902" y="492554"/>
            <a:ext cx="4057118" cy="5872892"/>
          </a:xfrm>
          <a:prstGeom prst="rect">
            <a:avLst/>
          </a:prstGeom>
          <a:noFill/>
          <a:ln>
            <a:noFill/>
          </a:ln>
        </p:spPr>
      </p:pic>
      <p:pic>
        <p:nvPicPr>
          <p:cNvPr id="265" name="Google Shape;265;p22" descr="Image result for free, exchange hearts,">
            <a:hlinkClick r:id="rId4"/>
          </p:cNvPr>
          <p:cNvPicPr preferRelativeResize="0"/>
          <p:nvPr/>
        </p:nvPicPr>
        <p:blipFill rotWithShape="1">
          <a:blip r:embed="rId5">
            <a:alphaModFix/>
          </a:blip>
          <a:srcRect/>
          <a:stretch/>
        </p:blipFill>
        <p:spPr>
          <a:xfrm>
            <a:off x="7922616" y="806351"/>
            <a:ext cx="2295669" cy="2070794"/>
          </a:xfrm>
          <a:prstGeom prst="rect">
            <a:avLst/>
          </a:prstGeom>
          <a:noFill/>
          <a:ln>
            <a:noFill/>
          </a:ln>
        </p:spPr>
      </p:pic>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8E61B74B-DD37-19B6-930F-384441A6D93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850284">
            <a:off x="8919470" y="1690099"/>
            <a:ext cx="1257854" cy="1058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20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p:nvPr/>
        </p:nvSpPr>
        <p:spPr>
          <a:xfrm>
            <a:off x="1157126" y="59711"/>
            <a:ext cx="101867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Calibri"/>
                <a:ea typeface="Calibri"/>
                <a:cs typeface="Calibri"/>
                <a:sym typeface="Calibri"/>
              </a:rPr>
              <a:t>Ella nos puede guiar porque sentimos su corazón en nosotros, y Ella nos da sus pensamientos y sentimientos</a:t>
            </a:r>
            <a:r>
              <a:rPr lang="en-US" sz="3200">
                <a:solidFill>
                  <a:srgbClr val="0070C0"/>
                </a:solidFill>
                <a:latin typeface="Arial"/>
                <a:ea typeface="Arial"/>
                <a:cs typeface="Arial"/>
                <a:sym typeface="Arial"/>
              </a:rPr>
              <a:t>.</a:t>
            </a:r>
            <a:endParaRPr sz="3200">
              <a:solidFill>
                <a:srgbClr val="0070C0"/>
              </a:solidFill>
              <a:latin typeface="Arial"/>
              <a:ea typeface="Arial"/>
              <a:cs typeface="Arial"/>
              <a:sym typeface="Arial"/>
            </a:endParaRPr>
          </a:p>
        </p:txBody>
      </p:sp>
      <p:sp>
        <p:nvSpPr>
          <p:cNvPr id="271" name="Google Shape;271;p23"/>
          <p:cNvSpPr txBox="1"/>
          <p:nvPr/>
        </p:nvSpPr>
        <p:spPr>
          <a:xfrm>
            <a:off x="8598553" y="2354888"/>
            <a:ext cx="3344065" cy="270368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3200" b="1">
                <a:solidFill>
                  <a:srgbClr val="FF0000"/>
                </a:solidFill>
                <a:latin typeface="Calibri"/>
                <a:ea typeface="Calibri"/>
                <a:cs typeface="Calibri"/>
                <a:sym typeface="Calibri"/>
              </a:rPr>
              <a:t>¡Qué mejor que tener ese gran regalo del corazón de María en nosotros!</a:t>
            </a:r>
            <a:endParaRPr sz="3200" b="1">
              <a:solidFill>
                <a:srgbClr val="FF0000"/>
              </a:solidFill>
              <a:latin typeface="Calibri"/>
              <a:ea typeface="Calibri"/>
              <a:cs typeface="Calibri"/>
              <a:sym typeface="Calibri"/>
            </a:endParaRPr>
          </a:p>
        </p:txBody>
      </p:sp>
      <p:pic>
        <p:nvPicPr>
          <p:cNvPr id="272" name="Google Shape;272;p23" descr="Large Red Beating Heart Gif"/>
          <p:cNvPicPr preferRelativeResize="0"/>
          <p:nvPr/>
        </p:nvPicPr>
        <p:blipFill rotWithShape="1">
          <a:blip r:embed="rId3">
            <a:alphaModFix/>
            <a:duotone>
              <a:schemeClr val="accent4">
                <a:shade val="45000"/>
                <a:satMod val="135000"/>
              </a:schemeClr>
              <a:prstClr val="white"/>
            </a:duotone>
          </a:blip>
          <a:srcRect/>
          <a:stretch/>
        </p:blipFill>
        <p:spPr>
          <a:xfrm rot="-637842">
            <a:off x="46547" y="1992233"/>
            <a:ext cx="4381500" cy="3429000"/>
          </a:xfrm>
          <a:prstGeom prst="rect">
            <a:avLst/>
          </a:prstGeom>
          <a:noFill/>
          <a:ln>
            <a:noFill/>
          </a:ln>
        </p:spPr>
      </p:pic>
      <p:pic>
        <p:nvPicPr>
          <p:cNvPr id="273" name="Google Shape;273;p23" descr="A picture containing clothing, person&#10;&#10;Description automatically generated"/>
          <p:cNvPicPr preferRelativeResize="0"/>
          <p:nvPr/>
        </p:nvPicPr>
        <p:blipFill rotWithShape="1">
          <a:blip r:embed="rId4">
            <a:alphaModFix/>
          </a:blip>
          <a:srcRect/>
          <a:stretch/>
        </p:blipFill>
        <p:spPr>
          <a:xfrm>
            <a:off x="4560225" y="1331396"/>
            <a:ext cx="3704225" cy="4945140"/>
          </a:xfrm>
          <a:prstGeom prst="rect">
            <a:avLst/>
          </a:prstGeom>
          <a:noFill/>
          <a:ln>
            <a:noFill/>
          </a:ln>
        </p:spPr>
      </p:pic>
      <p:pic>
        <p:nvPicPr>
          <p:cNvPr id="1028"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4EE595C3-FA7E-59D6-75AD-CE04C0C467A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29288" y="4150945"/>
            <a:ext cx="1370693" cy="907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2000"/>
                                        <p:tgtEl>
                                          <p:spTgt spid="273"/>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1"/>
                                        </p:tgtEl>
                                        <p:attrNameLst>
                                          <p:attrName>style.visibility</p:attrName>
                                        </p:attrNameLst>
                                      </p:cBhvr>
                                      <p:to>
                                        <p:strVal val="visible"/>
                                      </p:to>
                                    </p:set>
                                    <p:animEffect transition="in" filter="fade">
                                      <p:cBhvr>
                                        <p:cTn id="20" dur="1000"/>
                                        <p:tgtEl>
                                          <p:spTgt spid="271"/>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71">
                                            <p:txEl>
                                              <p:pRg st="0" end="0"/>
                                            </p:txEl>
                                          </p:spTgt>
                                        </p:tgtEl>
                                        <p:attrNameLst>
                                          <p:attrName>style.visibility</p:attrName>
                                        </p:attrNameLst>
                                      </p:cBhvr>
                                      <p:to>
                                        <p:strVal val="visible"/>
                                      </p:to>
                                    </p:set>
                                    <p:anim calcmode="lin" valueType="num">
                                      <p:cBhvr additive="base">
                                        <p:cTn id="25" dur="500"/>
                                        <p:tgtEl>
                                          <p:spTgt spid="271">
                                            <p:txEl>
                                              <p:pRg st="0" end="0"/>
                                            </p:txEl>
                                          </p:spTgt>
                                        </p:tgtEl>
                                        <p:attrNameLst>
                                          <p:attrName>ppt_w</p:attrName>
                                        </p:attrNameLst>
                                      </p:cBhvr>
                                      <p:tavLst>
                                        <p:tav tm="0">
                                          <p:val>
                                            <p:strVal val="0"/>
                                          </p:val>
                                        </p:tav>
                                        <p:tav tm="100000">
                                          <p:val>
                                            <p:strVal val="#ppt_w"/>
                                          </p:val>
                                        </p:tav>
                                      </p:tavLst>
                                    </p:anim>
                                    <p:anim calcmode="lin" valueType="num">
                                      <p:cBhvr additive="base">
                                        <p:cTn id="26" dur="500"/>
                                        <p:tgtEl>
                                          <p:spTgt spid="271">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41E0-5E8B-A992-98F3-5C6F389410DF}"/>
              </a:ext>
            </a:extLst>
          </p:cNvPr>
          <p:cNvSpPr>
            <a:spLocks noGrp="1"/>
          </p:cNvSpPr>
          <p:nvPr>
            <p:ph type="title"/>
          </p:nvPr>
        </p:nvSpPr>
        <p:spPr>
          <a:xfrm>
            <a:off x="838200" y="101889"/>
            <a:ext cx="10515600" cy="909493"/>
          </a:xfrm>
        </p:spPr>
        <p:txBody>
          <a:bodyPr>
            <a:normAutofit fontScale="90000"/>
          </a:bodyPr>
          <a:lstStyle/>
          <a:p>
            <a:pPr algn="ctr"/>
            <a:r>
              <a:rPr lang="en-US" sz="6000" b="1" dirty="0">
                <a:solidFill>
                  <a:srgbClr val="FF3399"/>
                </a:solidFill>
              </a:rPr>
              <a:t>ACTIVIDAD</a:t>
            </a:r>
          </a:p>
        </p:txBody>
      </p:sp>
      <p:pic>
        <p:nvPicPr>
          <p:cNvPr id="3" name="Picture 2">
            <a:extLst>
              <a:ext uri="{FF2B5EF4-FFF2-40B4-BE49-F238E27FC236}">
                <a16:creationId xmlns:a16="http://schemas.microsoft.com/office/drawing/2014/main" id="{F6021887-CECE-1FBA-623A-86CE2AC07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8369" y="1904568"/>
            <a:ext cx="5229225" cy="4600575"/>
          </a:xfrm>
          <a:prstGeom prst="rect">
            <a:avLst/>
          </a:prstGeom>
          <a:noFill/>
          <a:ln>
            <a:noFill/>
          </a:ln>
        </p:spPr>
      </p:pic>
      <p:sp>
        <p:nvSpPr>
          <p:cNvPr id="4" name="Text Box 12">
            <a:extLst>
              <a:ext uri="{FF2B5EF4-FFF2-40B4-BE49-F238E27FC236}">
                <a16:creationId xmlns:a16="http://schemas.microsoft.com/office/drawing/2014/main" id="{1A17D19B-019C-6AE3-7CFE-E805D2E491EC}"/>
              </a:ext>
            </a:extLst>
          </p:cNvPr>
          <p:cNvSpPr txBox="1"/>
          <p:nvPr/>
        </p:nvSpPr>
        <p:spPr>
          <a:xfrm>
            <a:off x="376679" y="1428026"/>
            <a:ext cx="2746766" cy="76291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S" b="1" dirty="0">
                <a:effectLst/>
                <a:latin typeface="Calibri" panose="020F0502020204030204" pitchFamily="34" charset="0"/>
                <a:ea typeface="Calibri" panose="020F0502020204030204" pitchFamily="34" charset="0"/>
                <a:cs typeface="Times New Roman" panose="02020603050405020304" pitchFamily="18" charset="0"/>
              </a:rPr>
              <a:t>¿Qué le vas a regalar a la </a:t>
            </a:r>
            <a:r>
              <a:rPr lang="es-ES" b="1" dirty="0">
                <a:latin typeface="Calibri" panose="020F0502020204030204" pitchFamily="34" charset="0"/>
                <a:ea typeface="Calibri" panose="020F0502020204030204" pitchFamily="34" charset="0"/>
                <a:cs typeface="Times New Roman" panose="02020603050405020304" pitchFamily="18" charset="0"/>
              </a:rPr>
              <a:t>Virgen en tu corazón?</a:t>
            </a:r>
          </a:p>
        </p:txBody>
      </p:sp>
      <p:sp>
        <p:nvSpPr>
          <p:cNvPr id="6" name="TextBox 5">
            <a:extLst>
              <a:ext uri="{FF2B5EF4-FFF2-40B4-BE49-F238E27FC236}">
                <a16:creationId xmlns:a16="http://schemas.microsoft.com/office/drawing/2014/main" id="{A39EF2D8-75DB-8C36-D86C-3792213F99D5}"/>
              </a:ext>
            </a:extLst>
          </p:cNvPr>
          <p:cNvSpPr txBox="1"/>
          <p:nvPr/>
        </p:nvSpPr>
        <p:spPr>
          <a:xfrm>
            <a:off x="7356763" y="5536865"/>
            <a:ext cx="4010686" cy="968278"/>
          </a:xfrm>
          <a:prstGeom prst="rect">
            <a:avLst/>
          </a:prstGeom>
          <a:solidFill>
            <a:schemeClr val="bg1"/>
          </a:solidFill>
        </p:spPr>
        <p:txBody>
          <a:bodyPr wrap="square">
            <a:spAutoFit/>
          </a:bodyPr>
          <a:lstStyle/>
          <a:p>
            <a:pPr marL="0" marR="0" algn="ctr">
              <a:lnSpc>
                <a:spcPct val="107000"/>
              </a:lnSpc>
              <a:spcBef>
                <a:spcPts val="0"/>
              </a:spcBef>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Describe tu corazón con palabras o dibujos para entregárselo a la Virgen María.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FE1EA3-9529-8DDC-8268-791A4D9926D7}"/>
              </a:ext>
            </a:extLst>
          </p:cNvPr>
          <p:cNvSpPr txBox="1"/>
          <p:nvPr/>
        </p:nvSpPr>
        <p:spPr>
          <a:xfrm>
            <a:off x="4182701" y="2553077"/>
            <a:ext cx="814812" cy="369332"/>
          </a:xfrm>
          <a:prstGeom prst="rect">
            <a:avLst/>
          </a:prstGeom>
          <a:noFill/>
        </p:spPr>
        <p:txBody>
          <a:bodyPr wrap="square" rtlCol="0">
            <a:spAutoFit/>
          </a:bodyPr>
          <a:lstStyle/>
          <a:p>
            <a:r>
              <a:rPr lang="es-419" dirty="0"/>
              <a:t>AMOR</a:t>
            </a:r>
          </a:p>
        </p:txBody>
      </p:sp>
      <p:sp>
        <p:nvSpPr>
          <p:cNvPr id="8" name="TextBox 7">
            <a:extLst>
              <a:ext uri="{FF2B5EF4-FFF2-40B4-BE49-F238E27FC236}">
                <a16:creationId xmlns:a16="http://schemas.microsoft.com/office/drawing/2014/main" id="{0B9538D2-0026-05A9-8E4F-EE9C4ABCCA49}"/>
              </a:ext>
            </a:extLst>
          </p:cNvPr>
          <p:cNvSpPr txBox="1"/>
          <p:nvPr/>
        </p:nvSpPr>
        <p:spPr>
          <a:xfrm>
            <a:off x="4182700" y="3244334"/>
            <a:ext cx="1475715" cy="369332"/>
          </a:xfrm>
          <a:prstGeom prst="rect">
            <a:avLst/>
          </a:prstGeom>
          <a:noFill/>
        </p:spPr>
        <p:txBody>
          <a:bodyPr wrap="square" rtlCol="0">
            <a:spAutoFit/>
          </a:bodyPr>
          <a:lstStyle/>
          <a:p>
            <a:r>
              <a:rPr lang="es-419" dirty="0"/>
              <a:t>Impaciencia</a:t>
            </a:r>
          </a:p>
        </p:txBody>
      </p:sp>
      <p:sp>
        <p:nvSpPr>
          <p:cNvPr id="9" name="TextBox 8">
            <a:extLst>
              <a:ext uri="{FF2B5EF4-FFF2-40B4-BE49-F238E27FC236}">
                <a16:creationId xmlns:a16="http://schemas.microsoft.com/office/drawing/2014/main" id="{46E7F8DC-1DF0-BA56-A41E-95D570D66738}"/>
              </a:ext>
            </a:extLst>
          </p:cNvPr>
          <p:cNvSpPr txBox="1"/>
          <p:nvPr/>
        </p:nvSpPr>
        <p:spPr>
          <a:xfrm>
            <a:off x="6113339" y="3260178"/>
            <a:ext cx="1475715" cy="369332"/>
          </a:xfrm>
          <a:prstGeom prst="rect">
            <a:avLst/>
          </a:prstGeom>
          <a:noFill/>
        </p:spPr>
        <p:txBody>
          <a:bodyPr wrap="square" rtlCol="0">
            <a:spAutoFit/>
          </a:bodyPr>
          <a:lstStyle/>
          <a:p>
            <a:r>
              <a:rPr lang="es-419" dirty="0"/>
              <a:t>Alegría</a:t>
            </a:r>
          </a:p>
        </p:txBody>
      </p:sp>
      <p:sp>
        <p:nvSpPr>
          <p:cNvPr id="10" name="TextBox 9">
            <a:extLst>
              <a:ext uri="{FF2B5EF4-FFF2-40B4-BE49-F238E27FC236}">
                <a16:creationId xmlns:a16="http://schemas.microsoft.com/office/drawing/2014/main" id="{C83016DE-47BF-42DE-2665-FDB895D7116A}"/>
              </a:ext>
            </a:extLst>
          </p:cNvPr>
          <p:cNvSpPr txBox="1"/>
          <p:nvPr/>
        </p:nvSpPr>
        <p:spPr>
          <a:xfrm>
            <a:off x="5358142" y="4029189"/>
            <a:ext cx="1475715" cy="369332"/>
          </a:xfrm>
          <a:prstGeom prst="rect">
            <a:avLst/>
          </a:prstGeom>
          <a:noFill/>
        </p:spPr>
        <p:txBody>
          <a:bodyPr wrap="square" rtlCol="0">
            <a:spAutoFit/>
          </a:bodyPr>
          <a:lstStyle/>
          <a:p>
            <a:r>
              <a:rPr lang="es-419" dirty="0"/>
              <a:t>Paciencia</a:t>
            </a:r>
          </a:p>
        </p:txBody>
      </p:sp>
      <p:sp>
        <p:nvSpPr>
          <p:cNvPr id="11" name="TextBox 10">
            <a:extLst>
              <a:ext uri="{FF2B5EF4-FFF2-40B4-BE49-F238E27FC236}">
                <a16:creationId xmlns:a16="http://schemas.microsoft.com/office/drawing/2014/main" id="{04359D7A-D6DA-E7FA-AE0F-D419E1C1FFE5}"/>
              </a:ext>
            </a:extLst>
          </p:cNvPr>
          <p:cNvSpPr txBox="1"/>
          <p:nvPr/>
        </p:nvSpPr>
        <p:spPr>
          <a:xfrm>
            <a:off x="5358142" y="4938206"/>
            <a:ext cx="1169408" cy="369332"/>
          </a:xfrm>
          <a:prstGeom prst="rect">
            <a:avLst/>
          </a:prstGeom>
          <a:noFill/>
        </p:spPr>
        <p:txBody>
          <a:bodyPr wrap="square" rtlCol="0">
            <a:spAutoFit/>
          </a:bodyPr>
          <a:lstStyle/>
          <a:p>
            <a:r>
              <a:rPr lang="es-419" dirty="0"/>
              <a:t>Tristezas</a:t>
            </a:r>
          </a:p>
        </p:txBody>
      </p:sp>
      <p:sp>
        <p:nvSpPr>
          <p:cNvPr id="12" name="TextBox 11">
            <a:extLst>
              <a:ext uri="{FF2B5EF4-FFF2-40B4-BE49-F238E27FC236}">
                <a16:creationId xmlns:a16="http://schemas.microsoft.com/office/drawing/2014/main" id="{3F2A4064-B1A5-1769-06AB-1EB402F9951B}"/>
              </a:ext>
            </a:extLst>
          </p:cNvPr>
          <p:cNvSpPr txBox="1"/>
          <p:nvPr/>
        </p:nvSpPr>
        <p:spPr>
          <a:xfrm>
            <a:off x="7005872" y="3835523"/>
            <a:ext cx="1475715" cy="369332"/>
          </a:xfrm>
          <a:prstGeom prst="rect">
            <a:avLst/>
          </a:prstGeom>
          <a:noFill/>
        </p:spPr>
        <p:txBody>
          <a:bodyPr wrap="square" rtlCol="0">
            <a:spAutoFit/>
          </a:bodyPr>
          <a:lstStyle/>
          <a:p>
            <a:r>
              <a:rPr lang="es-419" dirty="0"/>
              <a:t>Amistad</a:t>
            </a:r>
          </a:p>
        </p:txBody>
      </p:sp>
    </p:spTree>
    <p:extLst>
      <p:ext uri="{BB962C8B-B14F-4D97-AF65-F5344CB8AC3E}">
        <p14:creationId xmlns:p14="http://schemas.microsoft.com/office/powerpoint/2010/main" val="1433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6810-39A9-48A1-816D-6B4B2C083A93}"/>
              </a:ext>
            </a:extLst>
          </p:cNvPr>
          <p:cNvSpPr>
            <a:spLocks noGrp="1"/>
          </p:cNvSpPr>
          <p:nvPr>
            <p:ph type="title"/>
          </p:nvPr>
        </p:nvSpPr>
        <p:spPr>
          <a:xfrm>
            <a:off x="2209800" y="0"/>
            <a:ext cx="7772400" cy="647114"/>
          </a:xfrm>
        </p:spPr>
        <p:txBody>
          <a:bodyPr/>
          <a:lstStyle/>
          <a:p>
            <a:r>
              <a:rPr lang="en-US" sz="20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El </a:t>
            </a:r>
            <a:r>
              <a:rPr lang="en-US" sz="2000" dirty="0" err="1">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Deseo</a:t>
            </a:r>
            <a:r>
              <a:rPr lang="en-US" sz="20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 de un Nino:  </a:t>
            </a:r>
            <a:r>
              <a:rPr lang="en-US" sz="2000" dirty="0">
                <a:latin typeface="Arial" panose="020B0604020202020204" pitchFamily="34" charset="0"/>
                <a:hlinkClick r:id="rId4">
                  <a:extLst>
                    <a:ext uri="{A12FA001-AC4F-418D-AE19-62706E023703}">
                      <ahyp:hlinkClr xmlns:ahyp="http://schemas.microsoft.com/office/drawing/2018/hyperlinkcolor" val="tx"/>
                    </a:ext>
                  </a:extLst>
                </a:hlinkClick>
              </a:rPr>
              <a:t>https://youtu.be/HpTiXLSyGgM</a:t>
            </a:r>
            <a:endParaRPr lang="en-US" sz="2000" dirty="0"/>
          </a:p>
        </p:txBody>
      </p:sp>
      <p:pic>
        <p:nvPicPr>
          <p:cNvPr id="3" name="Online Media 2" title="Deseos de un niño con letra">
            <a:hlinkClick r:id="" action="ppaction://media"/>
            <a:extLst>
              <a:ext uri="{FF2B5EF4-FFF2-40B4-BE49-F238E27FC236}">
                <a16:creationId xmlns:a16="http://schemas.microsoft.com/office/drawing/2014/main" id="{62B5EDBB-BBAD-4C86-82EF-F19100B838AA}"/>
              </a:ext>
            </a:extLst>
          </p:cNvPr>
          <p:cNvPicPr>
            <a:picLocks noRot="1" noChangeAspect="1"/>
          </p:cNvPicPr>
          <p:nvPr>
            <a:videoFile r:link="rId1"/>
          </p:nvPr>
        </p:nvPicPr>
        <p:blipFill>
          <a:blip r:embed="rId5"/>
          <a:stretch>
            <a:fillRect/>
          </a:stretch>
        </p:blipFill>
        <p:spPr>
          <a:xfrm>
            <a:off x="1524001" y="801858"/>
            <a:ext cx="9109765" cy="6056142"/>
          </a:xfrm>
          <a:prstGeom prst="rect">
            <a:avLst/>
          </a:prstGeom>
        </p:spPr>
      </p:pic>
    </p:spTree>
    <p:extLst>
      <p:ext uri="{BB962C8B-B14F-4D97-AF65-F5344CB8AC3E}">
        <p14:creationId xmlns:p14="http://schemas.microsoft.com/office/powerpoint/2010/main" val="2988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04"/>
            <a:ext cx="10363200" cy="1968114"/>
          </a:xfrm>
        </p:spPr>
        <p:txBody>
          <a:bodyPr>
            <a:noAutofit/>
          </a:bodyPr>
          <a:lstStyle/>
          <a:p>
            <a:pPr algn="ctr"/>
            <a:r>
              <a:rPr lang="es-GT" sz="3600" dirty="0">
                <a:solidFill>
                  <a:srgbClr val="0070C0"/>
                </a:solidFill>
                <a:latin typeface="Bodoni MT" panose="02070603080606020203" pitchFamily="18" charset="0"/>
              </a:rPr>
              <a:t>Vamos a Consagrarnos </a:t>
            </a:r>
            <a:br>
              <a:rPr lang="es-GT" sz="3600" dirty="0">
                <a:solidFill>
                  <a:srgbClr val="0070C0"/>
                </a:solidFill>
                <a:latin typeface="Bodoni MT" panose="02070603080606020203" pitchFamily="18" charset="0"/>
              </a:rPr>
            </a:br>
            <a:r>
              <a:rPr lang="es-GT" sz="3600" dirty="0">
                <a:solidFill>
                  <a:srgbClr val="0070C0"/>
                </a:solidFill>
                <a:latin typeface="Bodoni MT" panose="02070603080606020203" pitchFamily="18" charset="0"/>
              </a:rPr>
              <a:t>al Inmaculado Corazón de María</a:t>
            </a:r>
            <a:br>
              <a:rPr lang="es-GT" sz="3600" dirty="0">
                <a:solidFill>
                  <a:srgbClr val="0070C0"/>
                </a:solidFill>
                <a:latin typeface="Bodoni MT" panose="02070603080606020203" pitchFamily="18" charset="0"/>
              </a:rPr>
            </a:br>
            <a:r>
              <a:rPr lang="es-GT" sz="3600" dirty="0">
                <a:solidFill>
                  <a:srgbClr val="0070C0"/>
                </a:solidFill>
                <a:latin typeface="Bodoni MT" panose="02070603080606020203" pitchFamily="18" charset="0"/>
              </a:rPr>
              <a:t>con estas oraciones.</a:t>
            </a:r>
          </a:p>
        </p:txBody>
      </p:sp>
      <p:pic>
        <p:nvPicPr>
          <p:cNvPr id="2050" name="Picture 2" descr="http://t1.gstatic.com/images?q=tbn:ANd9GcQfXeLEMDw0gfxW-rjdj3UcYOVMLQpUunNL8cSfnYCmhKTndeuB"/>
          <p:cNvPicPr>
            <a:picLocks noChangeAspect="1" noChangeArrowheads="1"/>
          </p:cNvPicPr>
          <p:nvPr/>
        </p:nvPicPr>
        <p:blipFill>
          <a:blip r:embed="rId3" cstate="print"/>
          <a:srcRect/>
          <a:stretch>
            <a:fillRect/>
          </a:stretch>
        </p:blipFill>
        <p:spPr bwMode="auto">
          <a:xfrm>
            <a:off x="9830839" y="0"/>
            <a:ext cx="2361161" cy="2309154"/>
          </a:xfrm>
          <a:prstGeom prst="rect">
            <a:avLst/>
          </a:prstGeom>
          <a:ln>
            <a:noFill/>
          </a:ln>
          <a:effectLst>
            <a:softEdge rad="112500"/>
          </a:effectLst>
        </p:spPr>
      </p:pic>
      <p:sp>
        <p:nvSpPr>
          <p:cNvPr id="8" name="Rectangle 7"/>
          <p:cNvSpPr/>
          <p:nvPr/>
        </p:nvSpPr>
        <p:spPr>
          <a:xfrm>
            <a:off x="959081" y="2260266"/>
            <a:ext cx="8871758" cy="2308324"/>
          </a:xfrm>
          <a:prstGeom prst="rect">
            <a:avLst/>
          </a:prstGeom>
        </p:spPr>
        <p:txBody>
          <a:bodyPr wrap="square">
            <a:spAutoFit/>
          </a:bodyPr>
          <a:lstStyle/>
          <a:p>
            <a:pPr marL="0" lvl="1" algn="ctr"/>
            <a:r>
              <a:rPr lang="es-GT" sz="3600" dirty="0">
                <a:solidFill>
                  <a:srgbClr val="FF3399"/>
                </a:solidFill>
                <a:latin typeface="Bodoni MT" panose="02070603080606020203" pitchFamily="18" charset="0"/>
                <a:cs typeface="Tahoma" pitchFamily="34" charset="0"/>
              </a:rPr>
              <a:t>“María hoy te doy mi corazón. Y recibo tu Corazón Inmaculado para que me enseñes a amar como Tú amas.”</a:t>
            </a:r>
          </a:p>
          <a:p>
            <a:pPr marL="0" lvl="1" algn="ctr"/>
            <a:r>
              <a:rPr lang="es-GT" sz="3600" dirty="0">
                <a:solidFill>
                  <a:srgbClr val="FF3399"/>
                </a:solidFill>
                <a:latin typeface="Bodoni MT" panose="02070603080606020203" pitchFamily="18" charset="0"/>
                <a:cs typeface="Tahoma" pitchFamily="34" charset="0"/>
              </a:rPr>
              <a:t>Amén</a:t>
            </a:r>
          </a:p>
        </p:txBody>
      </p:sp>
      <p:sp>
        <p:nvSpPr>
          <p:cNvPr id="10" name="TextBox 9"/>
          <p:cNvSpPr txBox="1"/>
          <p:nvPr/>
        </p:nvSpPr>
        <p:spPr>
          <a:xfrm>
            <a:off x="745721" y="4637094"/>
            <a:ext cx="8871758" cy="1754326"/>
          </a:xfrm>
          <a:prstGeom prst="rect">
            <a:avLst/>
          </a:prstGeom>
          <a:noFill/>
        </p:spPr>
        <p:txBody>
          <a:bodyPr wrap="square" rtlCol="0">
            <a:spAutoFit/>
          </a:bodyPr>
          <a:lstStyle/>
          <a:p>
            <a:pPr marL="0" marR="0" indent="228600" algn="ctr" eaLnBrk="0" fontAlgn="base" hangingPunct="0">
              <a:spcBef>
                <a:spcPts val="0"/>
              </a:spcBef>
              <a:spcAft>
                <a:spcPts val="0"/>
              </a:spcAft>
            </a:pPr>
            <a:r>
              <a:rPr lang="es-PA" sz="3600" b="1"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“Oh Jesús, dulce y manso de corazón, haz mi corazón similar al Tuyo.” </a:t>
            </a:r>
          </a:p>
          <a:p>
            <a:pPr marL="0" marR="0" indent="228600" algn="ctr" eaLnBrk="0" fontAlgn="base" hangingPunct="0">
              <a:spcBef>
                <a:spcPts val="0"/>
              </a:spcBef>
              <a:spcAft>
                <a:spcPts val="0"/>
              </a:spcAft>
            </a:pPr>
            <a:r>
              <a:rPr lang="es-PA" sz="3600" b="1"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Amén</a:t>
            </a:r>
            <a:endParaRPr lang="en-US" sz="3600" dirty="0">
              <a:solidFill>
                <a:srgbClr val="0070C0"/>
              </a:solidFill>
              <a:effectLst/>
              <a:latin typeface="Bodoni MT" panose="02070603080606020203" pitchFamily="18" charset="0"/>
              <a:ea typeface="Times New Roman" panose="02020603050405020304" pitchFamily="18" charset="0"/>
              <a:cs typeface="Cavolini" panose="03000502040302020204" pitchFamily="66" charset="0"/>
            </a:endParaRPr>
          </a:p>
        </p:txBody>
      </p:sp>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D08EB7B8-B0FF-21EA-6392-9A7EE9BB22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29788" y="514350"/>
            <a:ext cx="1520425" cy="977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se up of an eye&#10;&#10;Description automatically generated">
            <a:extLst>
              <a:ext uri="{FF2B5EF4-FFF2-40B4-BE49-F238E27FC236}">
                <a16:creationId xmlns:a16="http://schemas.microsoft.com/office/drawing/2014/main" id="{74D95457-21B1-4638-987B-12BE4BD530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77956" y="515856"/>
            <a:ext cx="3164034" cy="1208489"/>
          </a:xfrm>
          <a:prstGeom prst="rect">
            <a:avLst/>
          </a:prstGeom>
        </p:spPr>
      </p:pic>
      <p:pic>
        <p:nvPicPr>
          <p:cNvPr id="11" name="Picture 10" descr="A picture containing person, wall, indoor, young&#10;&#10;Description automatically generated">
            <a:extLst>
              <a:ext uri="{FF2B5EF4-FFF2-40B4-BE49-F238E27FC236}">
                <a16:creationId xmlns:a16="http://schemas.microsoft.com/office/drawing/2014/main" id="{8BA0DC52-C1DD-44C3-843B-2608322FA94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00394" y="2055806"/>
            <a:ext cx="2596547" cy="1965748"/>
          </a:xfrm>
          <a:prstGeom prst="rect">
            <a:avLst/>
          </a:prstGeom>
        </p:spPr>
      </p:pic>
      <p:pic>
        <p:nvPicPr>
          <p:cNvPr id="14" name="Picture 13" descr="A close-up of a baby's hands&#10;&#10;Description automatically generated with low confidence">
            <a:extLst>
              <a:ext uri="{FF2B5EF4-FFF2-40B4-BE49-F238E27FC236}">
                <a16:creationId xmlns:a16="http://schemas.microsoft.com/office/drawing/2014/main" id="{41C64ACF-E519-4842-85F2-4EB8ABE02EB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57896" y="2055806"/>
            <a:ext cx="3045286" cy="2030191"/>
          </a:xfrm>
          <a:prstGeom prst="rect">
            <a:avLst/>
          </a:prstGeom>
        </p:spPr>
      </p:pic>
      <p:pic>
        <p:nvPicPr>
          <p:cNvPr id="19" name="Picture 18" descr="Close up of a person's mouth&#10;&#10;Description automatically generated with low confidence">
            <a:extLst>
              <a:ext uri="{FF2B5EF4-FFF2-40B4-BE49-F238E27FC236}">
                <a16:creationId xmlns:a16="http://schemas.microsoft.com/office/drawing/2014/main" id="{AE2B9478-ACD6-4A4E-A617-78C691FAE974}"/>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1216" t="34582" r="1165" b="10566"/>
          <a:stretch/>
        </p:blipFill>
        <p:spPr>
          <a:xfrm>
            <a:off x="3352799" y="4712072"/>
            <a:ext cx="3811929" cy="1567385"/>
          </a:xfrm>
          <a:prstGeom prst="rect">
            <a:avLst/>
          </a:prstGeom>
        </p:spPr>
      </p:pic>
      <p:pic>
        <p:nvPicPr>
          <p:cNvPr id="22" name="Picture 21" descr="Close-up of a person's ear&#10;&#10;Description automatically generated with low confidence">
            <a:extLst>
              <a:ext uri="{FF2B5EF4-FFF2-40B4-BE49-F238E27FC236}">
                <a16:creationId xmlns:a16="http://schemas.microsoft.com/office/drawing/2014/main" id="{1F5CE161-DC91-4892-A700-260BAAD4FF74}"/>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38569" y="4417458"/>
            <a:ext cx="2683940" cy="2298150"/>
          </a:xfrm>
          <a:prstGeom prst="rect">
            <a:avLst/>
          </a:prstGeom>
        </p:spPr>
      </p:pic>
      <p:pic>
        <p:nvPicPr>
          <p:cNvPr id="6148" name="Picture 4" descr="INMACULADO CORAZÓN DE MARÍA | Religião, Arte católica, Catequese">
            <a:extLst>
              <a:ext uri="{FF2B5EF4-FFF2-40B4-BE49-F238E27FC236}">
                <a16:creationId xmlns:a16="http://schemas.microsoft.com/office/drawing/2014/main" id="{EF006258-BADA-4B62-9D90-65BE344A59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8451" y="0"/>
            <a:ext cx="33607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Online Media 23" title="Kumbaya | Kum ba yah | Come by Here | Instrumental | Spritual | Devotional | Meditation | Piano |">
            <a:hlinkClick r:id="" action="ppaction://media"/>
            <a:extLst>
              <a:ext uri="{FF2B5EF4-FFF2-40B4-BE49-F238E27FC236}">
                <a16:creationId xmlns:a16="http://schemas.microsoft.com/office/drawing/2014/main" id="{5E8D5C87-3D7E-4688-B0CB-BBE1B4B47DAD}"/>
              </a:ext>
            </a:extLst>
          </p:cNvPr>
          <p:cNvPicPr>
            <a:picLocks noRot="1" noChangeAspect="1"/>
          </p:cNvPicPr>
          <p:nvPr>
            <a:videoFile r:link="rId1"/>
          </p:nvPr>
        </p:nvPicPr>
        <p:blipFill>
          <a:blip r:embed="rId16"/>
          <a:stretch>
            <a:fillRect/>
          </a:stretch>
        </p:blipFill>
        <p:spPr>
          <a:xfrm>
            <a:off x="11039475" y="917392"/>
            <a:ext cx="717550" cy="405416"/>
          </a:xfrm>
          <a:prstGeom prst="rect">
            <a:avLst/>
          </a:prstGeom>
        </p:spPr>
      </p:pic>
      <p:pic>
        <p:nvPicPr>
          <p:cNvPr id="25" name="Online Media 24" title="Here I Am, Lord | Instrumental Piano">
            <a:hlinkClick r:id="" action="ppaction://media"/>
            <a:extLst>
              <a:ext uri="{FF2B5EF4-FFF2-40B4-BE49-F238E27FC236}">
                <a16:creationId xmlns:a16="http://schemas.microsoft.com/office/drawing/2014/main" id="{E63DFF6E-273E-4553-A7F2-F9EB823373BF}"/>
              </a:ext>
            </a:extLst>
          </p:cNvPr>
          <p:cNvPicPr>
            <a:picLocks noRot="1" noChangeAspect="1"/>
          </p:cNvPicPr>
          <p:nvPr>
            <a:videoFile r:link="rId2"/>
          </p:nvPr>
        </p:nvPicPr>
        <p:blipFill>
          <a:blip r:embed="rId17"/>
          <a:stretch>
            <a:fillRect/>
          </a:stretch>
        </p:blipFill>
        <p:spPr>
          <a:xfrm>
            <a:off x="11039475" y="1657990"/>
            <a:ext cx="717550" cy="405416"/>
          </a:xfrm>
          <a:prstGeom prst="rect">
            <a:avLst/>
          </a:prstGeom>
        </p:spPr>
      </p:pic>
      <p:pic>
        <p:nvPicPr>
          <p:cNvPr id="2" name="Picture 4" descr="corazón de oro realista. png transparente aislado. fondo de la tarjeta de  felicitación del día de san valentín. icono 3d. ilustración romántica 3d  13829080 PNG">
            <a:extLst>
              <a:ext uri="{FF2B5EF4-FFF2-40B4-BE49-F238E27FC236}">
                <a16:creationId xmlns:a16="http://schemas.microsoft.com/office/drawing/2014/main" id="{76D186A9-BE25-A0BD-7BCD-C6048CE33CCD}"/>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263402" y="1860698"/>
            <a:ext cx="1065530" cy="70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74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 fill="hold"/>
                                        <p:tgtEl>
                                          <p:spTgt spid="24"/>
                                        </p:tgtEl>
                                      </p:cBhvr>
                                    </p:cmd>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fill="hold" display="0">
                  <p:stCondLst>
                    <p:cond delay="indefinite"/>
                  </p:stCondLst>
                </p:cTn>
                <p:tgtEl>
                  <p:spTgt spid="24"/>
                </p:tgtEl>
              </p:cMediaNode>
            </p:video>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24"/>
                                        </p:tgtEl>
                                      </p:cBhvr>
                                    </p:cmd>
                                  </p:childTnLst>
                                </p:cTn>
                              </p:par>
                            </p:childTnLst>
                          </p:cTn>
                        </p:par>
                      </p:childTnLst>
                    </p:cTn>
                  </p:par>
                </p:childTnLst>
              </p:cTn>
              <p:nextCondLst>
                <p:cond evt="onClick" delay="0">
                  <p:tgtEl>
                    <p:spTgt spid="24"/>
                  </p:tgtEl>
                </p:cond>
              </p:nextCondLst>
            </p:seq>
            <p:video>
              <p:cMediaNode vol="80000">
                <p:cTn id="42" fill="hold" display="0">
                  <p:stCondLst>
                    <p:cond delay="indefinite"/>
                  </p:stCondLst>
                </p:cTn>
                <p:tgtEl>
                  <p:spTgt spid="25"/>
                </p:tgtEl>
              </p:cMediaNode>
            </p:video>
            <p:seq concurrent="1" nextAc="seek">
              <p:cTn id="43" restart="whenNotActive" fill="hold" evtFilter="cancelBubble" nodeType="interactiveSeq">
                <p:stCondLst>
                  <p:cond evt="onClick" delay="0">
                    <p:tgtEl>
                      <p:spTgt spid="25"/>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C26050-CACF-4F76-9E79-F5DE34F444A0}"/>
              </a:ext>
            </a:extLst>
          </p:cNvPr>
          <p:cNvSpPr txBox="1"/>
          <p:nvPr/>
        </p:nvSpPr>
        <p:spPr>
          <a:xfrm>
            <a:off x="5257801" y="2379995"/>
            <a:ext cx="6518564" cy="3765070"/>
          </a:xfrm>
          <a:prstGeom prst="rect">
            <a:avLst/>
          </a:prstGeom>
          <a:noFill/>
        </p:spPr>
        <p:txBody>
          <a:bodyPr wrap="square">
            <a:spAutoFit/>
          </a:bodyPr>
          <a:lstStyle/>
          <a:p>
            <a:pPr marR="0" algn="ctr">
              <a:lnSpc>
                <a:spcPct val="107000"/>
              </a:lnSpc>
              <a:spcBef>
                <a:spcPts val="0"/>
              </a:spcBef>
              <a:spcAft>
                <a:spcPts val="0"/>
              </a:spcAft>
            </a:pPr>
            <a:r>
              <a:rPr lang="es-PA" sz="3200"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Mamita María yo te amo y deseo fervientemente ser como Tú, tener tu corazón para amar como Tú amas.  Ayúdame a recordar siempre que estás conmigo y que me amas como una verdadera madre.  </a:t>
            </a:r>
          </a:p>
          <a:p>
            <a:pPr marR="0" algn="ctr">
              <a:lnSpc>
                <a:spcPct val="107000"/>
              </a:lnSpc>
              <a:spcBef>
                <a:spcPts val="0"/>
              </a:spcBef>
              <a:spcAft>
                <a:spcPts val="0"/>
              </a:spcAft>
            </a:pPr>
            <a:r>
              <a:rPr lang="es-PA" sz="3200" dirty="0">
                <a:solidFill>
                  <a:srgbClr val="0070C0"/>
                </a:solidFill>
                <a:effectLst/>
                <a:latin typeface="Bodoni MT" panose="02070603080606020203" pitchFamily="18" charset="0"/>
                <a:ea typeface="Calibri" panose="020F0502020204030204" pitchFamily="34" charset="0"/>
                <a:cs typeface="Cavolini" panose="03000502040302020204" pitchFamily="66" charset="0"/>
              </a:rPr>
              <a:t>AMEN</a:t>
            </a:r>
            <a:endParaRPr lang="en-US" sz="3200" dirty="0">
              <a:solidFill>
                <a:srgbClr val="0070C0"/>
              </a:solidFill>
              <a:effectLst/>
              <a:latin typeface="Bodoni MT" panose="02070603080606020203" pitchFamily="18" charset="0"/>
              <a:ea typeface="Calibri" panose="020F0502020204030204" pitchFamily="34" charset="0"/>
              <a:cs typeface="Cavolini" panose="03000502040302020204" pitchFamily="66" charset="0"/>
            </a:endParaRPr>
          </a:p>
        </p:txBody>
      </p:sp>
      <p:sp>
        <p:nvSpPr>
          <p:cNvPr id="4" name="TextBox 3">
            <a:extLst>
              <a:ext uri="{FF2B5EF4-FFF2-40B4-BE49-F238E27FC236}">
                <a16:creationId xmlns:a16="http://schemas.microsoft.com/office/drawing/2014/main" id="{84A0BC76-DAF9-4E99-A724-990862DA2339}"/>
              </a:ext>
            </a:extLst>
          </p:cNvPr>
          <p:cNvSpPr txBox="1"/>
          <p:nvPr/>
        </p:nvSpPr>
        <p:spPr>
          <a:xfrm>
            <a:off x="5597235" y="650594"/>
            <a:ext cx="6317672" cy="1292662"/>
          </a:xfrm>
          <a:prstGeom prst="rect">
            <a:avLst/>
          </a:prstGeom>
          <a:noFill/>
        </p:spPr>
        <p:txBody>
          <a:bodyPr wrap="square" rtlCol="0">
            <a:spAutoFit/>
          </a:bodyPr>
          <a:lstStyle/>
          <a:p>
            <a:pPr algn="ctr"/>
            <a:r>
              <a:rPr lang="es-419" sz="2600" dirty="0">
                <a:solidFill>
                  <a:srgbClr val="0070C0"/>
                </a:solidFill>
                <a:latin typeface="Bodoni MT" panose="02070603080606020203" pitchFamily="18" charset="0"/>
                <a:cs typeface="Cavolini" panose="03000502040302020204" pitchFamily="66" charset="0"/>
              </a:rPr>
              <a:t>En un papel en blanco, dibuja a Mamita María como la viste cuando tenías los ojos cerrados</a:t>
            </a:r>
            <a:r>
              <a:rPr lang="en-US" sz="2600" dirty="0">
                <a:solidFill>
                  <a:srgbClr val="0070C0"/>
                </a:solidFill>
                <a:latin typeface="Bodoni MT" panose="02070603080606020203" pitchFamily="18" charset="0"/>
              </a:rPr>
              <a:t>. </a:t>
            </a:r>
          </a:p>
        </p:txBody>
      </p:sp>
      <p:pic>
        <p:nvPicPr>
          <p:cNvPr id="2052" name="Picture 4" descr="Our Lady of Tihaljina (near Medjugorje) Art Print | Mother mary, Jesus  mother, Mother mary images">
            <a:extLst>
              <a:ext uri="{FF2B5EF4-FFF2-40B4-BE49-F238E27FC236}">
                <a16:creationId xmlns:a16="http://schemas.microsoft.com/office/drawing/2014/main" id="{94424748-E27D-6270-50CE-0201F65B5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6" y="409517"/>
            <a:ext cx="4658014" cy="572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57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hay ninguna descripción de la foto disponible.">
            <a:extLst>
              <a:ext uri="{FF2B5EF4-FFF2-40B4-BE49-F238E27FC236}">
                <a16:creationId xmlns:a16="http://schemas.microsoft.com/office/drawing/2014/main" id="{013993E4-D2CD-FEA0-635B-B6CD63259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4E6293-8FB4-DC69-DE5B-1EB925018728}"/>
              </a:ext>
            </a:extLst>
          </p:cNvPr>
          <p:cNvSpPr txBox="1"/>
          <p:nvPr/>
        </p:nvSpPr>
        <p:spPr>
          <a:xfrm>
            <a:off x="2886075" y="6245781"/>
            <a:ext cx="5819775" cy="369332"/>
          </a:xfrm>
          <a:prstGeom prst="rect">
            <a:avLst/>
          </a:prstGeom>
          <a:solidFill>
            <a:schemeClr val="bg1"/>
          </a:solidFill>
        </p:spPr>
        <p:txBody>
          <a:bodyPr wrap="square" rtlCol="0">
            <a:spAutoFit/>
          </a:bodyPr>
          <a:lstStyle/>
          <a:p>
            <a:endParaRPr lang="es-419" dirty="0"/>
          </a:p>
        </p:txBody>
      </p:sp>
      <p:pic>
        <p:nvPicPr>
          <p:cNvPr id="1028" name="Picture 4" descr="niños orando">
            <a:extLst>
              <a:ext uri="{FF2B5EF4-FFF2-40B4-BE49-F238E27FC236}">
                <a16:creationId xmlns:a16="http://schemas.microsoft.com/office/drawing/2014/main" id="{036B9208-8B34-0202-FA13-29F2FC1D2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162175"/>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iños orando">
            <a:extLst>
              <a:ext uri="{FF2B5EF4-FFF2-40B4-BE49-F238E27FC236}">
                <a16:creationId xmlns:a16="http://schemas.microsoft.com/office/drawing/2014/main" id="{B2ED8C50-1A86-5338-4712-6062D3DC1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57425"/>
            <a:ext cx="2670048" cy="267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43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BC43-57B5-218E-A0A4-161C4C8CB1F1}"/>
              </a:ext>
            </a:extLst>
          </p:cNvPr>
          <p:cNvSpPr>
            <a:spLocks noGrp="1"/>
          </p:cNvSpPr>
          <p:nvPr>
            <p:ph type="title"/>
          </p:nvPr>
        </p:nvSpPr>
        <p:spPr>
          <a:xfrm>
            <a:off x="838200" y="1"/>
            <a:ext cx="10515600" cy="554182"/>
          </a:xfrm>
        </p:spPr>
        <p:txBody>
          <a:bodyPr>
            <a:normAutofit/>
          </a:bodyPr>
          <a:lstStyle/>
          <a:p>
            <a:pPr algn="ctr"/>
            <a:r>
              <a:rPr lang="es-PA" sz="1800" dirty="0">
                <a:effectLst/>
                <a:latin typeface="Calibri" panose="020F0502020204030204" pitchFamily="34" charset="0"/>
                <a:ea typeface="Calibri" panose="020F0502020204030204" pitchFamily="34" charset="0"/>
                <a:cs typeface="Times New Roman" panose="02020603050405020304" pitchFamily="18" charset="0"/>
              </a:rPr>
              <a:t>Maria está pasando por aquí, Macarena Ríos, </a:t>
            </a:r>
            <a:r>
              <a:rPr lang="es-P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https://youtu.be/V7xeJhuAA18</a:t>
            </a:r>
            <a:endParaRPr lang="es-CL" dirty="0"/>
          </a:p>
        </p:txBody>
      </p:sp>
      <p:pic>
        <p:nvPicPr>
          <p:cNvPr id="3" name="Online Media 2" title="María está pasando por aquí!">
            <a:hlinkClick r:id="" action="ppaction://media"/>
            <a:extLst>
              <a:ext uri="{FF2B5EF4-FFF2-40B4-BE49-F238E27FC236}">
                <a16:creationId xmlns:a16="http://schemas.microsoft.com/office/drawing/2014/main" id="{71ED79C4-9518-1ACC-B1CE-1F259CC9CA87}"/>
              </a:ext>
            </a:extLst>
          </p:cNvPr>
          <p:cNvPicPr>
            <a:picLocks noRot="1" noChangeAspect="1"/>
          </p:cNvPicPr>
          <p:nvPr>
            <a:videoFile r:link="rId1"/>
          </p:nvPr>
        </p:nvPicPr>
        <p:blipFill>
          <a:blip r:embed="rId5"/>
          <a:stretch>
            <a:fillRect/>
          </a:stretch>
        </p:blipFill>
        <p:spPr>
          <a:xfrm>
            <a:off x="0" y="540535"/>
            <a:ext cx="12165027" cy="6317465"/>
          </a:xfrm>
          <a:prstGeom prst="rect">
            <a:avLst/>
          </a:prstGeom>
        </p:spPr>
      </p:pic>
    </p:spTree>
    <p:extLst>
      <p:ext uri="{BB962C8B-B14F-4D97-AF65-F5344CB8AC3E}">
        <p14:creationId xmlns:p14="http://schemas.microsoft.com/office/powerpoint/2010/main" val="1525498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FC8B5-B255-7E1E-E42B-5566A7E32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844553" cy="6841480"/>
          </a:xfrm>
          <a:prstGeom prst="rect">
            <a:avLst/>
          </a:prstGeom>
        </p:spPr>
      </p:pic>
      <p:pic>
        <p:nvPicPr>
          <p:cNvPr id="5" name="Picture 4" descr="Our Lady of Tihaljina (near Medjugorje) Art Print | Mother mary, Jesus  mother, Mother mary images">
            <a:extLst>
              <a:ext uri="{FF2B5EF4-FFF2-40B4-BE49-F238E27FC236}">
                <a16:creationId xmlns:a16="http://schemas.microsoft.com/office/drawing/2014/main" id="{590A6F3D-DF5D-7179-DAB9-41F3361FA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588" y="1156051"/>
            <a:ext cx="3930649" cy="483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3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593" y="3531139"/>
            <a:ext cx="1570701" cy="14489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675" y="484813"/>
            <a:ext cx="1570701" cy="14489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593" y="2017607"/>
            <a:ext cx="1570701" cy="144897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747" y="5394617"/>
            <a:ext cx="1570701" cy="144897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191" y="4965988"/>
            <a:ext cx="1570701" cy="144897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5745" y="5347705"/>
            <a:ext cx="1570701" cy="144897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626" y="737180"/>
            <a:ext cx="1570701" cy="144897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906" y="2136121"/>
            <a:ext cx="1570701" cy="144897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753" y="1742747"/>
            <a:ext cx="3333975" cy="3590542"/>
          </a:xfrm>
          <a:prstGeom prst="rect">
            <a:avLst/>
          </a:prstGeom>
          <a:ln>
            <a:noFill/>
          </a:ln>
          <a:effectLst>
            <a:softEdge rad="112500"/>
          </a:effec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842" y="3585093"/>
            <a:ext cx="1570701" cy="144897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884" y="4863318"/>
            <a:ext cx="1570701" cy="144897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8399" y="69612"/>
            <a:ext cx="1453792" cy="145379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450" y="17571"/>
            <a:ext cx="1453792" cy="1453792"/>
          </a:xfrm>
          <a:prstGeom prst="rect">
            <a:avLst/>
          </a:prstGeom>
        </p:spPr>
      </p:pic>
      <p:sp>
        <p:nvSpPr>
          <p:cNvPr id="4" name="TextBox 3"/>
          <p:cNvSpPr txBox="1"/>
          <p:nvPr/>
        </p:nvSpPr>
        <p:spPr>
          <a:xfrm>
            <a:off x="560338" y="-56196"/>
            <a:ext cx="3464770" cy="861774"/>
          </a:xfrm>
          <a:prstGeom prst="rect">
            <a:avLst/>
          </a:prstGeom>
          <a:noFill/>
        </p:spPr>
        <p:txBody>
          <a:bodyPr wrap="square" rtlCol="0">
            <a:spAutoFit/>
          </a:bodyPr>
          <a:lstStyle/>
          <a:p>
            <a:pPr algn="ctr"/>
            <a:r>
              <a:rPr lang="en-US" sz="3000" b="1" dirty="0">
                <a:solidFill>
                  <a:srgbClr val="0070C0"/>
                </a:solidFill>
                <a:latin typeface="Bodoni MT" panose="02070603080606020203" pitchFamily="18" charset="0"/>
                <a:cs typeface="Aharoni" panose="02010803020104030203" pitchFamily="2" charset="-79"/>
              </a:rPr>
              <a:t>5</a:t>
            </a:r>
            <a:r>
              <a:rPr lang="en-US" sz="2000" b="1" dirty="0">
                <a:solidFill>
                  <a:srgbClr val="0070C0"/>
                </a:solidFill>
                <a:latin typeface="Bodoni MT" panose="02070603080606020203" pitchFamily="18" charset="0"/>
                <a:cs typeface="Aharoni" panose="02010803020104030203" pitchFamily="2" charset="-79"/>
              </a:rPr>
              <a:t>to </a:t>
            </a:r>
            <a:r>
              <a:rPr lang="en-US" sz="2000" b="1" dirty="0" err="1">
                <a:solidFill>
                  <a:srgbClr val="0070C0"/>
                </a:solidFill>
                <a:latin typeface="Bodoni MT" panose="02070603080606020203" pitchFamily="18" charset="0"/>
                <a:cs typeface="Aharoni" panose="02010803020104030203" pitchFamily="2" charset="-79"/>
              </a:rPr>
              <a:t>Misterio</a:t>
            </a:r>
            <a:r>
              <a:rPr lang="en-US" sz="2000" b="1" dirty="0">
                <a:solidFill>
                  <a:srgbClr val="0070C0"/>
                </a:solidFill>
                <a:latin typeface="Bodoni MT" panose="02070603080606020203" pitchFamily="18" charset="0"/>
                <a:cs typeface="Aharoni" panose="02010803020104030203" pitchFamily="2" charset="-79"/>
              </a:rPr>
              <a:t> Doloroso</a:t>
            </a:r>
          </a:p>
          <a:p>
            <a:pPr algn="ctr"/>
            <a:r>
              <a:rPr lang="en-US" sz="2000" b="1" dirty="0">
                <a:solidFill>
                  <a:srgbClr val="0070C0"/>
                </a:solidFill>
                <a:latin typeface="Bodoni MT" panose="02070603080606020203" pitchFamily="18" charset="0"/>
                <a:cs typeface="Aharoni" panose="02010803020104030203" pitchFamily="2" charset="-79"/>
              </a:rPr>
              <a:t>JESUS MUERE EN LA CRUZ</a:t>
            </a:r>
          </a:p>
        </p:txBody>
      </p:sp>
      <p:pic>
        <p:nvPicPr>
          <p:cNvPr id="18" name="Picture 17">
            <a:extLst>
              <a:ext uri="{FF2B5EF4-FFF2-40B4-BE49-F238E27FC236}">
                <a16:creationId xmlns:a16="http://schemas.microsoft.com/office/drawing/2014/main" id="{FA931241-B499-E424-4182-14F6D79602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981" y="804584"/>
            <a:ext cx="3238378" cy="3955690"/>
          </a:xfrm>
          <a:prstGeom prst="rect">
            <a:avLst/>
          </a:prstGeom>
        </p:spPr>
      </p:pic>
      <p:sp>
        <p:nvSpPr>
          <p:cNvPr id="2" name="TextBox 1">
            <a:extLst>
              <a:ext uri="{FF2B5EF4-FFF2-40B4-BE49-F238E27FC236}">
                <a16:creationId xmlns:a16="http://schemas.microsoft.com/office/drawing/2014/main" id="{6A1EC9DF-68AB-63E7-F494-90A73FD1307C}"/>
              </a:ext>
            </a:extLst>
          </p:cNvPr>
          <p:cNvSpPr txBox="1"/>
          <p:nvPr/>
        </p:nvSpPr>
        <p:spPr>
          <a:xfrm>
            <a:off x="1265880" y="6414960"/>
            <a:ext cx="2326341" cy="369332"/>
          </a:xfrm>
          <a:prstGeom prst="rect">
            <a:avLst/>
          </a:prstGeom>
          <a:noFill/>
        </p:spPr>
        <p:txBody>
          <a:bodyPr wrap="square" rtlCol="0">
            <a:spAutoFit/>
          </a:bodyPr>
          <a:lstStyle/>
          <a:p>
            <a:r>
              <a:rPr lang="es-PY" dirty="0">
                <a:solidFill>
                  <a:srgbClr val="0070C0"/>
                </a:solidFill>
                <a:latin typeface="Bodoni MT" panose="02070603080606020203" pitchFamily="18" charset="0"/>
                <a:cs typeface="Aharoni" panose="02010803020104030203" pitchFamily="2" charset="-79"/>
              </a:rPr>
              <a:t>Fruto: La Salvación</a:t>
            </a:r>
          </a:p>
        </p:txBody>
      </p:sp>
      <p:sp>
        <p:nvSpPr>
          <p:cNvPr id="5" name="TextBox 4">
            <a:extLst>
              <a:ext uri="{FF2B5EF4-FFF2-40B4-BE49-F238E27FC236}">
                <a16:creationId xmlns:a16="http://schemas.microsoft.com/office/drawing/2014/main" id="{3FCA041D-378C-F384-D42A-2D4DB21D0EF7}"/>
              </a:ext>
            </a:extLst>
          </p:cNvPr>
          <p:cNvSpPr txBox="1"/>
          <p:nvPr/>
        </p:nvSpPr>
        <p:spPr>
          <a:xfrm>
            <a:off x="134471" y="4863318"/>
            <a:ext cx="4589161" cy="1477328"/>
          </a:xfrm>
          <a:prstGeom prst="rect">
            <a:avLst/>
          </a:prstGeom>
          <a:noFill/>
        </p:spPr>
        <p:txBody>
          <a:bodyPr wrap="square" rtlCol="0">
            <a:spAutoFit/>
          </a:bodyPr>
          <a:lstStyle/>
          <a:p>
            <a:pPr algn="ctr"/>
            <a:r>
              <a:rPr lang="es-ES" dirty="0">
                <a:solidFill>
                  <a:srgbClr val="0070C0"/>
                </a:solidFill>
                <a:latin typeface="Bodoni MT" panose="02070603080606020203" pitchFamily="18" charset="0"/>
                <a:cs typeface="Aharoni" panose="02010803020104030203" pitchFamily="2" charset="-79"/>
              </a:rPr>
              <a:t>Una vez que le crucificaron, se repartieron su ropa echando a suertes. Y se quedaron sentados allí para vigilarle. Sobre su cabeza escribieron la causa de su condena: "Este es Jesús, el Rey de los judíos".</a:t>
            </a:r>
            <a:endParaRPr lang="en-US" dirty="0">
              <a:solidFill>
                <a:srgbClr val="0070C0"/>
              </a:solidFill>
              <a:latin typeface="Bodoni MT" panose="02070603080606020203" pitchFamily="18" charset="0"/>
              <a:cs typeface="Aharoni" panose="02010803020104030203" pitchFamily="2" charset="-79"/>
            </a:endParaRPr>
          </a:p>
        </p:txBody>
      </p:sp>
      <p:pic>
        <p:nvPicPr>
          <p:cNvPr id="21" name="Picture 20">
            <a:extLst>
              <a:ext uri="{FF2B5EF4-FFF2-40B4-BE49-F238E27FC236}">
                <a16:creationId xmlns:a16="http://schemas.microsoft.com/office/drawing/2014/main" id="{B000C9F0-D0F3-E789-A24B-7CFE0664FD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6352" y="42770"/>
            <a:ext cx="715648" cy="7156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35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anim calcmode="lin" valueType="num">
                                      <p:cBhvr>
                                        <p:cTn id="86" dur="1000" fill="hold"/>
                                        <p:tgtEl>
                                          <p:spTgt spid="13"/>
                                        </p:tgtEl>
                                        <p:attrNameLst>
                                          <p:attrName>ppt_x</p:attrName>
                                        </p:attrNameLst>
                                      </p:cBhvr>
                                      <p:tavLst>
                                        <p:tav tm="0">
                                          <p:val>
                                            <p:strVal val="#ppt_x"/>
                                          </p:val>
                                        </p:tav>
                                        <p:tav tm="100000">
                                          <p:val>
                                            <p:strVal val="#ppt_x"/>
                                          </p:val>
                                        </p:tav>
                                      </p:tavLst>
                                    </p:anim>
                                    <p:anim calcmode="lin" valueType="num">
                                      <p:cBhvr>
                                        <p:cTn id="8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3c1c4b2f58_0_0"/>
          <p:cNvSpPr txBox="1"/>
          <p:nvPr/>
        </p:nvSpPr>
        <p:spPr>
          <a:xfrm>
            <a:off x="5227900" y="1129525"/>
            <a:ext cx="5584800" cy="412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Oh Jesús mío,</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perdona nuestros pecados,</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líbranos del fuego del infierno</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Lleva al cielo a todas las almas,</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especialmente a las más necesitadas</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de tu misericordia.</a:t>
            </a:r>
          </a:p>
          <a:p>
            <a:pPr marL="0" lvl="0" indent="0" algn="ctr" rtl="0">
              <a:spcBef>
                <a:spcPts val="0"/>
              </a:spcBef>
              <a:spcAft>
                <a:spcPts val="0"/>
              </a:spcAft>
              <a:buNone/>
            </a:pPr>
            <a:r>
              <a:rPr lang="es-PA" sz="3200" dirty="0">
                <a:solidFill>
                  <a:srgbClr val="0070C0"/>
                </a:solidFill>
                <a:latin typeface="Bodoni MT" panose="02070603080606020203" pitchFamily="18" charset="0"/>
                <a:ea typeface="Impact"/>
                <a:cs typeface="Impact"/>
                <a:sym typeface="Impact"/>
              </a:rPr>
              <a:t>Amén</a:t>
            </a:r>
          </a:p>
        </p:txBody>
      </p:sp>
      <p:pic>
        <p:nvPicPr>
          <p:cNvPr id="130" name="Google Shape;130;g13c1c4b2f58_0_0"/>
          <p:cNvPicPr preferRelativeResize="0"/>
          <p:nvPr/>
        </p:nvPicPr>
        <p:blipFill>
          <a:blip r:embed="rId3">
            <a:alphaModFix/>
          </a:blip>
          <a:stretch>
            <a:fillRect/>
          </a:stretch>
        </p:blipFill>
        <p:spPr>
          <a:xfrm>
            <a:off x="673275" y="499650"/>
            <a:ext cx="3429000" cy="53149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15EF-2DB7-4C78-B39A-E6B81B7A3865}"/>
              </a:ext>
            </a:extLst>
          </p:cNvPr>
          <p:cNvSpPr>
            <a:spLocks noGrp="1"/>
          </p:cNvSpPr>
          <p:nvPr>
            <p:ph type="title"/>
          </p:nvPr>
        </p:nvSpPr>
        <p:spPr>
          <a:xfrm>
            <a:off x="300270" y="1"/>
            <a:ext cx="6961142" cy="632012"/>
          </a:xfrm>
        </p:spPr>
        <p:txBody>
          <a:bodyPr>
            <a:normAutofit fontScale="90000"/>
          </a:bodyPr>
          <a:lstStyle/>
          <a:p>
            <a:r>
              <a:rPr lang="en-US" sz="3600" dirty="0" err="1">
                <a:solidFill>
                  <a:srgbClr val="0070C0"/>
                </a:solidFill>
                <a:latin typeface="Bodoni MT" panose="02070603080606020203" pitchFamily="18" charset="0"/>
              </a:rPr>
              <a:t>Conociendo</a:t>
            </a:r>
            <a:r>
              <a:rPr lang="en-US" sz="3600" dirty="0">
                <a:solidFill>
                  <a:srgbClr val="0070C0"/>
                </a:solidFill>
                <a:latin typeface="Bodoni MT" panose="02070603080606020203" pitchFamily="18" charset="0"/>
              </a:rPr>
              <a:t> a Nuestra Madre del Cielo</a:t>
            </a:r>
          </a:p>
        </p:txBody>
      </p:sp>
      <p:sp>
        <p:nvSpPr>
          <p:cNvPr id="4" name="TextBox 3">
            <a:extLst>
              <a:ext uri="{FF2B5EF4-FFF2-40B4-BE49-F238E27FC236}">
                <a16:creationId xmlns:a16="http://schemas.microsoft.com/office/drawing/2014/main" id="{1980AED3-0A34-4C60-A655-FCBE5C3E51BA}"/>
              </a:ext>
            </a:extLst>
          </p:cNvPr>
          <p:cNvSpPr txBox="1"/>
          <p:nvPr/>
        </p:nvSpPr>
        <p:spPr>
          <a:xfrm>
            <a:off x="8281298" y="93404"/>
            <a:ext cx="3784093" cy="1077218"/>
          </a:xfrm>
          <a:prstGeom prst="rect">
            <a:avLst/>
          </a:prstGeom>
          <a:noFill/>
        </p:spPr>
        <p:txBody>
          <a:bodyPr wrap="square">
            <a:spAutoFit/>
          </a:bodyPr>
          <a:lstStyle/>
          <a:p>
            <a:pPr algn="ctr"/>
            <a:r>
              <a:rPr lang="es-ES" sz="3200" dirty="0">
                <a:solidFill>
                  <a:srgbClr val="FF3399"/>
                </a:solidFill>
                <a:latin typeface="Bodoni MT" panose="02070603080606020203" pitchFamily="18" charset="0"/>
                <a:cs typeface="Cavolini" panose="03000502040302020204" pitchFamily="66" charset="0"/>
              </a:rPr>
              <a:t>¿</a:t>
            </a:r>
            <a:r>
              <a:rPr lang="es-ES" sz="3200" dirty="0">
                <a:solidFill>
                  <a:srgbClr val="FF3399"/>
                </a:solidFill>
                <a:latin typeface="Bodoni MT" panose="02070603080606020203" pitchFamily="18" charset="0"/>
                <a:ea typeface="+mj-ea"/>
                <a:cs typeface="Cavolini" panose="03000502040302020204" pitchFamily="66" charset="0"/>
              </a:rPr>
              <a:t>Qué es una advocación Mariana?</a:t>
            </a:r>
          </a:p>
        </p:txBody>
      </p:sp>
      <p:pic>
        <p:nvPicPr>
          <p:cNvPr id="1026" name="Picture 2" descr="No photo description available.">
            <a:extLst>
              <a:ext uri="{FF2B5EF4-FFF2-40B4-BE49-F238E27FC236}">
                <a16:creationId xmlns:a16="http://schemas.microsoft.com/office/drawing/2014/main" id="{EEC7F0C5-8F27-4E4E-91EA-14BA672B4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29"/>
          <a:stretch/>
        </p:blipFill>
        <p:spPr bwMode="auto">
          <a:xfrm>
            <a:off x="0" y="632014"/>
            <a:ext cx="8281297" cy="62259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FEF107-08E2-07F6-28E2-80D2C1B96DAE}"/>
              </a:ext>
            </a:extLst>
          </p:cNvPr>
          <p:cNvSpPr txBox="1"/>
          <p:nvPr/>
        </p:nvSpPr>
        <p:spPr>
          <a:xfrm>
            <a:off x="8281298" y="1344706"/>
            <a:ext cx="3884796" cy="1107996"/>
          </a:xfrm>
          <a:prstGeom prst="rect">
            <a:avLst/>
          </a:prstGeom>
          <a:noFill/>
        </p:spPr>
        <p:txBody>
          <a:bodyPr wrap="square" rtlCol="0">
            <a:spAutoFit/>
          </a:bodyPr>
          <a:lstStyle/>
          <a:p>
            <a:pPr algn="ctr"/>
            <a:r>
              <a:rPr lang="es-UY" sz="2200" dirty="0">
                <a:solidFill>
                  <a:srgbClr val="0070C0"/>
                </a:solidFill>
                <a:latin typeface="Bodoni MT" panose="02070603080606020203" pitchFamily="18" charset="0"/>
              </a:rPr>
              <a:t>Es una aparición de la Virgen María en la tierra para traernos un mensaje del Cielo. </a:t>
            </a:r>
          </a:p>
        </p:txBody>
      </p:sp>
      <p:sp>
        <p:nvSpPr>
          <p:cNvPr id="7" name="TextBox 6">
            <a:extLst>
              <a:ext uri="{FF2B5EF4-FFF2-40B4-BE49-F238E27FC236}">
                <a16:creationId xmlns:a16="http://schemas.microsoft.com/office/drawing/2014/main" id="{C1724386-7573-7FA8-33FE-130B09E27443}"/>
              </a:ext>
            </a:extLst>
          </p:cNvPr>
          <p:cNvSpPr txBox="1"/>
          <p:nvPr/>
        </p:nvSpPr>
        <p:spPr>
          <a:xfrm>
            <a:off x="8574442" y="5912081"/>
            <a:ext cx="3418932" cy="769441"/>
          </a:xfrm>
          <a:prstGeom prst="rect">
            <a:avLst/>
          </a:prstGeom>
          <a:noFill/>
        </p:spPr>
        <p:txBody>
          <a:bodyPr wrap="square" rtlCol="0">
            <a:spAutoFit/>
          </a:bodyPr>
          <a:lstStyle/>
          <a:p>
            <a:pPr algn="ctr"/>
            <a:r>
              <a:rPr lang="es-EC" sz="2200" dirty="0">
                <a:solidFill>
                  <a:srgbClr val="0070C0"/>
                </a:solidFill>
                <a:latin typeface="Bodoni MT" panose="02070603080606020203" pitchFamily="18" charset="0"/>
              </a:rPr>
              <a:t>Hoy conoceremos</a:t>
            </a:r>
          </a:p>
          <a:p>
            <a:pPr algn="ctr"/>
            <a:r>
              <a:rPr lang="es-EC" sz="2200" dirty="0">
                <a:solidFill>
                  <a:srgbClr val="0070C0"/>
                </a:solidFill>
                <a:latin typeface="Bodoni MT" panose="02070603080606020203" pitchFamily="18" charset="0"/>
              </a:rPr>
              <a:t> a la Virgen de </a:t>
            </a:r>
            <a:r>
              <a:rPr lang="es-EC" sz="2200" dirty="0" err="1">
                <a:solidFill>
                  <a:srgbClr val="0070C0"/>
                </a:solidFill>
                <a:latin typeface="Bodoni MT" panose="02070603080606020203" pitchFamily="18" charset="0"/>
              </a:rPr>
              <a:t>Beauraing</a:t>
            </a:r>
            <a:r>
              <a:rPr lang="es-EC" sz="2200" dirty="0">
                <a:solidFill>
                  <a:srgbClr val="0070C0"/>
                </a:solidFill>
                <a:latin typeface="Bodoni MT" panose="02070603080606020203" pitchFamily="18" charset="0"/>
              </a:rPr>
              <a:t>.</a:t>
            </a:r>
          </a:p>
        </p:txBody>
      </p:sp>
      <p:sp>
        <p:nvSpPr>
          <p:cNvPr id="8" name="TextBox 7">
            <a:extLst>
              <a:ext uri="{FF2B5EF4-FFF2-40B4-BE49-F238E27FC236}">
                <a16:creationId xmlns:a16="http://schemas.microsoft.com/office/drawing/2014/main" id="{B453C2DF-80BE-BC3D-5743-A5F6288FBDAF}"/>
              </a:ext>
            </a:extLst>
          </p:cNvPr>
          <p:cNvSpPr txBox="1"/>
          <p:nvPr/>
        </p:nvSpPr>
        <p:spPr>
          <a:xfrm>
            <a:off x="0" y="632013"/>
            <a:ext cx="1771650" cy="3112993"/>
          </a:xfrm>
          <a:prstGeom prst="rect">
            <a:avLst/>
          </a:prstGeom>
          <a:noFill/>
        </p:spPr>
        <p:txBody>
          <a:bodyPr wrap="square" rtlCol="0">
            <a:spAutoFit/>
          </a:bodyPr>
          <a:lstStyle/>
          <a:p>
            <a:endParaRPr lang="en-US" dirty="0"/>
          </a:p>
        </p:txBody>
      </p:sp>
      <p:pic>
        <p:nvPicPr>
          <p:cNvPr id="11" name="Picture 2" descr="Mis ilustraciones: Nuestra Señora de Beauraing">
            <a:extLst>
              <a:ext uri="{FF2B5EF4-FFF2-40B4-BE49-F238E27FC236}">
                <a16:creationId xmlns:a16="http://schemas.microsoft.com/office/drawing/2014/main" id="{9AF8A0B7-BA2A-80B2-85F3-A660B43AA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2011"/>
            <a:ext cx="1771649" cy="3112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4E5FF5-F2C4-99AE-59FF-ED48662FDE91}"/>
              </a:ext>
            </a:extLst>
          </p:cNvPr>
          <p:cNvSpPr txBox="1"/>
          <p:nvPr/>
        </p:nvSpPr>
        <p:spPr>
          <a:xfrm>
            <a:off x="69235" y="3453667"/>
            <a:ext cx="1974717" cy="307777"/>
          </a:xfrm>
          <a:prstGeom prst="rect">
            <a:avLst/>
          </a:prstGeom>
          <a:solidFill>
            <a:schemeClr val="bg1"/>
          </a:solidFill>
        </p:spPr>
        <p:txBody>
          <a:bodyPr wrap="square" rtlCol="0">
            <a:spAutoFit/>
          </a:bodyPr>
          <a:lstStyle/>
          <a:p>
            <a:r>
              <a:rPr lang="en-US" sz="1400" dirty="0">
                <a:solidFill>
                  <a:srgbClr val="7030A0"/>
                </a:solidFill>
                <a:latin typeface="Baguet Script" panose="00000500000000000000" pitchFamily="2" charset="0"/>
              </a:rPr>
              <a:t>Virgen de </a:t>
            </a:r>
            <a:r>
              <a:rPr lang="en-US" sz="1400" dirty="0" err="1">
                <a:solidFill>
                  <a:srgbClr val="7030A0"/>
                </a:solidFill>
                <a:latin typeface="Baguet Script" panose="00000500000000000000" pitchFamily="2" charset="0"/>
              </a:rPr>
              <a:t>Beauraing</a:t>
            </a:r>
            <a:endParaRPr lang="en-US" sz="1400" dirty="0">
              <a:solidFill>
                <a:srgbClr val="7030A0"/>
              </a:solidFill>
              <a:latin typeface="Baguet Script" panose="00000500000000000000" pitchFamily="2" charset="0"/>
            </a:endParaRPr>
          </a:p>
        </p:txBody>
      </p:sp>
      <p:sp>
        <p:nvSpPr>
          <p:cNvPr id="9" name="Oval 8">
            <a:extLst>
              <a:ext uri="{FF2B5EF4-FFF2-40B4-BE49-F238E27FC236}">
                <a16:creationId xmlns:a16="http://schemas.microsoft.com/office/drawing/2014/main" id="{4233BAF5-0A64-51FD-407F-00303E5AA071}"/>
              </a:ext>
            </a:extLst>
          </p:cNvPr>
          <p:cNvSpPr/>
          <p:nvPr/>
        </p:nvSpPr>
        <p:spPr>
          <a:xfrm>
            <a:off x="1531918" y="546850"/>
            <a:ext cx="2043953" cy="3283322"/>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6DE7859-C764-35BF-A8DE-EDF3F3AC3CE4}"/>
              </a:ext>
            </a:extLst>
          </p:cNvPr>
          <p:cNvSpPr/>
          <p:nvPr/>
        </p:nvSpPr>
        <p:spPr>
          <a:xfrm>
            <a:off x="-1" y="3745007"/>
            <a:ext cx="2043953" cy="3283322"/>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6433DD3-9F07-0824-9E79-5CA84D818DA8}"/>
              </a:ext>
            </a:extLst>
          </p:cNvPr>
          <p:cNvSpPr/>
          <p:nvPr/>
        </p:nvSpPr>
        <p:spPr>
          <a:xfrm>
            <a:off x="-136154" y="546846"/>
            <a:ext cx="2043953" cy="328332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0" name="TextBox 9">
            <a:extLst>
              <a:ext uri="{FF2B5EF4-FFF2-40B4-BE49-F238E27FC236}">
                <a16:creationId xmlns:a16="http://schemas.microsoft.com/office/drawing/2014/main" id="{1C96A611-2BF8-4B45-E2C7-2D98A05D24C6}"/>
              </a:ext>
            </a:extLst>
          </p:cNvPr>
          <p:cNvSpPr txBox="1"/>
          <p:nvPr/>
        </p:nvSpPr>
        <p:spPr>
          <a:xfrm>
            <a:off x="8353314" y="2383618"/>
            <a:ext cx="3740764" cy="1446550"/>
          </a:xfrm>
          <a:prstGeom prst="rect">
            <a:avLst/>
          </a:prstGeom>
          <a:noFill/>
        </p:spPr>
        <p:txBody>
          <a:bodyPr wrap="square" rtlCol="0">
            <a:spAutoFit/>
          </a:bodyPr>
          <a:lstStyle/>
          <a:p>
            <a:pPr algn="ctr"/>
            <a:r>
              <a:rPr lang="es-UY" sz="2200" dirty="0">
                <a:solidFill>
                  <a:srgbClr val="0070C0"/>
                </a:solidFill>
                <a:latin typeface="Bodoni MT" panose="02070603080606020203" pitchFamily="18" charset="0"/>
              </a:rPr>
              <a:t>Ella se presenta en diferentes lugares, y habla en el idioma de quienes la ven para que la puedan comprender. </a:t>
            </a:r>
          </a:p>
        </p:txBody>
      </p:sp>
      <p:sp>
        <p:nvSpPr>
          <p:cNvPr id="13" name="TextBox 12">
            <a:extLst>
              <a:ext uri="{FF2B5EF4-FFF2-40B4-BE49-F238E27FC236}">
                <a16:creationId xmlns:a16="http://schemas.microsoft.com/office/drawing/2014/main" id="{E19523AD-7572-0CB2-3909-253504EFB67A}"/>
              </a:ext>
            </a:extLst>
          </p:cNvPr>
          <p:cNvSpPr txBox="1"/>
          <p:nvPr/>
        </p:nvSpPr>
        <p:spPr>
          <a:xfrm>
            <a:off x="8281297" y="3788423"/>
            <a:ext cx="3910703" cy="2123658"/>
          </a:xfrm>
          <a:prstGeom prst="rect">
            <a:avLst/>
          </a:prstGeom>
          <a:noFill/>
        </p:spPr>
        <p:txBody>
          <a:bodyPr wrap="square" rtlCol="0">
            <a:spAutoFit/>
          </a:bodyPr>
          <a:lstStyle/>
          <a:p>
            <a:pPr algn="ctr"/>
            <a:r>
              <a:rPr lang="es-UY" sz="2200" dirty="0">
                <a:solidFill>
                  <a:srgbClr val="0070C0"/>
                </a:solidFill>
                <a:latin typeface="Bodoni MT" panose="02070603080606020203" pitchFamily="18" charset="0"/>
              </a:rPr>
              <a:t>Pero la Virgen María es </a:t>
            </a:r>
            <a:r>
              <a:rPr lang="es-UY" sz="2200" b="1" dirty="0">
                <a:solidFill>
                  <a:srgbClr val="FF3399"/>
                </a:solidFill>
                <a:latin typeface="Bodoni MT" panose="02070603080606020203" pitchFamily="18" charset="0"/>
              </a:rPr>
              <a:t>UNA</a:t>
            </a:r>
            <a:r>
              <a:rPr lang="es-UY" sz="2200" dirty="0">
                <a:solidFill>
                  <a:srgbClr val="0070C0"/>
                </a:solidFill>
                <a:latin typeface="Bodoni MT" panose="02070603080606020203" pitchFamily="18" charset="0"/>
              </a:rPr>
              <a:t> sola. Siempre quiere que las personas se acerquen más a Jesús. En esta preparación, conocimos a la… Conocen otras?</a:t>
            </a:r>
            <a:endParaRPr lang="es-ES" sz="2200" dirty="0">
              <a:solidFill>
                <a:srgbClr val="0070C0"/>
              </a:solidFill>
              <a:latin typeface="Bodoni MT" panose="02070603080606020203" pitchFamily="18" charset="0"/>
            </a:endParaRPr>
          </a:p>
        </p:txBody>
      </p:sp>
    </p:spTree>
    <p:extLst>
      <p:ext uri="{BB962C8B-B14F-4D97-AF65-F5344CB8AC3E}">
        <p14:creationId xmlns:p14="http://schemas.microsoft.com/office/powerpoint/2010/main" val="877898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animBg="1"/>
      <p:bldP spid="5" grpId="0" animBg="1"/>
      <p:bldP spid="12" grpId="0" animBg="1"/>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8BFD9C-771B-FB2A-E227-4154A094642A}"/>
              </a:ext>
            </a:extLst>
          </p:cNvPr>
          <p:cNvSpPr txBox="1"/>
          <p:nvPr/>
        </p:nvSpPr>
        <p:spPr>
          <a:xfrm>
            <a:off x="771525" y="18498"/>
            <a:ext cx="6096000" cy="646331"/>
          </a:xfrm>
          <a:prstGeom prst="rect">
            <a:avLst/>
          </a:prstGeom>
          <a:noFill/>
        </p:spPr>
        <p:txBody>
          <a:bodyPr wrap="square">
            <a:spAutoFit/>
          </a:bodyPr>
          <a:lstStyle/>
          <a:p>
            <a:r>
              <a:rPr lang="es-419" dirty="0">
                <a:hlinkClick r:id="rId4"/>
              </a:rPr>
              <a:t>https://youtu.be/2pTEb7u3iAs?si=2Xes2ku40URqZmMR</a:t>
            </a:r>
            <a:endParaRPr lang="es-419" dirty="0"/>
          </a:p>
          <a:p>
            <a:r>
              <a:rPr lang="es-419" dirty="0"/>
              <a:t>La Virgen de </a:t>
            </a:r>
            <a:r>
              <a:rPr lang="es-419" dirty="0" err="1"/>
              <a:t>Pontmain</a:t>
            </a:r>
            <a:endParaRPr lang="es-419" dirty="0"/>
          </a:p>
        </p:txBody>
      </p:sp>
      <p:pic>
        <p:nvPicPr>
          <p:cNvPr id="2" name="Online Media 1" title="LA VIRGEN DE PONTMAIN">
            <a:hlinkClick r:id="" action="ppaction://media"/>
            <a:extLst>
              <a:ext uri="{FF2B5EF4-FFF2-40B4-BE49-F238E27FC236}">
                <a16:creationId xmlns:a16="http://schemas.microsoft.com/office/drawing/2014/main" id="{3FAB9C27-0369-2A4C-3EF7-7A66D606EE9D}"/>
              </a:ext>
            </a:extLst>
          </p:cNvPr>
          <p:cNvPicPr>
            <a:picLocks noRot="1" noChangeAspect="1"/>
          </p:cNvPicPr>
          <p:nvPr>
            <a:videoFile r:link="rId1"/>
          </p:nvPr>
        </p:nvPicPr>
        <p:blipFill>
          <a:blip r:embed="rId5"/>
          <a:stretch>
            <a:fillRect/>
          </a:stretch>
        </p:blipFill>
        <p:spPr>
          <a:xfrm>
            <a:off x="613569" y="644341"/>
            <a:ext cx="10964862" cy="6195161"/>
          </a:xfrm>
          <a:prstGeom prst="rect">
            <a:avLst/>
          </a:prstGeom>
        </p:spPr>
      </p:pic>
    </p:spTree>
    <p:extLst>
      <p:ext uri="{BB962C8B-B14F-4D97-AF65-F5344CB8AC3E}">
        <p14:creationId xmlns:p14="http://schemas.microsoft.com/office/powerpoint/2010/main" val="551645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5CC6-2712-24FF-97DD-ED672429F18C}"/>
              </a:ext>
            </a:extLst>
          </p:cNvPr>
          <p:cNvSpPr>
            <a:spLocks noGrp="1"/>
          </p:cNvSpPr>
          <p:nvPr>
            <p:ph type="title"/>
          </p:nvPr>
        </p:nvSpPr>
        <p:spPr>
          <a:xfrm>
            <a:off x="694764" y="3173507"/>
            <a:ext cx="10802471" cy="1809658"/>
          </a:xfrm>
          <a:effectLst>
            <a:outerShdw blurRad="50800" dist="38100" algn="l" rotWithShape="0">
              <a:prstClr val="black">
                <a:alpha val="40000"/>
              </a:prstClr>
            </a:outerShdw>
            <a:reflection blurRad="6350" stA="50000" endA="300" endPos="90000" dir="5400000" sy="-100000" algn="bl" rotWithShape="0"/>
          </a:effectLst>
        </p:spPr>
        <p:txBody>
          <a:bodyPr>
            <a:noAutofit/>
          </a:bodyPr>
          <a:lstStyle/>
          <a:p>
            <a:pPr algn="ctr"/>
            <a:r>
              <a:rPr lang="es-MX" sz="9600" dirty="0">
                <a:solidFill>
                  <a:srgbClr val="0070C0"/>
                </a:solidFill>
              </a:rPr>
              <a:t>REFLEXIÓN</a:t>
            </a:r>
          </a:p>
        </p:txBody>
      </p:sp>
      <p:pic>
        <p:nvPicPr>
          <p:cNvPr id="1026" name="Picture 2" descr="Kid Thinking Images | Free Vectors, Stock Photos &amp; PSD">
            <a:extLst>
              <a:ext uri="{FF2B5EF4-FFF2-40B4-BE49-F238E27FC236}">
                <a16:creationId xmlns:a16="http://schemas.microsoft.com/office/drawing/2014/main" id="{434123B0-2AEC-9E4F-B5F3-228790A3C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6" y="361862"/>
            <a:ext cx="3527425" cy="26771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007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France With Cities and Regions - The Facts Institute">
            <a:extLst>
              <a:ext uri="{FF2B5EF4-FFF2-40B4-BE49-F238E27FC236}">
                <a16:creationId xmlns:a16="http://schemas.microsoft.com/office/drawing/2014/main" id="{BB2DBA33-CE2A-7A2F-1749-BECAFA875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488" y="1164938"/>
            <a:ext cx="5626979" cy="5362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37F1E8-CB89-3C47-167F-570804EE6192}"/>
              </a:ext>
            </a:extLst>
          </p:cNvPr>
          <p:cNvSpPr>
            <a:spLocks noGrp="1"/>
          </p:cNvSpPr>
          <p:nvPr>
            <p:ph type="title"/>
          </p:nvPr>
        </p:nvSpPr>
        <p:spPr>
          <a:xfrm>
            <a:off x="145256" y="440871"/>
            <a:ext cx="11901488" cy="470647"/>
          </a:xfrm>
        </p:spPr>
        <p:txBody>
          <a:bodyPr>
            <a:noAutofit/>
          </a:bodyPr>
          <a:lstStyle/>
          <a:p>
            <a:pPr algn="ctr"/>
            <a:r>
              <a:rPr lang="es-419" sz="2800" b="0" i="0" dirty="0">
                <a:solidFill>
                  <a:srgbClr val="0070C0"/>
                </a:solidFill>
                <a:effectLst/>
                <a:latin typeface="Bodoni MT" panose="02070603080606020203" pitchFamily="18" charset="0"/>
              </a:rPr>
              <a:t>La Virgen María, Advocación, Nuestra Señora de </a:t>
            </a:r>
            <a:r>
              <a:rPr lang="es-419" sz="2800" b="0" i="0" dirty="0" err="1">
                <a:solidFill>
                  <a:srgbClr val="0070C0"/>
                </a:solidFill>
                <a:effectLst/>
                <a:latin typeface="Bodoni MT" panose="02070603080606020203" pitchFamily="18" charset="0"/>
              </a:rPr>
              <a:t>Pontmain</a:t>
            </a:r>
            <a:endParaRPr lang="es-419" sz="2800" dirty="0">
              <a:latin typeface="Bodoni MT" panose="02070603080606020203" pitchFamily="18" charset="0"/>
            </a:endParaRPr>
          </a:p>
        </p:txBody>
      </p:sp>
      <p:sp>
        <p:nvSpPr>
          <p:cNvPr id="6" name="Oval 5">
            <a:extLst>
              <a:ext uri="{FF2B5EF4-FFF2-40B4-BE49-F238E27FC236}">
                <a16:creationId xmlns:a16="http://schemas.microsoft.com/office/drawing/2014/main" id="{D298E58E-2DF4-C3BD-B409-C3536ECD7447}"/>
              </a:ext>
            </a:extLst>
          </p:cNvPr>
          <p:cNvSpPr/>
          <p:nvPr/>
        </p:nvSpPr>
        <p:spPr>
          <a:xfrm>
            <a:off x="6687338" y="2883590"/>
            <a:ext cx="619909" cy="54541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E793543-1358-C11A-D826-E5B050A7564C}"/>
              </a:ext>
            </a:extLst>
          </p:cNvPr>
          <p:cNvSpPr txBox="1"/>
          <p:nvPr/>
        </p:nvSpPr>
        <p:spPr>
          <a:xfrm>
            <a:off x="6621048" y="3017795"/>
            <a:ext cx="1372399" cy="276999"/>
          </a:xfrm>
          <a:prstGeom prst="rect">
            <a:avLst/>
          </a:prstGeom>
          <a:noFill/>
        </p:spPr>
        <p:txBody>
          <a:bodyPr wrap="square" rtlCol="0">
            <a:spAutoFit/>
          </a:bodyPr>
          <a:lstStyle/>
          <a:p>
            <a:r>
              <a:rPr lang="en-US" sz="1200" b="1" dirty="0"/>
              <a:t>Pontmain</a:t>
            </a:r>
          </a:p>
        </p:txBody>
      </p:sp>
      <p:pic>
        <p:nvPicPr>
          <p:cNvPr id="2052" name="Picture 4" descr="Virgen de Coromoto #VzlaOra🇻🇪🌹 on X: &quot;Ayer, en Pontmain, en la región de  Bretaña, Francia🇫🇷 hace 147 años... Hoy, en Venezuela🇻🇪 la Santísima  Virgen María, Nuestra Señora de la Esperanza repite: HIJOS">
            <a:extLst>
              <a:ext uri="{FF2B5EF4-FFF2-40B4-BE49-F238E27FC236}">
                <a16:creationId xmlns:a16="http://schemas.microsoft.com/office/drawing/2014/main" id="{06107677-E9A5-9D31-5A52-59EA1A157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40" y="1164938"/>
            <a:ext cx="3778249" cy="503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980</Words>
  <Application>Microsoft Office PowerPoint</Application>
  <PresentationFormat>Widescreen</PresentationFormat>
  <Paragraphs>109</Paragraphs>
  <Slides>24</Slides>
  <Notes>23</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Baguet Script</vt:lpstr>
      <vt:lpstr>Bodoni MT</vt:lpstr>
      <vt:lpstr>Calibri</vt:lpstr>
      <vt:lpstr>Calibri Light</vt:lpstr>
      <vt:lpstr>Comic Sans MS</vt:lpstr>
      <vt:lpstr>Tahoma</vt:lpstr>
      <vt:lpstr>Titillium Web</vt:lpstr>
      <vt:lpstr>Office Theme</vt:lpstr>
      <vt:lpstr>La Historia  de la  Virgen de Pontmain</vt:lpstr>
      <vt:lpstr>El Deseo de un Nino:  https://youtu.be/HpTiXLSyGgM</vt:lpstr>
      <vt:lpstr>PowerPoint Presentation</vt:lpstr>
      <vt:lpstr>PowerPoint Presentation</vt:lpstr>
      <vt:lpstr>PowerPoint Presentation</vt:lpstr>
      <vt:lpstr>Conociendo a Nuestra Madre del Cielo</vt:lpstr>
      <vt:lpstr>PowerPoint Presentation</vt:lpstr>
      <vt:lpstr>REFLEXIÓN</vt:lpstr>
      <vt:lpstr>La Virgen María, Advocación, Nuestra Señora de Pontmain</vt:lpstr>
      <vt:lpstr>La Virgen se aparece en Ponmaint, Francia  a 4 niños </vt:lpstr>
      <vt:lpstr>¿Qué pasaba en Francia en ese momento? </vt:lpstr>
      <vt:lpstr>La Virgen no decía nada.  ¿Qué hacía?</vt:lpstr>
      <vt:lpstr>¿Quieres ayudarla?</vt:lpstr>
      <vt:lpstr>Virtudes de la Virgen</vt:lpstr>
      <vt:lpstr>CONSAGRACION</vt:lpstr>
      <vt:lpstr>PowerPoint Presentation</vt:lpstr>
      <vt:lpstr>PowerPoint Presentation</vt:lpstr>
      <vt:lpstr>PowerPoint Presentation</vt:lpstr>
      <vt:lpstr>ACTIVIDAD</vt:lpstr>
      <vt:lpstr>Vamos a Consagrarnos  al Inmaculado Corazón de María con estas oraciones.</vt:lpstr>
      <vt:lpstr>PowerPoint Presentation</vt:lpstr>
      <vt:lpstr>PowerPoint Presentation</vt:lpstr>
      <vt:lpstr>PowerPoint Presentation</vt:lpstr>
      <vt:lpstr>Maria está pasando por aquí, Macarena Ríos, https://youtu.be/V7xeJhuAA18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Historia de Santa Catalina Laboure</dc:title>
  <dc:creator>Maria Varona</dc:creator>
  <cp:lastModifiedBy>Mercedes Cristina Bermudez-Garcia</cp:lastModifiedBy>
  <cp:revision>108</cp:revision>
  <dcterms:created xsi:type="dcterms:W3CDTF">2022-02-04T20:27:52Z</dcterms:created>
  <dcterms:modified xsi:type="dcterms:W3CDTF">2024-10-25T02:32:31Z</dcterms:modified>
</cp:coreProperties>
</file>