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99" r:id="rId9"/>
    <p:sldId id="271" r:id="rId10"/>
    <p:sldId id="272" r:id="rId11"/>
    <p:sldId id="273" r:id="rId12"/>
    <p:sldId id="275" r:id="rId13"/>
    <p:sldId id="300" r:id="rId14"/>
    <p:sldId id="276" r:id="rId15"/>
    <p:sldId id="301" r:id="rId16"/>
    <p:sldId id="277" r:id="rId17"/>
    <p:sldId id="281" r:id="rId18"/>
    <p:sldId id="278" r:id="rId19"/>
    <p:sldId id="279" r:id="rId20"/>
    <p:sldId id="280" r:id="rId21"/>
    <p:sldId id="302" r:id="rId22"/>
    <p:sldId id="274" r:id="rId23"/>
    <p:sldId id="261" r:id="rId24"/>
    <p:sldId id="262" r:id="rId25"/>
    <p:sldId id="282" r:id="rId26"/>
    <p:sldId id="264" r:id="rId27"/>
    <p:sldId id="265" r:id="rId28"/>
    <p:sldId id="267" r:id="rId29"/>
    <p:sldId id="303" r:id="rId30"/>
    <p:sldId id="26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CCCC"/>
    <a:srgbClr val="D42CB0"/>
    <a:srgbClr val="FFFFCC"/>
    <a:srgbClr val="DD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4" autoAdjust="0"/>
    <p:restoredTop sz="94660"/>
  </p:normalViewPr>
  <p:slideViewPr>
    <p:cSldViewPr snapToGrid="0">
      <p:cViewPr>
        <p:scale>
          <a:sx n="80" d="100"/>
          <a:sy n="80" d="100"/>
        </p:scale>
        <p:origin x="8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20T04:07:29.750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7112,'15'-1,"0"0,0-2,17-4,31-5,11 7,137 9,-196-2,1 1,-1 1,0 1,0 0,-1 1,15 8,39 14,-45-23,0 0,0-2,0-1,1 0,-1-2,47-5,-8-8,-45 9,-1 1,23-3,-7 3,1-2,-1-1,0-1,-1-2,44-18,11-18,40-13,-98 42,-20 11,0 0,1 0,-1 1,1 0,0 0,0 1,13-3,-12 5,1-1,-1 0,0-1,0 0,17-8,-23 8,-1 1,1 0,0-1,-1 0,0 0,1 0,-1 0,0-1,-1 1,1-1,-1 0,1 1,-1-1,0 0,-1 0,3-6,9-35,-2-1,10-89,-12-97,-10-498,0 711,-2 1,0 0,-2 0,0 1,0-1,-2 1,-12-24,12 25,-7-10,-2 0,0 2,-1 0,-2 1,0 0,-37-31,23 21,19 21,0 1,-1 1,0 0,0 1,-1 0,-30-10,-24-14,3-1,40 21,1-1,0-1,-45-35,41 27,25 19,0 1,0-1,0 1,0-1,1-1,0 1,0 0,0-1,0 0,1 0,-1 0,1-1,1 1,-1-1,1 0,-3-8,1-17,1 0,1-1,2 1,3-32,0-16,-3 67,0-6,0 1,5-29,-3 40,-1 0,1 0,1 0,-1 0,1 0,0 0,0 0,0 1,1 0,7-8,17-23,-21 27,1 0,-1 0,1 0,1 1,15-13,-14 15,-3 0,1 1,-1 0,1 0,0 1,0 0,0 1,0 0,0 0,1 1,9-2,56-9,-47 8,0 0,29 0,-42 5,1 1,-1 0,0 1,0 0,-1 1,1 1,-1 0,1 1,-1 0,0 1,-1 1,0 0,0 0,0 1,-1 1,0 0,-1 0,0 1,0 1,9 13,13 17,-15-18,0 0,2-1,1-1,0-1,31 23,-45-40,0 1,1-1,-1-1,1 1,-1-1,1 0,0-1,0 0,14 1,69-4,-44 0,413 0,-256 3,-183 0,0 2,0 0,-1 1,1 1,-1 1,19 8,-4-2,-20-5,-1 0,-1 1,1 0,-1 1,-1 0,21 22,-19-19,-9-7,0-1,-1 1,0 0,1 0,-2 0,1 0,-1 1,1-1,-1 1,-1-1,1 1,-1 0,0 0,0 6,1 15,-5 50,1-37,1 327,1-358,0-1,1 0,1 1,-1-1,1 0,0 0,1 0,0 0,0 0,1 0,7 10,-2 2,0 1,-1 0,-1 0,7 37,-2-11,-8-29,-2-11,-1 0,1 0,0 0,0 0,1 0,0-1,0 1,1-1,0 0,0 0,0 0,1 0,10 9,3 1,2 0,0-2,1 0,0-2,0 0,2-1,34 11,-44-17,1 0,-1 1,-1 1,1 0,-1 1,0 0,-1 1,0 0,18 19,-22-20,1 1,-2-1,1 1,-1 0,-1 1,0 0,0 0,-1 0,0 0,0 0,-1 1,-1 0,2 13,-3-13,0 4,0-1,-1 0,-1 1,-2 19,2-32,1 1,-1 0,0 0,1 0,-2-1,1 1,0 0,0-1,-1 1,1-1,-1 1,0-1,0 0,0 0,0 0,0 0,0 0,-1 0,1-1,0 1,-1-1,0 1,1-1,-1 0,0 0,0 0,-3 0,-9 0,1 0,0-1,-1-1,1 0,0-1,0-1,-17-5,8 3,-37-4,31 7,-1 1,1 2,-1 1,1 1,0 2,0 0,-47 17,59-17,0 0,-1-1,0-1,-32 1,-76-6,44-1,59 3,-1 2,0 0,1 1,-25 7,-231 72,263-77,1 1,0 0,0 2,0 0,1 0,1 1,-1 1,1 0,-15 17,22-21,1 0,0 0,0 0,0 1,1-1,0 1,0 0,1 1,0-1,0 0,1 1,0 0,0-1,1 1,0 0,0 0,1 0,0 0,0 0,1 0,2 10,-1-12,0 0,1 0,-1-1,1 1,1-1,-1 1,1-1,0 0,0-1,0 1,1-1,-1 1,1-2,0 1,1 0,-1-1,8 4,6 2,1 0,0-2,37 10,-23-12,0-1,1-1,-1-2,51-4,1 0,391 3,-452 2,-1 1,1 0,-1 2,35 12,23 4,75 8,-31-5,-90-15,0-2,1-1,46 1,-44-7,-11-2,0 2,-1 1,1 2,0 0,-1 2,32 9,-25-2,0 2,-2 0,44 28,-28-18,-38-20,1 1,-1 1,0-1,10 10,-8-4,-2 0,1 1,-2 1,0-1,0 2,-1-1,-1 1,10 24,-16-36,0 1,0-1,0 0,0 0,-1 0,1 0,-1 1,1-1,-1 0,1 1,-1-1,0 0,0 1,-1-1,1 0,0 1,-1-1,1 0,-1 0,0 1,0-1,1 0,-2 0,1 0,0 0,-2 2,0-1,0 0,0 0,0-1,0 0,-1 1,1-1,-1 0,1-1,-1 1,0-1,0 1,0-1,0 0,-4 0,-34 3,0-1,-75-5,26-1,62 3,0-1,-47 6,65-4,1 1,0 1,0 0,1 0,-1 1,1 0,-1 0,-11 9,2 0,1 1,0 1,1 0,0 1,1 1,-22 32,35-46,1 0,0 1,0-1,0 1,0 0,1-1,-1 1,1 0,0 0,0 0,1 0,-1 0,1 0,-1 0,1 0,1 0,-1 0,1 0,-1 0,1 0,0 0,0 0,1 0,-1 0,1 0,0-1,0 1,0-1,1 0,-1 1,1-1,-1 0,7 5,5 4,1-1,0-1,1 0,0-1,0 0,19 6,-20-8,-1 0,-1 1,1 1,-1 0,19 17,51 61,-28-28,-47-52,0 0,0-1,0 0,1-1,0 0,0 0,0-1,0 0,1 0,0-1,0-1,0 1,13 0,14 0,1-2,49-4,-15 0,729 3,-779 0,0 2,-1 0,1 1,-1 1,1 1,38 15,-44-15,-1 0,1-1,-1-1,1-1,21 1,84-5,-50-1,-29 2,0-1,56-11,-54 7,0 2,0 2,51 4,73-3,-166 1,0 0,0 0,0 0,0 0,0-1,0 1,0 0,0-1,0 0,0 1,0-1,0 0,-1 0,1 0,0 0,-1 0,1 0,0-1,-1 1,1 0,-1-1,0 0,0 1,1-1,-1 0,0 1,0-1,-1 0,1 0,0 0,-1 0,1 0,-1 0,1 0,-1 0,0 0,0 0,0 0,0 0,0 0,0 0,-1-3,-2-6,0 1,-1-1,0 1,-1 0,0 0,-8-12,-18-33,23 38,-1 1,-1 1,0-1,-21-23,-1 7,-55-43,80 70,0 0,-1 0,0 0,1 1,-2 1,1-1,0 1,-1 0,0 1,1 0,-1 1,0 0,0 0,-16 1,-533 2,540-2,1-2,-1 0,1-2,-1 0,1 0,1-2,-1 0,1-1,0 0,0-1,-26-19,9 7,26 17,0-1,0 0,1 0,-1-1,1 0,0 0,0-1,-9-11,0-3,-5-7,-22-41,-29-54,69 119,0 0,0 0,0-1,1 1,-1 0,1-1,0 1,0-1,0 1,0-1,1 0,-1 1,1-1,0 0,0 1,1-1,-1 0,1 1,0-1,1-4,0 4,0 0,0 0,1 1,-1-1,1 1,0-1,0 1,0 0,0 0,1 1,-1-1,1 1,-1-1,1 1,0 0,0 1,5-3,14-4,0 1,0 1,0 0,1 2,0 1,28 0,-34 2,0-1,31-7,25-3,-64 11,0 0,0 0,0-1,-1 0,1-1,-1 0,1 0,-1-1,11-6,-13 5,-1 1,0-1,-1 0,1 0,-1 0,0-1,0 0,-1 0,0 0,0 0,0-1,5-13,5-17,-1 0,15-72,-23 67,-2-1,-2 1,-7-64,6 100,0 1,-1-1,0 0,0 1,0-1,-1 0,0 1,0-1,0 1,0 0,-1 0,0 0,0 0,-1 0,1 1,-1 0,0-1,0 1,-1 1,1-1,-1 0,0 1,0 0,0 0,0 1,0 0,-1-1,1 2,-1-1,1 1,-1-1,0 1,-7 0,-57 1,54 0,0 1,0-2,0 0,-29-6,25 2,1 2,-28-1,26 2,-36-6,52 6,0 1,0-1,0 0,0 0,0-1,0 1,0-1,1 0,-1-1,1 1,0-1,0 1,0-1,1 0,-1-1,-4-7,0-3,1-1,0 0,-9-32,11 30,-1 0,-15-33,14 39,1 1,1-1,0 0,1-1,1 1,0-1,0 0,1 0,0-18,1 27,1-1,0 0,1 1,-1-1,1 0,0 1,0-1,1 1,-1-1,1 1,0 0,0 0,1 0,-1 0,1 0,0 0,0 0,0 1,0 0,1-1,-1 1,1 1,0-1,0 0,0 1,0 0,0 0,0 0,6-1,10-1,1 0,-1 2,1 0,0 1,0 2,30 3,17 0,-12-3,-11 1,60-6,-99 3,-1-1,1 1,-1-1,0 0,1-1,-1 1,0-1,-1 0,6-4,23-13,33-8,100-26,33 1,-179 48,0-2,0 0,27-14,29-11,-60 28,0 0,26-1,-29 4,0-1,0 0,-1-1,24-8,-32 9,0 0,0 0,-1 0,1-1,0 1,-1-1,0 0,1 0,-1 0,-1-1,1 1,0-1,-1 0,0 1,1-1,-2 0,1 0,2-7,-2 5,0 0,-1 0,0-1,0 1,0 0,-1 0,0-1,0 1,0 0,-3-10,2 12,0 1,0-1,-1 1,1-1,-1 1,0 0,0 0,0 0,0 0,0 0,-1 1,0-1,1 1,-1-1,0 1,0 0,0 0,0 0,-5-2,-71-24,55 21,-45-21,50 20,-1 1,0 1,0 0,-1 2,-37-4,35 5,-1 0,2-2,-42-13,57 15,-1-1,1 0,-1 0,1-1,1 0,-1 0,0 0,1-1,0 0,1 0,-1 0,1-1,0 0,-6-12,2 0,0 0,1 0,1-1,-7-29,12 40,1 0,0-1,0 1,0 0,1 0,1-1,0 1,0 0,1 0,0 0,0 0,6-12,-4 14,0 1,1 1,0-1,1 1,-1 0,1 0,0 0,0 1,1 0,-1 0,1 1,9-4,19-12,-22 12,-1 1,1 1,0 0,1 1,-1 0,25-3,-16 2,36-11,121-40,-171 52,1-1,-1 1,0-1,0 0,0-1,-1 0,0 0,0-1,-1 0,1 0,-2 0,1-1,-1 0,0 0,7-16,-8 13,0 1,-1-1,0 1,-1-1,0 0,0 0,-2 0,1-1,-1 1,-1 0,0 0,0 0,-4-13,3 18,0 1,1 0,-2 0,1-1,-1 1,1 0,-1 1,-1-1,1 0,-1 1,1 0,-1 0,-1 0,1 0,0 1,-1 0,0 0,0 0,0 0,-8-3,-6 1,1 0,-1 1,0 0,-32 0,51 4,-23-4,1 0,-1-2,1 0,1-2,-1 0,-24-14,26 14,-1 1,-40-8,42 11,0-1,1 0,0-1,-30-15,40 17,1-1,-1 0,1-1,0 1,1-1,0-1,0 1,-8-12,2-1,1-1,-9-22,18 38,-6-15,0-1,2 0,0 0,2 0,0-1,1 1,1-1,1-42,3 25,-1 22,0 1,-1-1,0 1,-1-1,-4-15,4 27,0 1,0-1,0 1,-1 0,1 0,-1-1,0 1,0 0,0 0,0 1,0-1,-1 0,1 1,-1-1,1 1,-1 0,0 0,0 0,0 0,-1 1,1-1,0 1,-1 0,1 0,0 0,-8-1,-136-13,112 10,0 2,0 1,-38 3,-56-2,123 0,-1-1,0 1,1-1,-1 0,1-1,0 0,0 0,0 0,0-1,0 0,1 0,-1 0,1 0,0-1,1 0,-1 0,1-1,0 1,0-1,1 0,-1 0,1 0,1 0,-1-1,1 1,0-1,1 1,-1-1,1 0,1 0,-1 0,1 1,0-1,2-8,-1 11,0 0,0 1,1-1,-1 1,1-1,0 1,0 0,0-1,1 1,-1 1,1-1,-1 0,1 0,4-2,3-3,0 1,1 0,11-6,-7 5,-3 1,0 1,1 0,-1 0,2 1,-1 1,0 0,1 1,23-2,16 2,-1-2,82-18,-95 16,0 1,70-1,-31 3,-50 0,1-1,34-11,-52 13,48-16,-41 12,0 1,1 0,25-3,37-3,-39 5,74-3,7 12,106-3,-201-3,1 0,45-15,-44 11,58-9,10 5,-42 4,67-1,690 10,-765-3,53-9,45-3,-95 13,107 4,-154-3,1 0,-1 1,1 0,-1 0,1 0,-1 0,0 1,1 0,-1-1,0 2,0-1,0 0,-1 1,1 0,-1 0,1 0,-1 0,0 0,0 1,0-1,3 7,-2-1,0-1,-1 1,-1 0,0 0,0 0,0 0,-1 1,-1-1,0 14,-2 44,2 54,0-118,0-1,0 1,1-1,-1 1,1-1,0 1,0-1,0 1,0-1,0 1,0-1,0 0,1 0,2 3,-3-4,1 1,-1-1,0-1,1 1,-1 0,1 0,0 0,-1-1,1 1,0-1,-1 1,1-1,0 0,-1 0,1 0,3 0,5-1,1-2,-1 1,0-1,-1-1,1 1,9-7,20-5,-22 10,1 2,0 0,0 1,0 1,24 2,92 14,-86-7,58 0,-68-7,83-4,-115 3,0-1,0-1,0 1,0-1,-1 0,1-1,0 1,-1-1,0 0,0-1,6-4,5-5,-1-1,13-17,-19 20,1 0,0 1,0 1,0 0,2 0,11-7,12-2,42-16,-62 29,0 0,0 1,1 1,-1 1,30-2,-19 4,20 0,1-2,52-9,-77 7,9-1,-1-1,0-1,-1-2,30-13,5-4,-47 20,0 0,-1-1,0-1,0 0,-1-1,16-12,-26 16,0 0,-1 0,0 0,0-1,0 0,-1 1,0-1,0 0,0-1,1-5,16-72,-4 13,17-7,-25 64,-1 0,-1-1,0 0,-1-1,-1 1,4-24,-4-22,-2 0,-8-77,4 129,1-1,-2 1,0 0,0 0,0 0,-1 0,0 1,-1-1,0 1,0 0,-13-13,3 4,-2 1,0 0,-32-22,40 33,1 0,-1 0,1 2,-1-1,0 1,-1 0,1 1,0 0,-1 0,-10 0,-16 1,-50 4,22-1,30 0,0 2,1 0,0 2,0 2,1 1,0 1,-38 19,59-23,0 1,0 0,1 1,0 0,0 1,-13 15,-8 7,17-17,1 1,0 0,-19 33,22-32,-1 0,-1 0,-27 26,32-36,-1 0,1-1,-2-1,1 1,0-1,-1 0,0-1,0 0,0-1,0 0,0 0,-13 0,-4 0,-1-2,1 0,-30-5,33 0,0-1,1 0,-1-2,2-1,-1 0,1-2,1 0,-1-1,-22-19,31 20,0 0,1-1,0 0,1-1,1 0,-1-1,2 0,0 0,-10-28,11 29,0 0,0 0,-2 0,1 1,-2 0,0 0,0 1,-1 1,0 0,-1 0,0 1,0 1,-1 0,0 1,0 0,-29-10,-12-1,0-2,-81-44,118 54,0 0,-1 2,1 0,-2 1,-33-8,-5 4,-1 3,-107-1,72 8,-78 4,166-3,-1 1,0-1,0 1,0 1,1-1,-1 1,1 0,-1 0,1 1,0-1,0 1,-7 6,9-6,0 0,0 0,0 1,1 0,0-1,-1 1,2 0,-1 0,0 0,1 0,-1 0,1 1,0-1,1 0,-1 0,1 9,2 66,0-63,0-1,-2 1,0 0,-1-1,0 1,-1 0,-8 27,7-37,-1 0,0 0,0 0,0-1,-1 0,0 0,0 0,0 0,0-1,-1 0,0 0,0 0,0-1,-12 5,8-2,-1 0,1 0,0 1,-11 9,15-10,0-1,0-1,-1 1,1-1,-1 0,0-1,0 1,-1-1,-8 2,-7 0,-40 6,3-2,41-5,0 0,-1-2,1 0,0-1,-1-1,1-1,-1-1,1-1,0 0,-26-9,40 10,1 0,-1 0,1-1,0 1,0-1,0 0,1-1,-1 1,1-1,-1 1,1-1,-3-6,-3-5,0-1,-6-19,10 22,-1 1,0 0,0 0,-14-18,9 16,0 1,-1 0,-1 1,0 0,0 1,-1 1,-1 0,1 1,-2 0,-29-12,-15 0,43 13,-1 2,0 0,0 1,-1 1,0 1,-24-2,29 6,0 0,0 1,0 1,0 0,1 1,0 0,0 1,0 1,0 0,1 0,0 2,0-1,1 2,0-1,0 1,1 1,0 0,1 1,0-1,1 2,0-1,1 1,0 0,-6 16,-12 21,19-38,0 0,0 0,1 1,-5 18,8-21,-1 0,0 0,0-1,-1 1,0-1,-1 0,1 0,-1 0,-1-1,0 0,0 0,-9 8,6-8,0 0,-1 0,0-1,0-1,-1 1,0-2,0 1,-18 3,-12 0,-1-2,-1-2,1-2,-57-4,36 0,-678 2,729-1,1-1,-1 0,1 0,-1-2,1 1,0-1,1-1,-1 0,1 0,0-1,0-1,1 1,-1-2,2 1,-1-1,-14-18,21 22,-1 0,1 0,0 0,0 0,0 0,1-1,0 1,0-1,0 1,0-1,1 1,-1-1,1 0,0 1,1-1,-1 0,1 1,0-1,0 1,0-1,1 1,0 0,0-1,0 1,4-7,0 2,0 1,0 0,1 0,0 0,0 1,1-1,0 2,0-1,0 1,16-7,-9 6,0 1,1 0,0 1,0 1,0 1,0 0,0 1,1 1,27 1,-5 0,1-2,58-10,52-3,-20 4,-65 3,-44 7,0-1,-1-1,1-1,27-10,-15 2,-11 5,0-2,0 0,-1-2,34-21,-50 28,0 0,0-1,0 1,0-1,-1 0,0 0,0 0,0-1,-1 1,0-1,0 0,0 0,-1 0,0 0,0 0,-1-1,1 1,-1-1,-1 1,1-1,-2-12,0 7,-1-1,0 1,-1 0,0 1,-1-1,0 1,-1-1,-1 1,1 0,-2 1,-12-17,16 24,-1 0,1 0,-1 0,1 1,-1-1,0 1,0 0,0 0,0 1,0-1,-1 1,1 0,0 0,-1 0,1 0,-7 1,-34-10,42 9,1 0,0 0,0-1,0 1,0-1,0 1,0-1,0 0,0 0,0 0,1 0,-1 0,1 0,0 0,-2-4,-12-42,2 8,3 23,0 1,-1 1,-1 0,0 0,-24-20,17 15,-30-37,42 49,-1-1,0 1,-1 0,1 1,-2 0,1 1,-19-11,13 9,1-1,-24-20,29 20,0 0,1-1,0 0,1 0,0-1,-7-13,-25-71,8 18,25 64,1 0,0-1,1 0,0 0,1 0,1 0,1 0,-1 0,2-1,2-22,2 11,1 0,2 1,0-1,20-44,-19 54,2-1,-1 1,2 1,0-1,0 2,22-21,-26 28,20-22,-8 10,-1 0,-1-1,-1-1,-1 0,23-42,-12 13,-20 40,0 0,-1 0,0 0,0-1,-1 0,-1 0,0 0,3-23,-5 13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439AE-00B5-4318-980C-717628553E0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EED00-8CA1-4217-B16B-50BF90A9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1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04A4B-BA13-10DD-3944-CDACF18FE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9D0FC-DDB0-9559-2CD2-DD795D569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785CA-B17B-EF8F-5C39-0B1F60110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E54-365D-4D49-ACD1-9CAE487B3583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E99A0-300B-BF98-4CE4-8B5E5E7B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18440-398F-7D6B-CC75-FB60A836A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2199-FC34-4437-B2D4-983A11E9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302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2272-56E9-3337-C856-FCA1D455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5DF09-45D2-2732-52CA-C83B0B7C5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93592-848E-4017-6985-A5345903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E54-365D-4D49-ACD1-9CAE487B3583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1B6D3-D81B-F2B0-B4B1-D02828BF9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42DA5-76C5-E271-25F3-FF29C465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2199-FC34-4437-B2D4-983A11E9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772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7AD57D-D624-BC1C-7CA5-B5D6341033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F1E19-BEFF-F6CA-7CB4-6A21D3859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DDC2A-3586-AC20-38EC-3482C4E83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E54-365D-4D49-ACD1-9CAE487B3583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226DF-5433-314F-B266-61C99EB94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BAAC3-8993-DE2C-D863-19185AB8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2199-FC34-4437-B2D4-983A11E9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074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42A8B-C145-D15C-CD34-993180B71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6EABA-9F19-11CD-9CB7-71A86C46E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27356-1DD7-DA0F-C7A3-59C1DC52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E54-365D-4D49-ACD1-9CAE487B3583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3851F-6DE1-BE5E-4050-BABBF8E6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841F7-0D42-5C0F-77A8-BFEDB877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2199-FC34-4437-B2D4-983A11E9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34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5BC89-2793-CE37-1A1D-4D8530F1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A1F73-953A-9684-C6A2-C1A45C6E0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0D3BD-A394-9EA4-1CDF-083B7E6D1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E54-365D-4D49-ACD1-9CAE487B3583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FC5E4-17F5-8FAF-1B2C-841DB05F8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E30B7-5A5A-2001-C646-668EC1C2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2199-FC34-4437-B2D4-983A11E9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037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76B0-E15E-65A5-CE31-0464FAE7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880C7-5CAF-AE48-A681-96D3B682C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15070-868B-E403-28AB-D464344E1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3F9F6-F3DC-1CFA-67DA-0B6844BB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E54-365D-4D49-ACD1-9CAE487B3583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33385-EF5C-E168-0518-9117357A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877CD-BC9E-E468-C6CA-FDFD87F7C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2199-FC34-4437-B2D4-983A11E9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235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C1826-F9BE-6C4B-7795-901DCF6C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AF621-7DED-A446-E263-24B03CE68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A18491-A140-167F-78E4-EE4D503FB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D1636C-B109-7360-2A1B-BCE089717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3BCF1D-B036-4A1F-F395-AA38D66CE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98CF9A-2C85-4F77-0A70-F2DE5E1E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E54-365D-4D49-ACD1-9CAE487B3583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665292-F05D-7884-F55E-4A6F5F0AA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D1FA4D-A237-4CD7-6CE2-4E6D6BC9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2199-FC34-4437-B2D4-983A11E9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848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21B2B-BE71-54F1-A48E-6494C6798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A91C5-E505-6E65-FF7A-92AA054AC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E54-365D-4D49-ACD1-9CAE487B3583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B4B53A-40D2-9258-A7FD-62A4AF432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81443-0FD0-237D-4EDA-006DD284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2199-FC34-4437-B2D4-983A11E9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160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8F9EA-8BFE-8D70-4BF0-E2393514A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E54-365D-4D49-ACD1-9CAE487B3583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D906B7-CF63-A422-19E6-1B30F3BC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87CAE-758A-6844-7DE2-D6D43E52C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2199-FC34-4437-B2D4-983A11E9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930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B5F73-7E09-B997-45C9-7564E7832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4EE52-3E50-7C2C-73B0-257F870CE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06D5A-038B-B07A-A832-50B305A49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F98B5-CED8-A82C-FE7C-CD98F66EC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E54-365D-4D49-ACD1-9CAE487B3583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45DA2-A938-F661-94FE-C7089F31C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31EAF-BBFB-BCFA-C707-33CF2158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2199-FC34-4437-B2D4-983A11E9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985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7053-523B-4899-E21F-407B7959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8327DC-4660-F05F-D451-2E924388DF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81BCE-6079-139C-16FC-71F7D9AC4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2CE2A-C8EA-419E-12C9-3EFFD54A5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E54-365D-4D49-ACD1-9CAE487B3583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8EBF2-D1C3-F3F2-D403-86096CDDC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88AA5-D9F5-922F-2DC5-D5975D68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2199-FC34-4437-B2D4-983A11E9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495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13F48E-5C5C-EF80-1A91-E0AC2274D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1390C-3CD9-DBB5-800C-BE78CFBD3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981A8-D583-22B4-74A5-40D56850A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BE54-365D-4D49-ACD1-9CAE487B3583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284B3-F6F3-E791-74CE-199183B842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34DAC-EB6C-CBB8-9C4F-100DC8538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02199-FC34-4437-B2D4-983A11E9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NjRyR-iSDA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NjRyR-iSDA?feature=oembed" TargetMode="Externa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fZK6QZMeGE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afZK6QZMeGE?feature=oembed" TargetMode="Externa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ya-dR4dyXk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Cya-dR4dyXk?feature=oembed" TargetMode="Externa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1524000" y="180985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s-ES" dirty="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Amigos de Jesús y María</a:t>
            </a:r>
            <a:endParaRPr dirty="0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1524000" y="4600844"/>
            <a:ext cx="9144000" cy="2067242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>
                <a:latin typeface="Comic Sans MS" panose="030F0702030302020204" pitchFamily="66" charset="0"/>
              </a:rPr>
              <a:t>Grupo de Oración para Niños</a:t>
            </a:r>
            <a:endParaRPr sz="2800" b="1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>
                <a:latin typeface="Comic Sans MS" panose="030F0702030302020204" pitchFamily="66" charset="0"/>
              </a:rPr>
              <a:t>Ciclo C- VII Domingo del Tiempo Ordinario</a:t>
            </a:r>
            <a:endParaRPr sz="2800" b="1" dirty="0">
              <a:latin typeface="Comic Sans MS" panose="030F0702030302020204" pitchFamily="66" charset="0"/>
            </a:endParaRPr>
          </a:p>
          <a:p>
            <a:pPr>
              <a:buClr>
                <a:schemeClr val="dk1"/>
              </a:buClr>
              <a:buSzPts val="2800"/>
            </a:pPr>
            <a:r>
              <a:rPr lang="es-ES" sz="2800" b="1" dirty="0">
                <a:latin typeface="Comic Sans MS" panose="030F0702030302020204" pitchFamily="66" charset="0"/>
              </a:rPr>
              <a:t>Amar a los Enemigos– Lucas 6, 27-38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www.fcpeace.org</a:t>
            </a:r>
            <a:endParaRPr sz="28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9350" y="713209"/>
            <a:ext cx="2193300" cy="2193300"/>
          </a:xfrm>
          <a:prstGeom prst="ellipse">
            <a:avLst/>
          </a:prstGeom>
          <a:noFill/>
          <a:ln>
            <a:solidFill>
              <a:srgbClr val="FFCCCC"/>
            </a:solidFill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D7EBA2-4033-EF35-DFEB-AD4D98A1520C}"/>
              </a:ext>
            </a:extLst>
          </p:cNvPr>
          <p:cNvSpPr txBox="1"/>
          <p:nvPr/>
        </p:nvSpPr>
        <p:spPr>
          <a:xfrm>
            <a:off x="280347" y="6119446"/>
            <a:ext cx="11631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Así tendrán un gran premio y serán hijos del Altísimo.</a:t>
            </a:r>
            <a:endParaRPr lang="en-US" sz="3200" b="1" dirty="0">
              <a:solidFill>
                <a:srgbClr val="0070C0"/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San Ginés de Padriñán: Domingo VI de Pascua de los Enfermos.">
            <a:extLst>
              <a:ext uri="{FF2B5EF4-FFF2-40B4-BE49-F238E27FC236}">
                <a16:creationId xmlns:a16="http://schemas.microsoft.com/office/drawing/2014/main" id="{18907F7C-1B2B-AAFB-EA5B-907BAD80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11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5107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ÍDEO ANIMADO NIÑOS VII DOM.ORDINARIO,Mateo 5,38-48.Ciclo A ~ PARROQUIA DE  AGÜIMES-GRAN CANARIA">
            <a:extLst>
              <a:ext uri="{FF2B5EF4-FFF2-40B4-BE49-F238E27FC236}">
                <a16:creationId xmlns:a16="http://schemas.microsoft.com/office/drawing/2014/main" id="{6608F44A-4EC8-926F-DACC-B5E531969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2DAEA7-C9E3-E4D4-4005-4FB21FAA1990}"/>
              </a:ext>
            </a:extLst>
          </p:cNvPr>
          <p:cNvSpPr txBox="1"/>
          <p:nvPr/>
        </p:nvSpPr>
        <p:spPr>
          <a:xfrm>
            <a:off x="0" y="-86868"/>
            <a:ext cx="7577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…porque él es bueno hasta con los malos y los ingratos.</a:t>
            </a:r>
            <a:endParaRPr lang="en-US" sz="3200" b="1" dirty="0">
              <a:solidFill>
                <a:srgbClr val="FF0000"/>
              </a:solidFill>
              <a:latin typeface="Abadi" panose="020B06040201040202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079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A7D7-EE18-34A0-F3D6-FD49ABE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749" y="1361597"/>
            <a:ext cx="4479636" cy="1202085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Sean misericordiosos, como su Padre es misericordioso. 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B74038C-CFF7-1BFC-BCD6-0793D7485C4E}"/>
              </a:ext>
            </a:extLst>
          </p:cNvPr>
          <p:cNvSpPr txBox="1">
            <a:spLocks/>
          </p:cNvSpPr>
          <p:nvPr/>
        </p:nvSpPr>
        <p:spPr>
          <a:xfrm>
            <a:off x="7152697" y="3789357"/>
            <a:ext cx="5157739" cy="1202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200" b="1" dirty="0">
                <a:solidFill>
                  <a:srgbClr val="00B05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No juzguen y no serán juzgados;</a:t>
            </a:r>
            <a:endParaRPr lang="en-US" sz="4200" b="1" dirty="0">
              <a:solidFill>
                <a:srgbClr val="00B050"/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334AEA-4939-6046-C555-BFD9B4B1A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872"/>
            <a:ext cx="7223760" cy="69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885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D80670-3AB1-B02F-77F6-8BD25E14F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32"/>
            <a:ext cx="12192000" cy="68564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C80B11-5868-A720-D518-FF8C8998E5D9}"/>
              </a:ext>
            </a:extLst>
          </p:cNvPr>
          <p:cNvSpPr txBox="1"/>
          <p:nvPr/>
        </p:nvSpPr>
        <p:spPr>
          <a:xfrm>
            <a:off x="7252238" y="4382682"/>
            <a:ext cx="45948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Perdonen y serán perdonados. </a:t>
            </a:r>
            <a:endParaRPr lang="en-US" sz="3200" b="1" dirty="0">
              <a:solidFill>
                <a:srgbClr val="FF0000"/>
              </a:solidFill>
              <a:latin typeface="Abadi" panose="020B0604020104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0BEBBF-9168-CB9C-907A-6790025DD240}"/>
              </a:ext>
            </a:extLst>
          </p:cNvPr>
          <p:cNvSpPr/>
          <p:nvPr/>
        </p:nvSpPr>
        <p:spPr>
          <a:xfrm>
            <a:off x="794326" y="646545"/>
            <a:ext cx="3768437" cy="29556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5B9FD6-5CF2-CC12-5DF6-5F68EEF54EC3}"/>
              </a:ext>
            </a:extLst>
          </p:cNvPr>
          <p:cNvSpPr txBox="1"/>
          <p:nvPr/>
        </p:nvSpPr>
        <p:spPr>
          <a:xfrm>
            <a:off x="381114" y="1460367"/>
            <a:ext cx="45948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7030A0"/>
                </a:solidFill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No condenen y </a:t>
            </a:r>
          </a:p>
          <a:p>
            <a:pPr algn="ctr"/>
            <a:r>
              <a:rPr lang="es-ES" sz="3200" b="1" dirty="0">
                <a:solidFill>
                  <a:srgbClr val="7030A0"/>
                </a:solidFill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no serán </a:t>
            </a:r>
          </a:p>
          <a:p>
            <a:pPr algn="ctr"/>
            <a:r>
              <a:rPr lang="es-ES" sz="3200" b="1" dirty="0">
                <a:solidFill>
                  <a:srgbClr val="7030A0"/>
                </a:solidFill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condenados; </a:t>
            </a:r>
            <a:endParaRPr lang="en-US" sz="3200" b="1" dirty="0">
              <a:solidFill>
                <a:srgbClr val="7030A0"/>
              </a:solidFill>
              <a:latin typeface="Abadi" panose="020B06040201040202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4693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A7D7-EE18-34A0-F3D6-FD49ABE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5425" y="1041808"/>
            <a:ext cx="4235824" cy="4195482"/>
          </a:xfrm>
        </p:spPr>
        <p:txBody>
          <a:bodyPr>
            <a:normAutofit/>
          </a:bodyPr>
          <a:lstStyle/>
          <a:p>
            <a:pPr algn="ctr"/>
            <a:r>
              <a:rPr lang="es-ES" sz="4200" b="1" dirty="0">
                <a:solidFill>
                  <a:srgbClr val="0070C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Den y se </a:t>
            </a:r>
            <a:br>
              <a:rPr lang="es-ES" sz="4200" b="1" dirty="0">
                <a:solidFill>
                  <a:srgbClr val="0070C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es-ES" sz="4200" b="1" dirty="0">
                <a:solidFill>
                  <a:srgbClr val="0070C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les dará:</a:t>
            </a:r>
            <a:endParaRPr lang="en-US" sz="4200" b="1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  <p:pic>
        <p:nvPicPr>
          <p:cNvPr id="6146" name="Picture 2" descr="Niños Compartiendo Vectores, Iconos, Gráficos y Fondos para Descargar Gratis">
            <a:extLst>
              <a:ext uri="{FF2B5EF4-FFF2-40B4-BE49-F238E27FC236}">
                <a16:creationId xmlns:a16="http://schemas.microsoft.com/office/drawing/2014/main" id="{B402F648-9046-1D15-1505-06F9DD9AB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45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3033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B5F7-CD5D-72C4-BB7C-9AAF02951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976" y="553243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s-ES" sz="3800" b="1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…recibirán una medida buena, bien sacudida, </a:t>
            </a:r>
            <a:br>
              <a:rPr lang="es-ES" sz="3800" b="1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es-ES" sz="3800" b="1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apretada y rebosante en los pliegues de su túnica.</a:t>
            </a:r>
            <a:endParaRPr lang="en-US" sz="3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 descr="20 Lugares en donde los niños comen gratis o con grandes descuentos en Utah  | KSL.com">
            <a:extLst>
              <a:ext uri="{FF2B5EF4-FFF2-40B4-BE49-F238E27FC236}">
                <a16:creationId xmlns:a16="http://schemas.microsoft.com/office/drawing/2014/main" id="{3BA1CE14-946D-1D6E-5028-8BB9F9112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59" y="0"/>
            <a:ext cx="10734481" cy="546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1059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7;p8">
            <a:extLst>
              <a:ext uri="{FF2B5EF4-FFF2-40B4-BE49-F238E27FC236}">
                <a16:creationId xmlns:a16="http://schemas.microsoft.com/office/drawing/2014/main" id="{F1EB0D7B-FB9C-6214-5D0F-1988545FCEDC}"/>
              </a:ext>
            </a:extLst>
          </p:cNvPr>
          <p:cNvSpPr txBox="1"/>
          <p:nvPr/>
        </p:nvSpPr>
        <p:spPr>
          <a:xfrm>
            <a:off x="989398" y="6113979"/>
            <a:ext cx="994650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i="0" u="none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Palabra del Señor,               Gloria a Ti Señor Jesús</a:t>
            </a:r>
            <a:endParaRPr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4" name="Picture 4" descr="Page 22 | Isolated Scale Vectors &amp; Illustrations for Free Download | Freepik">
            <a:extLst>
              <a:ext uri="{FF2B5EF4-FFF2-40B4-BE49-F238E27FC236}">
                <a16:creationId xmlns:a16="http://schemas.microsoft.com/office/drawing/2014/main" id="{4C8AFD1C-698C-CA16-5EA1-BDFC1455E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767783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2E7C55-3703-43F2-CFAA-A2A066806287}"/>
              </a:ext>
            </a:extLst>
          </p:cNvPr>
          <p:cNvSpPr txBox="1"/>
          <p:nvPr/>
        </p:nvSpPr>
        <p:spPr>
          <a:xfrm>
            <a:off x="7924800" y="1237673"/>
            <a:ext cx="358370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/>
            <a:r>
              <a:rPr lang="es-ES" sz="4200" b="1" dirty="0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Porque con la misma medida con que midan, serán medidos''.</a:t>
            </a:r>
            <a:endParaRPr lang="en-US" sz="4200" b="1" dirty="0">
              <a:solidFill>
                <a:srgbClr val="00B050"/>
              </a:solidFill>
              <a:latin typeface="Abadi" panose="020B06040201040202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4940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F52F1-C1A9-4665-B804-1F8184A09AB3}"/>
              </a:ext>
            </a:extLst>
          </p:cNvPr>
          <p:cNvSpPr txBox="1"/>
          <p:nvPr/>
        </p:nvSpPr>
        <p:spPr>
          <a:xfrm>
            <a:off x="1132971" y="594128"/>
            <a:ext cx="956372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en-US" sz="120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Comic Sans MS" panose="030F0702030302020204" pitchFamily="66" charset="0"/>
              </a:rPr>
              <a:t>REFLEXIÓN</a:t>
            </a:r>
          </a:p>
        </p:txBody>
      </p:sp>
      <p:pic>
        <p:nvPicPr>
          <p:cNvPr id="9220" name="Picture 4" descr="Nino Pensando Images - Free Download on Freepik">
            <a:extLst>
              <a:ext uri="{FF2B5EF4-FFF2-40B4-BE49-F238E27FC236}">
                <a16:creationId xmlns:a16="http://schemas.microsoft.com/office/drawing/2014/main" id="{36C8AEF5-49C8-9789-E0EA-07CECED1F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9336">
            <a:off x="3768708" y="3424000"/>
            <a:ext cx="4292249" cy="2962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90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A7D7-EE18-34A0-F3D6-FD49ABE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451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>
                <a:solidFill>
                  <a:srgbClr val="FF000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¿</a:t>
            </a:r>
            <a:r>
              <a:rPr lang="es-US" sz="3200" b="1" dirty="0">
                <a:solidFill>
                  <a:srgbClr val="FF000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A quién amas más en este mundo? </a:t>
            </a:r>
            <a:endParaRPr lang="en-US" sz="3200" b="1" dirty="0">
              <a:solidFill>
                <a:srgbClr val="FF0000"/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4B870-677B-D938-F025-9EF826FB6146}"/>
              </a:ext>
            </a:extLst>
          </p:cNvPr>
          <p:cNvSpPr txBox="1"/>
          <p:nvPr/>
        </p:nvSpPr>
        <p:spPr>
          <a:xfrm>
            <a:off x="948645" y="3192746"/>
            <a:ext cx="4352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Mamá, Papá, hermanos…</a:t>
            </a:r>
            <a:endParaRPr lang="en-US" sz="3200" b="1" dirty="0">
              <a:solidFill>
                <a:srgbClr val="0070C0"/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ontento familia con niños. madre, padre y niños. linda dibujos animados  caracteres aislado. vistoso ilustración en plano estilo. 19818392 PNG">
            <a:extLst>
              <a:ext uri="{FF2B5EF4-FFF2-40B4-BE49-F238E27FC236}">
                <a16:creationId xmlns:a16="http://schemas.microsoft.com/office/drawing/2014/main" id="{2F235D79-8142-DE26-2D63-B3695963D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46555"/>
            <a:ext cx="5232231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5405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A7D7-EE18-34A0-F3D6-FD49ABE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510"/>
            <a:ext cx="10515600" cy="710640"/>
          </a:xfrm>
        </p:spPr>
        <p:txBody>
          <a:bodyPr>
            <a:normAutofit fontScale="90000"/>
          </a:bodyPr>
          <a:lstStyle/>
          <a:p>
            <a:pPr algn="ctr"/>
            <a:r>
              <a:rPr lang="es-US" sz="3200" b="1" dirty="0">
                <a:solidFill>
                  <a:srgbClr val="FF000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¿A quién te cuesta mucho amar y por qué? </a:t>
            </a:r>
            <a:br>
              <a:rPr lang="es-US" sz="3200" b="1" dirty="0">
                <a:solidFill>
                  <a:srgbClr val="FF000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es-US" sz="3200" b="1" dirty="0">
                <a:solidFill>
                  <a:srgbClr val="FF000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Compartir</a:t>
            </a:r>
            <a:r>
              <a:rPr lang="es-ES" sz="3200" b="1" dirty="0">
                <a:solidFill>
                  <a:srgbClr val="FF000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Un niño abusado por otros niños | Vector Gratis">
            <a:extLst>
              <a:ext uri="{FF2B5EF4-FFF2-40B4-BE49-F238E27FC236}">
                <a16:creationId xmlns:a16="http://schemas.microsoft.com/office/drawing/2014/main" id="{3C3E76AB-231C-EB4A-2480-BE3D87CBD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13" y="1362190"/>
            <a:ext cx="9185374" cy="535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5305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D86DE6-D737-43D2-58BF-FC0F8FF00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76A7D7-EE18-34A0-F3D6-FD49ABE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23560"/>
            <a:ext cx="12192000" cy="996696"/>
          </a:xfrm>
          <a:solidFill>
            <a:srgbClr val="DDF6FF"/>
          </a:solidFill>
        </p:spPr>
        <p:txBody>
          <a:bodyPr>
            <a:normAutofit/>
          </a:bodyPr>
          <a:lstStyle/>
          <a:p>
            <a:pPr algn="ctr"/>
            <a:r>
              <a:rPr lang="es-ES" sz="26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aquel tiempo, Jesús dijo a sus discípulos: </a:t>
            </a:r>
            <a:r>
              <a:rPr lang="es-ES" sz="2600" dirty="0">
                <a:solidFill>
                  <a:srgbClr val="0070C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Amen a sus enemigos, hagan el bien a los que los odian, bendigan a quienes los maldicen y oren por quienes los difaman. </a:t>
            </a:r>
            <a:endParaRPr lang="en-US" sz="2600" dirty="0">
              <a:solidFill>
                <a:srgbClr val="0070C0"/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906C97-EA1E-9DA9-31B6-DC3061AF0035}"/>
              </a:ext>
            </a:extLst>
          </p:cNvPr>
          <p:cNvSpPr txBox="1"/>
          <p:nvPr/>
        </p:nvSpPr>
        <p:spPr>
          <a:xfrm>
            <a:off x="1243584" y="0"/>
            <a:ext cx="918972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s-ES" sz="1800" b="1" dirty="0">
                <a:latin typeface="Comic Sans MS" panose="030F0702030302020204" pitchFamily="66" charset="0"/>
              </a:rPr>
              <a:t>El Evangelio según S. </a:t>
            </a:r>
            <a:r>
              <a:rPr lang="es-ES" b="1" dirty="0">
                <a:latin typeface="Comic Sans MS" panose="030F0702030302020204" pitchFamily="66" charset="0"/>
              </a:rPr>
              <a:t>Lucas 6, 27-38 </a:t>
            </a:r>
            <a:r>
              <a:rPr lang="es-ES" sz="1800" b="1" dirty="0">
                <a:latin typeface="Comic Sans MS" panose="030F0702030302020204" pitchFamily="66" charset="0"/>
              </a:rPr>
              <a:t>- Amar a los Enemigos</a:t>
            </a:r>
          </a:p>
        </p:txBody>
      </p:sp>
    </p:spTree>
    <p:extLst>
      <p:ext uri="{BB962C8B-B14F-4D97-AF65-F5344CB8AC3E}">
        <p14:creationId xmlns:p14="http://schemas.microsoft.com/office/powerpoint/2010/main" val="24527209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A7D7-EE18-34A0-F3D6-FD49ABE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6" y="1121862"/>
            <a:ext cx="5095874" cy="4520438"/>
          </a:xfrm>
        </p:spPr>
        <p:txBody>
          <a:bodyPr>
            <a:normAutofit/>
          </a:bodyPr>
          <a:lstStyle/>
          <a:p>
            <a:pPr algn="ctr"/>
            <a:r>
              <a:rPr lang="es-US" sz="2800" b="1" spc="5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  <a:t>En este evangelio, Jesús nos quiere enseñar lo que es amar de verdad y como nuestro Padre en el Cielo nos ama. </a:t>
            </a:r>
            <a:br>
              <a:rPr lang="es-US" sz="2800" b="1" spc="5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</a:br>
            <a:br>
              <a:rPr lang="es-US" sz="2800" b="1" spc="5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</a:br>
            <a:r>
              <a:rPr lang="es-US" sz="2800" b="1" spc="5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  <a:t>Jesús nos pide que amemos a nuestros enemigos, y oremos por los que nos difaman… ¿Eso es fácil? Compartir.</a:t>
            </a:r>
            <a:endParaRPr lang="en-US" sz="2800" b="1" spc="5" dirty="0">
              <a:solidFill>
                <a:schemeClr val="accent2">
                  <a:lumMod val="50000"/>
                </a:schemeClr>
              </a:solidFill>
              <a:latin typeface="Abadi" panose="020B0604020104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2" descr="Kamiano » Amad a vuestros enemigos">
            <a:extLst>
              <a:ext uri="{FF2B5EF4-FFF2-40B4-BE49-F238E27FC236}">
                <a16:creationId xmlns:a16="http://schemas.microsoft.com/office/drawing/2014/main" id="{E0438958-EBF1-8C4C-C01B-C5D153797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4408"/>
            <a:ext cx="6248400" cy="651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8441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3A19A-02BC-B3AF-095C-62C4A55E7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FEC095-E80B-1481-CF8D-FB97A70C5719}"/>
              </a:ext>
            </a:extLst>
          </p:cNvPr>
          <p:cNvSpPr txBox="1"/>
          <p:nvPr/>
        </p:nvSpPr>
        <p:spPr>
          <a:xfrm>
            <a:off x="247650" y="114300"/>
            <a:ext cx="11696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400" b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¿Qué otras cosas nos pide Jesús en este </a:t>
            </a:r>
          </a:p>
          <a:p>
            <a:pPr algn="ctr"/>
            <a:r>
              <a:rPr lang="es-US" sz="3400" b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evangelio que no son fáciles de hacer? </a:t>
            </a:r>
            <a:endParaRPr lang="en-US" sz="3400" b="1" dirty="0">
              <a:solidFill>
                <a:srgbClr val="FF0000"/>
              </a:solidFill>
              <a:latin typeface="Abadi" panose="020B0604020104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78F15B-6FA3-4DE1-1384-574FECF7A50C}"/>
              </a:ext>
            </a:extLst>
          </p:cNvPr>
          <p:cNvSpPr txBox="1"/>
          <p:nvPr/>
        </p:nvSpPr>
        <p:spPr>
          <a:xfrm>
            <a:off x="714374" y="1563499"/>
            <a:ext cx="396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Al que te golpee en una mejilla, preséntale la otra; 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689C87-E495-896D-698D-45D6BD47A7C1}"/>
              </a:ext>
            </a:extLst>
          </p:cNvPr>
          <p:cNvSpPr txBox="1"/>
          <p:nvPr/>
        </p:nvSpPr>
        <p:spPr>
          <a:xfrm>
            <a:off x="5172073" y="2063739"/>
            <a:ext cx="33909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solidFill>
                  <a:schemeClr val="accent6">
                    <a:lumMod val="75000"/>
                  </a:schemeClr>
                </a:solidFill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Al que te quite el manto, déjalo llevarse también la túnica.</a:t>
            </a:r>
            <a:endParaRPr lang="en-US" sz="2600" b="1" dirty="0">
              <a:solidFill>
                <a:schemeClr val="accent6">
                  <a:lumMod val="75000"/>
                </a:schemeClr>
              </a:solidFill>
              <a:latin typeface="Abadi" panose="020B0604020104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8792D-E1C0-A2B6-7C18-6D5389ED76B2}"/>
              </a:ext>
            </a:extLst>
          </p:cNvPr>
          <p:cNvSpPr txBox="1"/>
          <p:nvPr/>
        </p:nvSpPr>
        <p:spPr>
          <a:xfrm>
            <a:off x="1666875" y="4972050"/>
            <a:ext cx="3962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solidFill>
                  <a:srgbClr val="7030A0"/>
                </a:solidFill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Al que te pida, dale; y al que se lleve lo tuyo, no se lo reclames.</a:t>
            </a:r>
            <a:endParaRPr lang="en-US" sz="2600" b="1" dirty="0">
              <a:solidFill>
                <a:srgbClr val="7030A0"/>
              </a:solidFill>
              <a:latin typeface="Abadi" panose="020B060402010402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290" name="Picture 2" descr="Es delito dar un bofetón a un hijo ...">
            <a:extLst>
              <a:ext uri="{FF2B5EF4-FFF2-40B4-BE49-F238E27FC236}">
                <a16:creationId xmlns:a16="http://schemas.microsoft.com/office/drawing/2014/main" id="{42E84783-4655-14FF-39D0-11E0A141C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2662237"/>
            <a:ext cx="2981325" cy="153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63,366 Ilustraciones de Ninos Compartiendo Juguete - Gratis en SVG, PNG,  GIF | IconScout">
            <a:extLst>
              <a:ext uri="{FF2B5EF4-FFF2-40B4-BE49-F238E27FC236}">
                <a16:creationId xmlns:a16="http://schemas.microsoft.com/office/drawing/2014/main" id="{6B87E746-B8FB-DCAD-C379-564898B0B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3" y="1464617"/>
            <a:ext cx="2597622" cy="273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Niños Compartiendo PNG Imágenes Transparentes - Pngtree">
            <a:extLst>
              <a:ext uri="{FF2B5EF4-FFF2-40B4-BE49-F238E27FC236}">
                <a16:creationId xmlns:a16="http://schemas.microsoft.com/office/drawing/2014/main" id="{3C939A0D-ECDA-1F79-900F-D2CCCD3B8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3501599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9534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A7D7-EE18-34A0-F3D6-FD49ABE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US" sz="3200" b="1" dirty="0">
                <a:solidFill>
                  <a:srgbClr val="FF000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¿Jesús amó a sus enemigos, oró por los que lo difamaban y le pegaban, daba sin esperar recompensa…? </a:t>
            </a:r>
            <a:endParaRPr lang="en-US" sz="3200" b="1" dirty="0">
              <a:solidFill>
                <a:srgbClr val="FF0000"/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45F89F-C292-E63E-53E2-F23A99996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87" y="1868775"/>
            <a:ext cx="11936226" cy="36396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C2497C-D12F-302C-9FE4-2D76950AFB92}"/>
              </a:ext>
            </a:extLst>
          </p:cNvPr>
          <p:cNvSpPr txBox="1"/>
          <p:nvPr/>
        </p:nvSpPr>
        <p:spPr>
          <a:xfrm>
            <a:off x="962024" y="1284000"/>
            <a:ext cx="100107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S" sz="3200" b="1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Hasta qué punto nos enseñó Jesús cuanto nos ama?</a:t>
            </a:r>
            <a:r>
              <a:rPr lang="es-ES" sz="3200" b="1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badi" panose="020B0604020104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DFA11E-0D7D-EB09-8E97-6E8155DEBBD4}"/>
              </a:ext>
            </a:extLst>
          </p:cNvPr>
          <p:cNvSpPr txBox="1"/>
          <p:nvPr/>
        </p:nvSpPr>
        <p:spPr>
          <a:xfrm>
            <a:off x="371475" y="5662420"/>
            <a:ext cx="11449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200" b="1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Jesús nos amó tanto que murió en la cruz para pagar por nuestros pecados, así abriéndonos las puertas del Cielo.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badi" panose="020B06040201040202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4879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08DF52-75D2-6774-63AD-AFE3E7CB8EDC}"/>
              </a:ext>
            </a:extLst>
          </p:cNvPr>
          <p:cNvSpPr txBox="1"/>
          <p:nvPr/>
        </p:nvSpPr>
        <p:spPr>
          <a:xfrm>
            <a:off x="209550" y="0"/>
            <a:ext cx="119824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S" sz="3200" b="1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Si queremos ser otro Jesús en la tierra para mejorar el mundo, tenemos que actuar como Jesús nos pide, como Jesús actuó. Así, damos ejemplo del amor de Jesús y tal vez cambiemos algunos enemigos a amigos. Así somos extraordinarios como Jesús. </a:t>
            </a:r>
          </a:p>
          <a:p>
            <a:pPr algn="ctr"/>
            <a:r>
              <a:rPr lang="es-US" sz="3200" b="1" dirty="0">
                <a:solidFill>
                  <a:srgbClr val="FFC000"/>
                </a:solidFill>
                <a:latin typeface="Abadi" panose="020B0604020104020204" pitchFamily="34" charset="0"/>
                <a:ea typeface="+mj-ea"/>
                <a:cs typeface="Times New Roman" panose="02020603050405020304" pitchFamily="18" charset="0"/>
              </a:rPr>
              <a:t>¿Que puedes hacer para amar mejor? </a:t>
            </a:r>
            <a:endParaRPr lang="en-US" sz="3200" b="1" dirty="0">
              <a:solidFill>
                <a:srgbClr val="FFC000"/>
              </a:solidFill>
              <a:latin typeface="Abadi" panose="020B060402010402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2" descr="Siguiendo el Evangelio: AMEN A SUS ENEMIGOS">
            <a:extLst>
              <a:ext uri="{FF2B5EF4-FFF2-40B4-BE49-F238E27FC236}">
                <a16:creationId xmlns:a16="http://schemas.microsoft.com/office/drawing/2014/main" id="{16EE0B0A-2E74-A8FA-D0DC-749601B39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540626"/>
            <a:ext cx="7543800" cy="4317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1552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62283B-0FC2-5A1A-F493-739D9BB1C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387350"/>
          </a:xfrm>
        </p:spPr>
        <p:txBody>
          <a:bodyPr>
            <a:normAutofit/>
          </a:bodyPr>
          <a:lstStyle/>
          <a:p>
            <a:r>
              <a:rPr lang="es-E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Ama a tus Enemigos, Mateo 5, </a:t>
            </a:r>
            <a:r>
              <a:rPr lang="es-E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ShareFaithKids</a:t>
            </a:r>
            <a:r>
              <a:rPr lang="es-E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sz="18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https://youtu.be/hNjRyR-iSDA</a:t>
            </a:r>
            <a:endParaRPr lang="en-US" sz="2000" dirty="0"/>
          </a:p>
        </p:txBody>
      </p:sp>
      <p:pic>
        <p:nvPicPr>
          <p:cNvPr id="6" name="Online Media 5" title="Ama a tus enemigos - Mateo 5 | Lección de escuela dominical para niños | ShareFaithKids.com">
            <a:hlinkClick r:id="" action="ppaction://media"/>
            <a:extLst>
              <a:ext uri="{FF2B5EF4-FFF2-40B4-BE49-F238E27FC236}">
                <a16:creationId xmlns:a16="http://schemas.microsoft.com/office/drawing/2014/main" id="{61BC7487-3C65-0F10-8AFA-55C6AA1DD3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514351"/>
            <a:ext cx="12147550" cy="634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261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sz="9000" dirty="0">
              <a:solidFill>
                <a:srgbClr val="C00000"/>
              </a:solidFill>
            </a:endParaRPr>
          </a:p>
        </p:txBody>
      </p:sp>
      <p:sp>
        <p:nvSpPr>
          <p:cNvPr id="200" name="Google Shape;200;p13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3" descr="Etiquetas para regalos, tarros, postales etc... | Aprender ..."/>
          <p:cNvPicPr preferRelativeResize="0"/>
          <p:nvPr/>
        </p:nvPicPr>
        <p:blipFill rotWithShape="1">
          <a:blip r:embed="rId3">
            <a:alphaModFix/>
          </a:blip>
          <a:srcRect t="958" r="2" b="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002006-D3CB-18A9-E978-E891D7D34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18662"/>
            <a:ext cx="6629400" cy="6648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F3C90D-1648-94B5-FB5A-4B2975C193A8}"/>
              </a:ext>
            </a:extLst>
          </p:cNvPr>
          <p:cNvSpPr txBox="1"/>
          <p:nvPr/>
        </p:nvSpPr>
        <p:spPr>
          <a:xfrm>
            <a:off x="361950" y="952500"/>
            <a:ext cx="184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noProof="0" dirty="0"/>
              <a:t>Hacer móvil de amor.</a:t>
            </a:r>
          </a:p>
        </p:txBody>
      </p:sp>
    </p:spTree>
    <p:extLst>
      <p:ext uri="{BB962C8B-B14F-4D97-AF65-F5344CB8AC3E}">
        <p14:creationId xmlns:p14="http://schemas.microsoft.com/office/powerpoint/2010/main" val="1510104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Pin on Top Bible Mazes for Kids">
            <a:extLst>
              <a:ext uri="{FF2B5EF4-FFF2-40B4-BE49-F238E27FC236}">
                <a16:creationId xmlns:a16="http://schemas.microsoft.com/office/drawing/2014/main" id="{7274B1E0-B07F-FDFA-0E6E-03044B501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638" y="0"/>
            <a:ext cx="614445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CC5C3E-69A6-2940-56B3-27AA61AD4ED5}"/>
              </a:ext>
            </a:extLst>
          </p:cNvPr>
          <p:cNvSpPr txBox="1"/>
          <p:nvPr/>
        </p:nvSpPr>
        <p:spPr>
          <a:xfrm>
            <a:off x="2790825" y="0"/>
            <a:ext cx="599122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AMEN A LOS ENEMIGOS</a:t>
            </a:r>
          </a:p>
          <a:p>
            <a:pPr algn="ctr"/>
            <a:endParaRPr lang="en-US" dirty="0"/>
          </a:p>
          <a:p>
            <a:pPr algn="ctr"/>
            <a:r>
              <a:rPr lang="es-ES" noProof="0" dirty="0"/>
              <a:t>Conducir el romano a Jesús.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E6AF1-DC7D-DC03-D113-0ABC1AD35A92}"/>
              </a:ext>
            </a:extLst>
          </p:cNvPr>
          <p:cNvSpPr txBox="1"/>
          <p:nvPr/>
        </p:nvSpPr>
        <p:spPr>
          <a:xfrm>
            <a:off x="5334000" y="2757487"/>
            <a:ext cx="11525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TERMINAR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0B7E54-D398-32B2-5717-4714BA068DCE}"/>
              </a:ext>
            </a:extLst>
          </p:cNvPr>
          <p:cNvSpPr txBox="1"/>
          <p:nvPr/>
        </p:nvSpPr>
        <p:spPr>
          <a:xfrm rot="16200000">
            <a:off x="3428256" y="5471367"/>
            <a:ext cx="9635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EMPEZAR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F894D0D-2758-8BA6-EF20-A983198DC709}"/>
                  </a:ext>
                </a:extLst>
              </p14:cNvPr>
              <p14:cNvContentPartPr/>
              <p14:nvPr/>
            </p14:nvContentPartPr>
            <p14:xfrm>
              <a:off x="3962010" y="3087810"/>
              <a:ext cx="3755160" cy="2905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F894D0D-2758-8BA6-EF20-A983198DC7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0370" y="2943810"/>
                <a:ext cx="3898800" cy="319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80228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A7D7-EE18-34A0-F3D6-FD49ABE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17" y="1373654"/>
            <a:ext cx="6866965" cy="3763122"/>
          </a:xfrm>
        </p:spPr>
        <p:txBody>
          <a:bodyPr>
            <a:noAutofit/>
          </a:bodyPr>
          <a:lstStyle/>
          <a:p>
            <a:pPr marL="0" marR="0" algn="ctr">
              <a:spcBef>
                <a:spcPts val="200"/>
              </a:spcBef>
              <a:spcAft>
                <a:spcPts val="0"/>
              </a:spcAft>
            </a:pPr>
            <a:r>
              <a:rPr lang="es-ES" sz="40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Oración</a:t>
            </a:r>
            <a:b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Señor,</a:t>
            </a:r>
            <a:r>
              <a:rPr lang="es-ES" sz="3200" spc="3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hazme</a:t>
            </a:r>
            <a:r>
              <a:rPr lang="es-ES" sz="3200" spc="3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un</a:t>
            </a:r>
            <a:r>
              <a:rPr lang="es-ES" sz="3200" spc="3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instrumento</a:t>
            </a:r>
            <a:r>
              <a:rPr lang="es-ES" sz="3200" spc="25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de</a:t>
            </a:r>
            <a:r>
              <a:rPr lang="es-ES" sz="3200" spc="3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tu</a:t>
            </a:r>
            <a:r>
              <a:rPr lang="es-ES" sz="3200" spc="25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paz,</a:t>
            </a:r>
            <a:r>
              <a:rPr lang="es-ES" sz="3200" spc="35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donde</a:t>
            </a:r>
            <a:r>
              <a:rPr lang="es-ES" sz="3200" spc="2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haya</a:t>
            </a:r>
            <a:r>
              <a:rPr lang="es-ES" sz="3200" spc="25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odio</a:t>
            </a:r>
            <a:r>
              <a:rPr lang="es-ES" sz="3200" spc="3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lleve</a:t>
            </a:r>
            <a:r>
              <a:rPr lang="es-ES" sz="3200" spc="3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yo</a:t>
            </a:r>
            <a:r>
              <a:rPr lang="es-ES" sz="3200" spc="4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tu</a:t>
            </a:r>
            <a:r>
              <a:rPr lang="es-ES" sz="3200" spc="35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amor;</a:t>
            </a:r>
            <a:r>
              <a:rPr lang="es-ES" sz="3200" spc="35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donde</a:t>
            </a:r>
            <a:r>
              <a:rPr lang="es-ES" sz="3200" spc="3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haya</a:t>
            </a:r>
            <a:r>
              <a:rPr lang="es-ES" sz="3200" spc="25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ofensa,</a:t>
            </a:r>
            <a:r>
              <a:rPr lang="es-ES" sz="3200" spc="35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tu</a:t>
            </a:r>
            <a:r>
              <a:rPr lang="es-ES" sz="3200" spc="25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perdón</a:t>
            </a:r>
            <a:r>
              <a:rPr lang="es-ES" sz="3200" spc="-25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Señor;</a:t>
            </a:r>
            <a:r>
              <a:rPr lang="es-ES" sz="3200" spc="-5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donde</a:t>
            </a:r>
            <a:r>
              <a:rPr lang="es-ES" sz="3200" spc="-5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haya</a:t>
            </a:r>
            <a:r>
              <a:rPr lang="es-ES" sz="3200" spc="-5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oscuridad, lleve</a:t>
            </a:r>
            <a:r>
              <a:rPr lang="es-ES" sz="3200" spc="-1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tu luz; donde</a:t>
            </a:r>
            <a:r>
              <a:rPr lang="es-ES" sz="3200" spc="-5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haya</a:t>
            </a:r>
            <a:r>
              <a:rPr lang="es-ES" sz="3200" spc="-15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pena, tu gozo Señor.</a:t>
            </a:r>
            <a:b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</a:br>
            <a:br>
              <a:rPr lang="es-E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</a:br>
            <a:r>
              <a:rPr lang="es-ES" sz="3200" dirty="0">
                <a:solidFill>
                  <a:srgbClr val="0070C0"/>
                </a:solidFill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  <a:t>AMEN</a:t>
            </a:r>
            <a:br>
              <a:rPr lang="en-US" sz="3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</a:br>
            <a:endParaRPr lang="en-US" sz="3200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  <p:pic>
        <p:nvPicPr>
          <p:cNvPr id="3" name="Google Shape;230;p16" descr="Image result for gratis, ninos orando">
            <a:extLst>
              <a:ext uri="{FF2B5EF4-FFF2-40B4-BE49-F238E27FC236}">
                <a16:creationId xmlns:a16="http://schemas.microsoft.com/office/drawing/2014/main" id="{E1821A42-699D-1F95-2928-F75B0E492E7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4447" y="1246139"/>
            <a:ext cx="4139013" cy="3890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91756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DF66-F75C-9E58-8BAA-ACA9655CA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339725"/>
          </a:xfrm>
        </p:spPr>
        <p:txBody>
          <a:bodyPr>
            <a:normAutofit/>
          </a:bodyPr>
          <a:lstStyle/>
          <a:p>
            <a:r>
              <a:rPr lang="es-P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 Amor de Dios es Maravilloso, </a:t>
            </a:r>
            <a:r>
              <a:rPr lang="es-PA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Ipuc</a:t>
            </a:r>
            <a:r>
              <a:rPr lang="es-P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PA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Porfia</a:t>
            </a:r>
            <a:r>
              <a:rPr lang="es-P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s-E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Ctrl</a:t>
            </a:r>
            <a:r>
              <a:rPr lang="es-E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Click</a:t>
            </a:r>
            <a:r>
              <a:rPr lang="es-E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s-ES" sz="1800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https://youtu.be/afZK6QZMeGE</a:t>
            </a:r>
            <a:r>
              <a:rPr lang="es-E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(3-6años)</a:t>
            </a:r>
            <a:endParaRPr lang="en-US" dirty="0"/>
          </a:p>
        </p:txBody>
      </p:sp>
      <p:pic>
        <p:nvPicPr>
          <p:cNvPr id="3" name="Online Media 2" title="El amor de Dios">
            <a:hlinkClick r:id="" action="ppaction://media"/>
            <a:extLst>
              <a:ext uri="{FF2B5EF4-FFF2-40B4-BE49-F238E27FC236}">
                <a16:creationId xmlns:a16="http://schemas.microsoft.com/office/drawing/2014/main" id="{475C582F-B293-E35B-4FC6-337037E03F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19100"/>
            <a:ext cx="121475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971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2604AF-CC87-3D47-D72C-59C3AA9A2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224"/>
            <a:ext cx="12192000" cy="67981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76A7D7-EE18-34A0-F3D6-FD49ABE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322941"/>
            <a:ext cx="6382512" cy="1325563"/>
          </a:xfrm>
          <a:solidFill>
            <a:srgbClr val="FFFFCC"/>
          </a:solidFill>
        </p:spPr>
        <p:txBody>
          <a:bodyPr>
            <a:noAutofit/>
          </a:bodyPr>
          <a:lstStyle/>
          <a:p>
            <a:pPr algn="ctr"/>
            <a:r>
              <a:rPr lang="es-ES" sz="32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Al que te golpee en una mejilla, preséntale la otra;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4870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A7D7-EE18-34A0-F3D6-FD49ABE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612" y="0"/>
            <a:ext cx="7498976" cy="389965"/>
          </a:xfrm>
        </p:spPr>
        <p:txBody>
          <a:bodyPr>
            <a:normAutofit fontScale="90000"/>
          </a:bodyPr>
          <a:lstStyle/>
          <a:p>
            <a:r>
              <a:rPr lang="es-E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Canción:</a:t>
            </a:r>
            <a:r>
              <a:rPr lang="es-ES" sz="1800" b="1" spc="-1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Solo el Amor, Solo el Perdón, </a:t>
            </a:r>
            <a:r>
              <a:rPr lang="es-ES" sz="1800" b="1" u="sng" spc="-15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hlinkClick r:id="rId3"/>
              </a:rPr>
              <a:t>https://youtu.be/Cya-dR4dyXk</a:t>
            </a:r>
            <a:r>
              <a:rPr lang="es-ES" sz="1800" b="1" u="sng" spc="-15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7-12 años</a:t>
            </a:r>
            <a:endParaRPr lang="en-US" dirty="0"/>
          </a:p>
        </p:txBody>
      </p:sp>
      <p:pic>
        <p:nvPicPr>
          <p:cNvPr id="3" name="Online Media 2" title="Solo el amor solo el  perdón.mpg">
            <a:hlinkClick r:id="" action="ppaction://media"/>
            <a:extLst>
              <a:ext uri="{FF2B5EF4-FFF2-40B4-BE49-F238E27FC236}">
                <a16:creationId xmlns:a16="http://schemas.microsoft.com/office/drawing/2014/main" id="{EEA01BEB-7797-DC40-1AFD-9FC1AEA7F8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389965"/>
            <a:ext cx="12192000" cy="646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909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6273F-E72C-D5AB-067E-497C09E81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826"/>
            <a:ext cx="12192000" cy="68738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76A7D7-EE18-34A0-F3D6-FD49ABE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556738"/>
            <a:ext cx="5989318" cy="1198319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…al que te quite el manto, </a:t>
            </a:r>
            <a:b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déjalo llevarse también la túnica.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988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 que te pida dale… - CVCLAVOZ">
            <a:extLst>
              <a:ext uri="{FF2B5EF4-FFF2-40B4-BE49-F238E27FC236}">
                <a16:creationId xmlns:a16="http://schemas.microsoft.com/office/drawing/2014/main" id="{A1EC7329-9985-20CC-F956-90F1EBB9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76A7D7-EE18-34A0-F3D6-FD49ABE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048" y="5720420"/>
            <a:ext cx="7020951" cy="111391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Al que te pida, dale; y al que </a:t>
            </a:r>
            <a:br>
              <a:rPr lang="es-ES" sz="32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es-ES" sz="32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se lleve lo tuyo, no se lo reclames.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73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guiendo el Evangelio: AMEN A SUS ENEMIGOS">
            <a:extLst>
              <a:ext uri="{FF2B5EF4-FFF2-40B4-BE49-F238E27FC236}">
                <a16:creationId xmlns:a16="http://schemas.microsoft.com/office/drawing/2014/main" id="{E30153CB-0AA4-A324-D6B6-060321CCF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97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76A7D7-EE18-34A0-F3D6-FD49ABE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907" y="6052625"/>
            <a:ext cx="10564905" cy="80537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32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CCCC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Traten a los demás como quieran que los traten a ustedes; porque si aman sólo a los que los aman, ¿qué hacen de extraordinario?</a:t>
            </a:r>
            <a:endParaRPr lang="en-US" sz="32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CCCC"/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7348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A7D7-EE18-34A0-F3D6-FD49ABE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27077"/>
            <a:ext cx="12192000" cy="103889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700" b="1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También los pecadores aman a quienes los aman. Si hacen el bien sólo a los que les hacen el bien, ¿qué tiene de extraordinario? Lo mismo hacen los pecadores. </a:t>
            </a:r>
            <a:endParaRPr lang="en-US" sz="2700" b="1" dirty="0">
              <a:solidFill>
                <a:schemeClr val="accent2">
                  <a:lumMod val="75000"/>
                </a:schemeClr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Un niño abusado por otros niños | Vector Gratis">
            <a:extLst>
              <a:ext uri="{FF2B5EF4-FFF2-40B4-BE49-F238E27FC236}">
                <a16:creationId xmlns:a16="http://schemas.microsoft.com/office/drawing/2014/main" id="{36415875-31B9-B63B-F172-343315F83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13" y="109462"/>
            <a:ext cx="9185374" cy="535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6001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ensas prestar dinero a un ser querido? ¡Cuidado!">
            <a:extLst>
              <a:ext uri="{FF2B5EF4-FFF2-40B4-BE49-F238E27FC236}">
                <a16:creationId xmlns:a16="http://schemas.microsoft.com/office/drawing/2014/main" id="{97C8D13E-4E91-E92E-5E6D-0BB472B53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8BB5F5-C101-6669-6762-642B8887F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998464"/>
            <a:ext cx="11887200" cy="75800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2500" b="1" dirty="0">
                <a:solidFill>
                  <a:srgbClr val="FF000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Si prestan solamente cuando esperan cobrar, ¿qué hacen de extraordinario? También los pecadores prestan a otros pecadores, con la intención de cobrárselo después.</a:t>
            </a:r>
            <a:endParaRPr lang="en-US" sz="2500" b="1" dirty="0">
              <a:solidFill>
                <a:srgbClr val="FF0000"/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9456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ponde al mal con el bien – Verdad y Vida">
            <a:extLst>
              <a:ext uri="{FF2B5EF4-FFF2-40B4-BE49-F238E27FC236}">
                <a16:creationId xmlns:a16="http://schemas.microsoft.com/office/drawing/2014/main" id="{462A3F1D-6B7A-F9C0-235B-842C5D092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E23726-60E8-D329-8E87-876813CF2154}"/>
              </a:ext>
            </a:extLst>
          </p:cNvPr>
          <p:cNvSpPr txBox="1"/>
          <p:nvPr/>
        </p:nvSpPr>
        <p:spPr>
          <a:xfrm>
            <a:off x="618565" y="430306"/>
            <a:ext cx="4235823" cy="5816977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sz="3200" b="1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4400" b="1" dirty="0">
                <a:solidFill>
                  <a:srgbClr val="FFC00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Ustedes, en cambio, amen a sus enemigos, hagan el bien y presten sin esperar recompensa. </a:t>
            </a:r>
          </a:p>
          <a:p>
            <a:pPr algn="ctr"/>
            <a:endParaRPr lang="es-ES" sz="3200" b="1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788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716</Words>
  <Application>Microsoft Office PowerPoint</Application>
  <PresentationFormat>Widescreen</PresentationFormat>
  <Paragraphs>53</Paragraphs>
  <Slides>30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Abadi</vt:lpstr>
      <vt:lpstr>Arial</vt:lpstr>
      <vt:lpstr>Calibri</vt:lpstr>
      <vt:lpstr>Calibri Light</vt:lpstr>
      <vt:lpstr>Cambria</vt:lpstr>
      <vt:lpstr>Comic Sans MS</vt:lpstr>
      <vt:lpstr>Office Theme</vt:lpstr>
      <vt:lpstr>Amigos de Jesús y María</vt:lpstr>
      <vt:lpstr>En aquel tiempo, Jesús dijo a sus discípulos: Amen a sus enemigos, hagan el bien a los que los odian, bendigan a quienes los maldicen y oren por quienes los difaman. </vt:lpstr>
      <vt:lpstr>Al que te golpee en una mejilla, preséntale la otra; </vt:lpstr>
      <vt:lpstr>…al que te quite el manto,  déjalo llevarse también la túnica.</vt:lpstr>
      <vt:lpstr>Al que te pida, dale; y al que  se lleve lo tuyo, no se lo reclames.</vt:lpstr>
      <vt:lpstr>Traten a los demás como quieran que los traten a ustedes; porque si aman sólo a los que los aman, ¿qué hacen de extraordinario?</vt:lpstr>
      <vt:lpstr>También los pecadores aman a quienes los aman. Si hacen el bien sólo a los que les hacen el bien, ¿qué tiene de extraordinario? Lo mismo hacen los pecadores. </vt:lpstr>
      <vt:lpstr>Si prestan solamente cuando esperan cobrar, ¿qué hacen de extraordinario? También los pecadores prestan a otros pecadores, con la intención de cobrárselo después.</vt:lpstr>
      <vt:lpstr>PowerPoint Presentation</vt:lpstr>
      <vt:lpstr>PowerPoint Presentation</vt:lpstr>
      <vt:lpstr>PowerPoint Presentation</vt:lpstr>
      <vt:lpstr>Sean misericordiosos, como su Padre es misericordioso. </vt:lpstr>
      <vt:lpstr>PowerPoint Presentation</vt:lpstr>
      <vt:lpstr>Den y se  les dará:</vt:lpstr>
      <vt:lpstr>…recibirán una medida buena, bien sacudida,  apretada y rebosante en los pliegues de su túnica.</vt:lpstr>
      <vt:lpstr>PowerPoint Presentation</vt:lpstr>
      <vt:lpstr>PowerPoint Presentation</vt:lpstr>
      <vt:lpstr>¿A quién amas más en este mundo? </vt:lpstr>
      <vt:lpstr>¿A quién te cuesta mucho amar y por qué?  Compartir.</vt:lpstr>
      <vt:lpstr>En este evangelio, Jesús nos quiere enseñar lo que es amar de verdad y como nuestro Padre en el Cielo nos ama.   Jesús nos pide que amemos a nuestros enemigos, y oremos por los que nos difaman… ¿Eso es fácil? Compartir.</vt:lpstr>
      <vt:lpstr>PowerPoint Presentation</vt:lpstr>
      <vt:lpstr>¿Jesús amó a sus enemigos, oró por los que lo difamaban y le pegaban, daba sin esperar recompensa…? </vt:lpstr>
      <vt:lpstr>PowerPoint Presentation</vt:lpstr>
      <vt:lpstr>Ama a tus Enemigos, Mateo 5, ShareFaithKids, https://youtu.be/hNjRyR-iSDA</vt:lpstr>
      <vt:lpstr>PowerPoint Presentation</vt:lpstr>
      <vt:lpstr>PowerPoint Presentation</vt:lpstr>
      <vt:lpstr>PowerPoint Presentation</vt:lpstr>
      <vt:lpstr>Oración  Señor, hazme un instrumento de tu paz, donde haya odio lleve yo tu amor; donde haya ofensa, tu perdón Señor; donde haya oscuridad, lleve tu luz; donde haya pena, tu gozo Señor.  AMEN </vt:lpstr>
      <vt:lpstr>El Amor de Dios es Maravilloso, Ipuc Porfia (Ctrl Click) https://youtu.be/afZK6QZMeGE (3-6años)</vt:lpstr>
      <vt:lpstr>Canción: Solo el Amor, Solo el Perdón, https://youtu.be/Cya-dR4dyXk, 7-12 años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13</cp:revision>
  <dcterms:created xsi:type="dcterms:W3CDTF">2023-02-13T03:54:48Z</dcterms:created>
  <dcterms:modified xsi:type="dcterms:W3CDTF">2025-02-20T04:20:33Z</dcterms:modified>
</cp:coreProperties>
</file>