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4" r:id="rId5"/>
    <p:sldId id="265" r:id="rId6"/>
    <p:sldId id="266" r:id="rId7"/>
    <p:sldId id="267" r:id="rId8"/>
    <p:sldId id="268" r:id="rId9"/>
    <p:sldId id="269" r:id="rId10"/>
    <p:sldId id="259" r:id="rId11"/>
    <p:sldId id="271" r:id="rId12"/>
    <p:sldId id="260" r:id="rId13"/>
    <p:sldId id="270" r:id="rId14"/>
    <p:sldId id="261" r:id="rId15"/>
    <p:sldId id="262" r:id="rId16"/>
    <p:sldId id="263" r:id="rId17"/>
    <p:sldId id="272" r:id="rId18"/>
    <p:sldId id="273" r:id="rId19"/>
    <p:sldId id="276" r:id="rId20"/>
    <p:sldId id="274" r:id="rId21"/>
    <p:sldId id="275"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3"/>
          <p:cNvGrpSpPr>
            <a:grpSpLocks/>
          </p:cNvGrpSpPr>
          <p:nvPr/>
        </p:nvGrpSpPr>
        <p:grpSpPr bwMode="auto">
          <a:xfrm>
            <a:off x="152400" y="76200"/>
            <a:ext cx="8801100" cy="6781800"/>
            <a:chOff x="96" y="48"/>
            <a:chExt cx="5544" cy="4272"/>
          </a:xfrm>
        </p:grpSpPr>
        <p:grpSp>
          <p:nvGrpSpPr>
            <p:cNvPr id="3" name="Group 4"/>
            <p:cNvGrpSpPr>
              <a:grpSpLocks/>
            </p:cNvGrpSpPr>
            <p:nvPr/>
          </p:nvGrpSpPr>
          <p:grpSpPr bwMode="auto">
            <a:xfrm>
              <a:off x="864" y="144"/>
              <a:ext cx="2664" cy="1440"/>
              <a:chOff x="864" y="144"/>
              <a:chExt cx="2664" cy="1440"/>
            </a:xfrm>
          </p:grpSpPr>
          <p:grpSp>
            <p:nvGrpSpPr>
              <p:cNvPr id="4" name="Group 5"/>
              <p:cNvGrpSpPr>
                <a:grpSpLocks/>
              </p:cNvGrpSpPr>
              <p:nvPr/>
            </p:nvGrpSpPr>
            <p:grpSpPr bwMode="auto">
              <a:xfrm>
                <a:off x="864" y="720"/>
                <a:ext cx="168" cy="192"/>
                <a:chOff x="1008" y="1584"/>
                <a:chExt cx="336" cy="384"/>
              </a:xfrm>
            </p:grpSpPr>
            <p:sp>
              <p:nvSpPr>
                <p:cNvPr id="9222" name="Rectangle 6"/>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23" name="Rectangle 7"/>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24" name="Rectangle 8"/>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25" name="Rectangle 9"/>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26" name="Rectangle 10"/>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27" name="Rectangle 11"/>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28" name="Rectangle 12"/>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29" name="Rectangle 13"/>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5" name="Group 14"/>
              <p:cNvGrpSpPr>
                <a:grpSpLocks/>
              </p:cNvGrpSpPr>
              <p:nvPr/>
            </p:nvGrpSpPr>
            <p:grpSpPr bwMode="auto">
              <a:xfrm>
                <a:off x="1200" y="1392"/>
                <a:ext cx="168" cy="192"/>
                <a:chOff x="1008" y="1584"/>
                <a:chExt cx="336" cy="384"/>
              </a:xfrm>
            </p:grpSpPr>
            <p:sp>
              <p:nvSpPr>
                <p:cNvPr id="9231" name="Rectangle 15"/>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32" name="Rectangle 16"/>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33" name="Rectangle 17"/>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34" name="Rectangle 18"/>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35" name="Rectangle 19"/>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36" name="Rectangle 20"/>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37" name="Rectangle 21"/>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38" name="Rectangle 22"/>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6" name="Group 23"/>
              <p:cNvGrpSpPr>
                <a:grpSpLocks/>
              </p:cNvGrpSpPr>
              <p:nvPr/>
            </p:nvGrpSpPr>
            <p:grpSpPr bwMode="auto">
              <a:xfrm>
                <a:off x="1824" y="144"/>
                <a:ext cx="168" cy="192"/>
                <a:chOff x="1008" y="1584"/>
                <a:chExt cx="336" cy="384"/>
              </a:xfrm>
            </p:grpSpPr>
            <p:sp>
              <p:nvSpPr>
                <p:cNvPr id="9240" name="Rectangle 24"/>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41" name="Rectangle 25"/>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42" name="Rectangle 26"/>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43" name="Rectangle 27"/>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44" name="Rectangle 28"/>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45" name="Rectangle 29"/>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46" name="Rectangle 30"/>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47" name="Rectangle 31"/>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7" name="Group 32"/>
              <p:cNvGrpSpPr>
                <a:grpSpLocks/>
              </p:cNvGrpSpPr>
              <p:nvPr/>
            </p:nvGrpSpPr>
            <p:grpSpPr bwMode="auto">
              <a:xfrm>
                <a:off x="2496" y="528"/>
                <a:ext cx="168" cy="192"/>
                <a:chOff x="1008" y="1584"/>
                <a:chExt cx="336" cy="384"/>
              </a:xfrm>
            </p:grpSpPr>
            <p:sp>
              <p:nvSpPr>
                <p:cNvPr id="9249" name="Rectangle 33"/>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50" name="Rectangle 34"/>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51" name="Rectangle 35"/>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52" name="Rectangle 36"/>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53" name="Rectangle 37"/>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54" name="Rectangle 38"/>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55" name="Rectangle 39"/>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56" name="Rectangle 40"/>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8" name="Group 41"/>
              <p:cNvGrpSpPr>
                <a:grpSpLocks/>
              </p:cNvGrpSpPr>
              <p:nvPr/>
            </p:nvGrpSpPr>
            <p:grpSpPr bwMode="auto">
              <a:xfrm>
                <a:off x="2016" y="1056"/>
                <a:ext cx="168" cy="192"/>
                <a:chOff x="1008" y="1584"/>
                <a:chExt cx="336" cy="384"/>
              </a:xfrm>
            </p:grpSpPr>
            <p:sp>
              <p:nvSpPr>
                <p:cNvPr id="9258" name="Rectangle 42"/>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59" name="Rectangle 43"/>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60" name="Rectangle 44"/>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61" name="Rectangle 45"/>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62" name="Rectangle 46"/>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63" name="Rectangle 47"/>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64" name="Rectangle 48"/>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65" name="Rectangle 49"/>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9" name="Group 50"/>
              <p:cNvGrpSpPr>
                <a:grpSpLocks/>
              </p:cNvGrpSpPr>
              <p:nvPr/>
            </p:nvGrpSpPr>
            <p:grpSpPr bwMode="auto">
              <a:xfrm>
                <a:off x="3360" y="960"/>
                <a:ext cx="168" cy="192"/>
                <a:chOff x="1008" y="1584"/>
                <a:chExt cx="336" cy="384"/>
              </a:xfrm>
            </p:grpSpPr>
            <p:sp>
              <p:nvSpPr>
                <p:cNvPr id="9267" name="Rectangle 51"/>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68" name="Rectangle 52"/>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69" name="Rectangle 53"/>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70" name="Rectangle 54"/>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71" name="Rectangle 55"/>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72" name="Rectangle 56"/>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73" name="Rectangle 57"/>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74" name="Rectangle 58"/>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0" name="Group 59"/>
              <p:cNvGrpSpPr>
                <a:grpSpLocks/>
              </p:cNvGrpSpPr>
              <p:nvPr/>
            </p:nvGrpSpPr>
            <p:grpSpPr bwMode="auto">
              <a:xfrm>
                <a:off x="2784" y="1344"/>
                <a:ext cx="168" cy="192"/>
                <a:chOff x="1008" y="1584"/>
                <a:chExt cx="336" cy="384"/>
              </a:xfrm>
            </p:grpSpPr>
            <p:sp>
              <p:nvSpPr>
                <p:cNvPr id="9276" name="Rectangle 60"/>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77" name="Rectangle 61"/>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78" name="Rectangle 62"/>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79" name="Rectangle 63"/>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80" name="Rectangle 64"/>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81" name="Rectangle 65"/>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82" name="Rectangle 66"/>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83" name="Rectangle 67"/>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grpSp>
          <p:nvGrpSpPr>
            <p:cNvPr id="11" name="Group 68"/>
            <p:cNvGrpSpPr>
              <a:grpSpLocks/>
            </p:cNvGrpSpPr>
            <p:nvPr/>
          </p:nvGrpSpPr>
          <p:grpSpPr bwMode="auto">
            <a:xfrm>
              <a:off x="240" y="1968"/>
              <a:ext cx="3288" cy="1440"/>
              <a:chOff x="240" y="144"/>
              <a:chExt cx="3288" cy="1440"/>
            </a:xfrm>
          </p:grpSpPr>
          <p:grpSp>
            <p:nvGrpSpPr>
              <p:cNvPr id="12" name="Group 69"/>
              <p:cNvGrpSpPr>
                <a:grpSpLocks/>
              </p:cNvGrpSpPr>
              <p:nvPr/>
            </p:nvGrpSpPr>
            <p:grpSpPr bwMode="auto">
              <a:xfrm>
                <a:off x="864" y="720"/>
                <a:ext cx="168" cy="192"/>
                <a:chOff x="1008" y="1584"/>
                <a:chExt cx="336" cy="384"/>
              </a:xfrm>
            </p:grpSpPr>
            <p:sp>
              <p:nvSpPr>
                <p:cNvPr id="9286" name="Rectangle 70"/>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87" name="Rectangle 71"/>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88" name="Rectangle 72"/>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89" name="Rectangle 73"/>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90" name="Rectangle 74"/>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91" name="Rectangle 75"/>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92" name="Rectangle 76"/>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93" name="Rectangle 77"/>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3" name="Group 78"/>
              <p:cNvGrpSpPr>
                <a:grpSpLocks/>
              </p:cNvGrpSpPr>
              <p:nvPr/>
            </p:nvGrpSpPr>
            <p:grpSpPr bwMode="auto">
              <a:xfrm>
                <a:off x="1200" y="1392"/>
                <a:ext cx="168" cy="192"/>
                <a:chOff x="1008" y="1584"/>
                <a:chExt cx="336" cy="384"/>
              </a:xfrm>
            </p:grpSpPr>
            <p:sp>
              <p:nvSpPr>
                <p:cNvPr id="9295" name="Rectangle 79"/>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96" name="Rectangle 80"/>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97" name="Rectangle 81"/>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98" name="Rectangle 82"/>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299" name="Rectangle 83"/>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00" name="Rectangle 84"/>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01" name="Rectangle 85"/>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02" name="Rectangle 86"/>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4" name="Group 87"/>
              <p:cNvGrpSpPr>
                <a:grpSpLocks/>
              </p:cNvGrpSpPr>
              <p:nvPr/>
            </p:nvGrpSpPr>
            <p:grpSpPr bwMode="auto">
              <a:xfrm>
                <a:off x="240" y="144"/>
                <a:ext cx="168" cy="192"/>
                <a:chOff x="1008" y="1584"/>
                <a:chExt cx="336" cy="384"/>
              </a:xfrm>
            </p:grpSpPr>
            <p:sp>
              <p:nvSpPr>
                <p:cNvPr id="9304" name="Rectangle 88"/>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05" name="Rectangle 89"/>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06" name="Rectangle 90"/>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07" name="Rectangle 91"/>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08" name="Rectangle 92"/>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09" name="Rectangle 93"/>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10" name="Rectangle 94"/>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11" name="Rectangle 95"/>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5" name="Group 96"/>
              <p:cNvGrpSpPr>
                <a:grpSpLocks/>
              </p:cNvGrpSpPr>
              <p:nvPr/>
            </p:nvGrpSpPr>
            <p:grpSpPr bwMode="auto">
              <a:xfrm>
                <a:off x="1824" y="144"/>
                <a:ext cx="168" cy="192"/>
                <a:chOff x="1008" y="1584"/>
                <a:chExt cx="336" cy="384"/>
              </a:xfrm>
            </p:grpSpPr>
            <p:sp>
              <p:nvSpPr>
                <p:cNvPr id="9313" name="Rectangle 97"/>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14" name="Rectangle 98"/>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15" name="Rectangle 99"/>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16" name="Rectangle 100"/>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17" name="Rectangle 101"/>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18" name="Rectangle 102"/>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19" name="Rectangle 103"/>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20" name="Rectangle 104"/>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6" name="Group 105"/>
              <p:cNvGrpSpPr>
                <a:grpSpLocks/>
              </p:cNvGrpSpPr>
              <p:nvPr/>
            </p:nvGrpSpPr>
            <p:grpSpPr bwMode="auto">
              <a:xfrm>
                <a:off x="2496" y="528"/>
                <a:ext cx="168" cy="192"/>
                <a:chOff x="1008" y="1584"/>
                <a:chExt cx="336" cy="384"/>
              </a:xfrm>
            </p:grpSpPr>
            <p:sp>
              <p:nvSpPr>
                <p:cNvPr id="9322" name="Rectangle 106"/>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23" name="Rectangle 107"/>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24" name="Rectangle 108"/>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25" name="Rectangle 109"/>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26" name="Rectangle 110"/>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27" name="Rectangle 111"/>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28" name="Rectangle 112"/>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29" name="Rectangle 113"/>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7" name="Group 114"/>
              <p:cNvGrpSpPr>
                <a:grpSpLocks/>
              </p:cNvGrpSpPr>
              <p:nvPr/>
            </p:nvGrpSpPr>
            <p:grpSpPr bwMode="auto">
              <a:xfrm>
                <a:off x="2016" y="1056"/>
                <a:ext cx="168" cy="192"/>
                <a:chOff x="1008" y="1584"/>
                <a:chExt cx="336" cy="384"/>
              </a:xfrm>
            </p:grpSpPr>
            <p:sp>
              <p:nvSpPr>
                <p:cNvPr id="9331" name="Rectangle 115"/>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32" name="Rectangle 116"/>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33" name="Rectangle 117"/>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34" name="Rectangle 118"/>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35" name="Rectangle 119"/>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36" name="Rectangle 120"/>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37" name="Rectangle 121"/>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38" name="Rectangle 122"/>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8" name="Group 123"/>
              <p:cNvGrpSpPr>
                <a:grpSpLocks/>
              </p:cNvGrpSpPr>
              <p:nvPr/>
            </p:nvGrpSpPr>
            <p:grpSpPr bwMode="auto">
              <a:xfrm>
                <a:off x="3360" y="960"/>
                <a:ext cx="168" cy="192"/>
                <a:chOff x="1008" y="1584"/>
                <a:chExt cx="336" cy="384"/>
              </a:xfrm>
            </p:grpSpPr>
            <p:sp>
              <p:nvSpPr>
                <p:cNvPr id="9340" name="Rectangle 124"/>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41" name="Rectangle 125"/>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42" name="Rectangle 126"/>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43" name="Rectangle 127"/>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44" name="Rectangle 128"/>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45" name="Rectangle 129"/>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46" name="Rectangle 130"/>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47" name="Rectangle 131"/>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9" name="Group 132"/>
              <p:cNvGrpSpPr>
                <a:grpSpLocks/>
              </p:cNvGrpSpPr>
              <p:nvPr/>
            </p:nvGrpSpPr>
            <p:grpSpPr bwMode="auto">
              <a:xfrm>
                <a:off x="2784" y="1344"/>
                <a:ext cx="168" cy="192"/>
                <a:chOff x="1008" y="1584"/>
                <a:chExt cx="336" cy="384"/>
              </a:xfrm>
            </p:grpSpPr>
            <p:sp>
              <p:nvSpPr>
                <p:cNvPr id="9349" name="Rectangle 133"/>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50" name="Rectangle 134"/>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51" name="Rectangle 135"/>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52" name="Rectangle 136"/>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53" name="Rectangle 137"/>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54" name="Rectangle 138"/>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55" name="Rectangle 139"/>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56" name="Rectangle 140"/>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grpSp>
          <p:nvGrpSpPr>
            <p:cNvPr id="20" name="Group 141"/>
            <p:cNvGrpSpPr>
              <a:grpSpLocks/>
            </p:cNvGrpSpPr>
            <p:nvPr/>
          </p:nvGrpSpPr>
          <p:grpSpPr bwMode="auto">
            <a:xfrm>
              <a:off x="4320" y="624"/>
              <a:ext cx="168" cy="192"/>
              <a:chOff x="1008" y="1584"/>
              <a:chExt cx="336" cy="384"/>
            </a:xfrm>
          </p:grpSpPr>
          <p:sp>
            <p:nvSpPr>
              <p:cNvPr id="9358" name="Rectangle 142"/>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59" name="Rectangle 143"/>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60" name="Rectangle 144"/>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61" name="Rectangle 145"/>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62" name="Rectangle 146"/>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63" name="Rectangle 147"/>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64" name="Rectangle 148"/>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65" name="Rectangle 149"/>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1" name="Group 150"/>
            <p:cNvGrpSpPr>
              <a:grpSpLocks/>
            </p:cNvGrpSpPr>
            <p:nvPr/>
          </p:nvGrpSpPr>
          <p:grpSpPr bwMode="auto">
            <a:xfrm>
              <a:off x="4656" y="1296"/>
              <a:ext cx="168" cy="192"/>
              <a:chOff x="1008" y="1584"/>
              <a:chExt cx="336" cy="384"/>
            </a:xfrm>
          </p:grpSpPr>
          <p:sp>
            <p:nvSpPr>
              <p:cNvPr id="9367" name="Rectangle 151"/>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68" name="Rectangle 152"/>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69" name="Rectangle 153"/>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70" name="Rectangle 154"/>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71" name="Rectangle 155"/>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72" name="Rectangle 156"/>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73" name="Rectangle 157"/>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74" name="Rectangle 158"/>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2" name="Group 159"/>
            <p:cNvGrpSpPr>
              <a:grpSpLocks/>
            </p:cNvGrpSpPr>
            <p:nvPr/>
          </p:nvGrpSpPr>
          <p:grpSpPr bwMode="auto">
            <a:xfrm>
              <a:off x="3696" y="48"/>
              <a:ext cx="168" cy="192"/>
              <a:chOff x="1008" y="1584"/>
              <a:chExt cx="336" cy="384"/>
            </a:xfrm>
          </p:grpSpPr>
          <p:sp>
            <p:nvSpPr>
              <p:cNvPr id="9376" name="Rectangle 160"/>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77" name="Rectangle 161"/>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78" name="Rectangle 162"/>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79" name="Rectangle 163"/>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80" name="Rectangle 164"/>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81" name="Rectangle 165"/>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82" name="Rectangle 166"/>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83" name="Rectangle 167"/>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3" name="Group 168"/>
            <p:cNvGrpSpPr>
              <a:grpSpLocks/>
            </p:cNvGrpSpPr>
            <p:nvPr/>
          </p:nvGrpSpPr>
          <p:grpSpPr bwMode="auto">
            <a:xfrm>
              <a:off x="5280" y="48"/>
              <a:ext cx="168" cy="192"/>
              <a:chOff x="1008" y="1584"/>
              <a:chExt cx="336" cy="384"/>
            </a:xfrm>
          </p:grpSpPr>
          <p:sp>
            <p:nvSpPr>
              <p:cNvPr id="9385" name="Rectangle 169"/>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86" name="Rectangle 170"/>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87" name="Rectangle 171"/>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88" name="Rectangle 172"/>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89" name="Rectangle 173"/>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90" name="Rectangle 174"/>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91" name="Rectangle 175"/>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92" name="Rectangle 176"/>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4" name="Group 177"/>
            <p:cNvGrpSpPr>
              <a:grpSpLocks/>
            </p:cNvGrpSpPr>
            <p:nvPr/>
          </p:nvGrpSpPr>
          <p:grpSpPr bwMode="auto">
            <a:xfrm>
              <a:off x="5472" y="960"/>
              <a:ext cx="168" cy="192"/>
              <a:chOff x="1008" y="1584"/>
              <a:chExt cx="336" cy="384"/>
            </a:xfrm>
          </p:grpSpPr>
          <p:sp>
            <p:nvSpPr>
              <p:cNvPr id="9394" name="Rectangle 178"/>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95" name="Rectangle 179"/>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96" name="Rectangle 180"/>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97" name="Rectangle 181"/>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98" name="Rectangle 182"/>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399" name="Rectangle 183"/>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00" name="Rectangle 184"/>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01" name="Rectangle 185"/>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5" name="Group 186"/>
            <p:cNvGrpSpPr>
              <a:grpSpLocks/>
            </p:cNvGrpSpPr>
            <p:nvPr/>
          </p:nvGrpSpPr>
          <p:grpSpPr bwMode="auto">
            <a:xfrm>
              <a:off x="4224" y="2400"/>
              <a:ext cx="168" cy="192"/>
              <a:chOff x="1008" y="1584"/>
              <a:chExt cx="336" cy="384"/>
            </a:xfrm>
          </p:grpSpPr>
          <p:sp>
            <p:nvSpPr>
              <p:cNvPr id="9403" name="Rectangle 187"/>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04" name="Rectangle 188"/>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05" name="Rectangle 189"/>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06" name="Rectangle 190"/>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07" name="Rectangle 191"/>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08" name="Rectangle 192"/>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09" name="Rectangle 193"/>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10" name="Rectangle 194"/>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6" name="Group 195"/>
            <p:cNvGrpSpPr>
              <a:grpSpLocks/>
            </p:cNvGrpSpPr>
            <p:nvPr/>
          </p:nvGrpSpPr>
          <p:grpSpPr bwMode="auto">
            <a:xfrm>
              <a:off x="4560" y="3072"/>
              <a:ext cx="168" cy="192"/>
              <a:chOff x="1008" y="1584"/>
              <a:chExt cx="336" cy="384"/>
            </a:xfrm>
          </p:grpSpPr>
          <p:sp>
            <p:nvSpPr>
              <p:cNvPr id="9412" name="Rectangle 196"/>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13" name="Rectangle 197"/>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14" name="Rectangle 198"/>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15" name="Rectangle 199"/>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16" name="Rectangle 200"/>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17" name="Rectangle 201"/>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18" name="Rectangle 202"/>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19" name="Rectangle 203"/>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7" name="Group 204"/>
            <p:cNvGrpSpPr>
              <a:grpSpLocks/>
            </p:cNvGrpSpPr>
            <p:nvPr/>
          </p:nvGrpSpPr>
          <p:grpSpPr bwMode="auto">
            <a:xfrm>
              <a:off x="3600" y="1824"/>
              <a:ext cx="168" cy="192"/>
              <a:chOff x="1008" y="1584"/>
              <a:chExt cx="336" cy="384"/>
            </a:xfrm>
          </p:grpSpPr>
          <p:sp>
            <p:nvSpPr>
              <p:cNvPr id="9421" name="Rectangle 205"/>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22" name="Rectangle 206"/>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23" name="Rectangle 207"/>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24" name="Rectangle 208"/>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25" name="Rectangle 209"/>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26" name="Rectangle 210"/>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27" name="Rectangle 211"/>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28" name="Rectangle 212"/>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8" name="Group 213"/>
            <p:cNvGrpSpPr>
              <a:grpSpLocks/>
            </p:cNvGrpSpPr>
            <p:nvPr/>
          </p:nvGrpSpPr>
          <p:grpSpPr bwMode="auto">
            <a:xfrm>
              <a:off x="5184" y="1824"/>
              <a:ext cx="168" cy="192"/>
              <a:chOff x="1008" y="1584"/>
              <a:chExt cx="336" cy="384"/>
            </a:xfrm>
          </p:grpSpPr>
          <p:sp>
            <p:nvSpPr>
              <p:cNvPr id="9430" name="Rectangle 214"/>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31" name="Rectangle 215"/>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32" name="Rectangle 216"/>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33" name="Rectangle 217"/>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34" name="Rectangle 218"/>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35" name="Rectangle 219"/>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36" name="Rectangle 220"/>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37" name="Rectangle 221"/>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9" name="Group 222"/>
            <p:cNvGrpSpPr>
              <a:grpSpLocks/>
            </p:cNvGrpSpPr>
            <p:nvPr/>
          </p:nvGrpSpPr>
          <p:grpSpPr bwMode="auto">
            <a:xfrm>
              <a:off x="5376" y="2736"/>
              <a:ext cx="168" cy="192"/>
              <a:chOff x="1008" y="1584"/>
              <a:chExt cx="336" cy="384"/>
            </a:xfrm>
          </p:grpSpPr>
          <p:sp>
            <p:nvSpPr>
              <p:cNvPr id="9439" name="Rectangle 223"/>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40" name="Rectangle 224"/>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41" name="Rectangle 225"/>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42" name="Rectangle 226"/>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43" name="Rectangle 227"/>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44" name="Rectangle 228"/>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45" name="Rectangle 229"/>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46" name="Rectangle 230"/>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30" name="Group 231"/>
            <p:cNvGrpSpPr>
              <a:grpSpLocks/>
            </p:cNvGrpSpPr>
            <p:nvPr/>
          </p:nvGrpSpPr>
          <p:grpSpPr bwMode="auto">
            <a:xfrm>
              <a:off x="3816" y="3840"/>
              <a:ext cx="168" cy="192"/>
              <a:chOff x="1008" y="1584"/>
              <a:chExt cx="336" cy="384"/>
            </a:xfrm>
          </p:grpSpPr>
          <p:sp>
            <p:nvSpPr>
              <p:cNvPr id="9448" name="Rectangle 232"/>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49" name="Rectangle 233"/>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50" name="Rectangle 234"/>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51" name="Rectangle 235"/>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52" name="Rectangle 236"/>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53" name="Rectangle 237"/>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54" name="Rectangle 238"/>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55" name="Rectangle 239"/>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31" name="Group 240"/>
            <p:cNvGrpSpPr>
              <a:grpSpLocks/>
            </p:cNvGrpSpPr>
            <p:nvPr/>
          </p:nvGrpSpPr>
          <p:grpSpPr bwMode="auto">
            <a:xfrm>
              <a:off x="5400" y="3840"/>
              <a:ext cx="168" cy="192"/>
              <a:chOff x="1008" y="1584"/>
              <a:chExt cx="336" cy="384"/>
            </a:xfrm>
          </p:grpSpPr>
          <p:sp>
            <p:nvSpPr>
              <p:cNvPr id="9457" name="Rectangle 241"/>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58" name="Rectangle 242"/>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59" name="Rectangle 243"/>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60" name="Rectangle 244"/>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61" name="Rectangle 245"/>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62" name="Rectangle 246"/>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63" name="Rectangle 247"/>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64" name="Rectangle 248"/>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9216" name="Group 249"/>
            <p:cNvGrpSpPr>
              <a:grpSpLocks/>
            </p:cNvGrpSpPr>
            <p:nvPr/>
          </p:nvGrpSpPr>
          <p:grpSpPr bwMode="auto">
            <a:xfrm>
              <a:off x="96" y="3744"/>
              <a:ext cx="168" cy="192"/>
              <a:chOff x="1008" y="1584"/>
              <a:chExt cx="336" cy="384"/>
            </a:xfrm>
          </p:grpSpPr>
          <p:sp>
            <p:nvSpPr>
              <p:cNvPr id="9466" name="Rectangle 250"/>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67" name="Rectangle 251"/>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68" name="Rectangle 252"/>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69" name="Rectangle 253"/>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70" name="Rectangle 254"/>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71" name="Rectangle 255"/>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72" name="Rectangle 256"/>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73" name="Rectangle 257"/>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9217" name="Group 258"/>
            <p:cNvGrpSpPr>
              <a:grpSpLocks/>
            </p:cNvGrpSpPr>
            <p:nvPr/>
          </p:nvGrpSpPr>
          <p:grpSpPr bwMode="auto">
            <a:xfrm>
              <a:off x="1680" y="3744"/>
              <a:ext cx="168" cy="192"/>
              <a:chOff x="1008" y="1584"/>
              <a:chExt cx="336" cy="384"/>
            </a:xfrm>
          </p:grpSpPr>
          <p:sp>
            <p:nvSpPr>
              <p:cNvPr id="9475" name="Rectangle 259"/>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76" name="Rectangle 260"/>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77" name="Rectangle 261"/>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78" name="Rectangle 262"/>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79" name="Rectangle 263"/>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80" name="Rectangle 264"/>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81" name="Rectangle 265"/>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82" name="Rectangle 266"/>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9218" name="Group 267"/>
            <p:cNvGrpSpPr>
              <a:grpSpLocks/>
            </p:cNvGrpSpPr>
            <p:nvPr/>
          </p:nvGrpSpPr>
          <p:grpSpPr bwMode="auto">
            <a:xfrm>
              <a:off x="2352" y="4128"/>
              <a:ext cx="168" cy="192"/>
              <a:chOff x="1008" y="1584"/>
              <a:chExt cx="336" cy="384"/>
            </a:xfrm>
          </p:grpSpPr>
          <p:sp>
            <p:nvSpPr>
              <p:cNvPr id="9484" name="Rectangle 268"/>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85" name="Rectangle 269"/>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86" name="Rectangle 270"/>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87" name="Rectangle 271"/>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88" name="Rectangle 272"/>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89" name="Rectangle 273"/>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90" name="Rectangle 274"/>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9491" name="Rectangle 275"/>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sp>
        <p:nvSpPr>
          <p:cNvPr id="9496" name="Rectangle 280"/>
          <p:cNvSpPr>
            <a:spLocks noChangeArrowheads="1"/>
          </p:cNvSpPr>
          <p:nvPr/>
        </p:nvSpPr>
        <p:spPr bwMode="invGray">
          <a:xfrm rot="5400000">
            <a:off x="265113" y="2779713"/>
            <a:ext cx="152400" cy="76200"/>
          </a:xfrm>
          <a:prstGeom prst="rect">
            <a:avLst/>
          </a:prstGeom>
          <a:solidFill>
            <a:schemeClr val="accent1"/>
          </a:solidFill>
          <a:ln w="9525">
            <a:noFill/>
            <a:miter lim="800000"/>
            <a:headEnd/>
            <a:tailEnd/>
          </a:ln>
          <a:effectLst/>
        </p:spPr>
        <p:txBody>
          <a:bodyPr wrap="none" anchor="ctr"/>
          <a:lstStyle/>
          <a:p>
            <a:endParaRPr lang="en-US"/>
          </a:p>
        </p:txBody>
      </p:sp>
      <p:sp>
        <p:nvSpPr>
          <p:cNvPr id="9498" name="Rectangle 282"/>
          <p:cNvSpPr>
            <a:spLocks noChangeArrowheads="1"/>
          </p:cNvSpPr>
          <p:nvPr/>
        </p:nvSpPr>
        <p:spPr bwMode="invGray">
          <a:xfrm rot="5400000">
            <a:off x="455613" y="2665413"/>
            <a:ext cx="76200" cy="228600"/>
          </a:xfrm>
          <a:prstGeom prst="rect">
            <a:avLst/>
          </a:prstGeom>
          <a:solidFill>
            <a:schemeClr val="accent1"/>
          </a:solidFill>
          <a:ln w="9525">
            <a:noFill/>
            <a:miter lim="800000"/>
            <a:headEnd/>
            <a:tailEnd/>
          </a:ln>
          <a:effectLst/>
        </p:spPr>
        <p:txBody>
          <a:bodyPr wrap="none" anchor="ctr"/>
          <a:lstStyle/>
          <a:p>
            <a:endParaRPr lang="en-US"/>
          </a:p>
        </p:txBody>
      </p:sp>
      <p:sp>
        <p:nvSpPr>
          <p:cNvPr id="9499" name="Rectangle 283"/>
          <p:cNvSpPr>
            <a:spLocks noChangeArrowheads="1"/>
          </p:cNvSpPr>
          <p:nvPr/>
        </p:nvSpPr>
        <p:spPr bwMode="invGray">
          <a:xfrm rot="5400000">
            <a:off x="303213" y="2894013"/>
            <a:ext cx="76200" cy="381000"/>
          </a:xfrm>
          <a:prstGeom prst="rect">
            <a:avLst/>
          </a:prstGeom>
          <a:solidFill>
            <a:schemeClr val="accent1"/>
          </a:solidFill>
          <a:ln w="9525">
            <a:noFill/>
            <a:miter lim="800000"/>
            <a:headEnd/>
            <a:tailEnd/>
          </a:ln>
          <a:effectLst/>
        </p:spPr>
        <p:txBody>
          <a:bodyPr wrap="none" anchor="ctr"/>
          <a:lstStyle/>
          <a:p>
            <a:endParaRPr lang="en-US"/>
          </a:p>
        </p:txBody>
      </p:sp>
      <p:sp>
        <p:nvSpPr>
          <p:cNvPr id="9500" name="Rectangle 284"/>
          <p:cNvSpPr>
            <a:spLocks noChangeArrowheads="1"/>
          </p:cNvSpPr>
          <p:nvPr/>
        </p:nvSpPr>
        <p:spPr bwMode="invGray">
          <a:xfrm rot="5400000">
            <a:off x="-39687" y="2779713"/>
            <a:ext cx="457200" cy="76200"/>
          </a:xfrm>
          <a:prstGeom prst="rect">
            <a:avLst/>
          </a:prstGeom>
          <a:solidFill>
            <a:schemeClr val="accent1"/>
          </a:solidFill>
          <a:ln w="9525">
            <a:noFill/>
            <a:miter lim="800000"/>
            <a:headEnd/>
            <a:tailEnd/>
          </a:ln>
          <a:effectLst/>
        </p:spPr>
        <p:txBody>
          <a:bodyPr wrap="none" anchor="ctr"/>
          <a:lstStyle/>
          <a:p>
            <a:endParaRPr lang="en-US"/>
          </a:p>
        </p:txBody>
      </p:sp>
      <p:sp>
        <p:nvSpPr>
          <p:cNvPr id="9501" name="Rectangle 285"/>
          <p:cNvSpPr>
            <a:spLocks noChangeArrowheads="1"/>
          </p:cNvSpPr>
          <p:nvPr/>
        </p:nvSpPr>
        <p:spPr bwMode="invGray">
          <a:xfrm rot="5400000">
            <a:off x="455613" y="2360613"/>
            <a:ext cx="76200" cy="533400"/>
          </a:xfrm>
          <a:prstGeom prst="rect">
            <a:avLst/>
          </a:prstGeom>
          <a:solidFill>
            <a:schemeClr val="accent1"/>
          </a:solidFill>
          <a:ln w="9525">
            <a:noFill/>
            <a:miter lim="800000"/>
            <a:headEnd/>
            <a:tailEnd/>
          </a:ln>
          <a:effectLst/>
        </p:spPr>
        <p:txBody>
          <a:bodyPr wrap="none" anchor="ctr"/>
          <a:lstStyle/>
          <a:p>
            <a:endParaRPr lang="en-US"/>
          </a:p>
        </p:txBody>
      </p:sp>
      <p:sp>
        <p:nvSpPr>
          <p:cNvPr id="9502" name="Rectangle 286"/>
          <p:cNvSpPr>
            <a:spLocks noChangeArrowheads="1"/>
          </p:cNvSpPr>
          <p:nvPr/>
        </p:nvSpPr>
        <p:spPr bwMode="invGray">
          <a:xfrm rot="5400000">
            <a:off x="-1296987" y="4646613"/>
            <a:ext cx="4040187" cy="77787"/>
          </a:xfrm>
          <a:prstGeom prst="rect">
            <a:avLst/>
          </a:prstGeom>
          <a:solidFill>
            <a:schemeClr val="accent1"/>
          </a:solidFill>
          <a:ln w="9525">
            <a:noFill/>
            <a:miter lim="800000"/>
            <a:headEnd/>
            <a:tailEnd/>
          </a:ln>
          <a:effectLst/>
        </p:spPr>
        <p:txBody>
          <a:bodyPr wrap="none" anchor="ctr"/>
          <a:lstStyle/>
          <a:p>
            <a:endParaRPr lang="en-US"/>
          </a:p>
        </p:txBody>
      </p:sp>
      <p:grpSp>
        <p:nvGrpSpPr>
          <p:cNvPr id="9219" name="Group 302"/>
          <p:cNvGrpSpPr>
            <a:grpSpLocks/>
          </p:cNvGrpSpPr>
          <p:nvPr/>
        </p:nvGrpSpPr>
        <p:grpSpPr bwMode="auto">
          <a:xfrm>
            <a:off x="303213" y="2894013"/>
            <a:ext cx="8688387" cy="77787"/>
            <a:chOff x="191" y="1823"/>
            <a:chExt cx="5473" cy="49"/>
          </a:xfrm>
        </p:grpSpPr>
        <p:sp>
          <p:nvSpPr>
            <p:cNvPr id="9497" name="Rectangle 281"/>
            <p:cNvSpPr>
              <a:spLocks noChangeArrowheads="1"/>
            </p:cNvSpPr>
            <p:nvPr userDrawn="1"/>
          </p:nvSpPr>
          <p:spPr bwMode="invGray">
            <a:xfrm rot="5400000">
              <a:off x="215" y="1799"/>
              <a:ext cx="48" cy="96"/>
            </a:xfrm>
            <a:prstGeom prst="rect">
              <a:avLst/>
            </a:prstGeom>
            <a:solidFill>
              <a:schemeClr val="accent1"/>
            </a:solidFill>
            <a:ln w="9525">
              <a:noFill/>
              <a:miter lim="800000"/>
              <a:headEnd/>
              <a:tailEnd/>
            </a:ln>
            <a:effectLst/>
          </p:spPr>
          <p:txBody>
            <a:bodyPr wrap="none" anchor="ctr"/>
            <a:lstStyle/>
            <a:p>
              <a:endParaRPr lang="en-US"/>
            </a:p>
          </p:txBody>
        </p:sp>
        <p:sp>
          <p:nvSpPr>
            <p:cNvPr id="9503" name="Rectangle 287"/>
            <p:cNvSpPr>
              <a:spLocks noChangeArrowheads="1"/>
            </p:cNvSpPr>
            <p:nvPr userDrawn="1"/>
          </p:nvSpPr>
          <p:spPr bwMode="invGray">
            <a:xfrm>
              <a:off x="288" y="1824"/>
              <a:ext cx="240" cy="48"/>
            </a:xfrm>
            <a:prstGeom prst="rect">
              <a:avLst/>
            </a:prstGeom>
            <a:solidFill>
              <a:schemeClr val="accent1">
                <a:alpha val="50000"/>
              </a:schemeClr>
            </a:solidFill>
            <a:ln w="9525">
              <a:noFill/>
              <a:miter lim="800000"/>
              <a:headEnd/>
              <a:tailEnd/>
            </a:ln>
            <a:effectLst/>
          </p:spPr>
          <p:txBody>
            <a:bodyPr wrap="none" anchor="ctr"/>
            <a:lstStyle/>
            <a:p>
              <a:endParaRPr lang="en-US"/>
            </a:p>
          </p:txBody>
        </p:sp>
        <p:sp>
          <p:nvSpPr>
            <p:cNvPr id="9504" name="Rectangle 288"/>
            <p:cNvSpPr>
              <a:spLocks noChangeArrowheads="1"/>
            </p:cNvSpPr>
            <p:nvPr userDrawn="1"/>
          </p:nvSpPr>
          <p:spPr bwMode="invGray">
            <a:xfrm>
              <a:off x="528" y="1824"/>
              <a:ext cx="5136" cy="48"/>
            </a:xfrm>
            <a:prstGeom prst="rect">
              <a:avLst/>
            </a:prstGeom>
            <a:solidFill>
              <a:schemeClr val="accent1"/>
            </a:solidFill>
            <a:ln w="9525">
              <a:noFill/>
              <a:miter lim="800000"/>
              <a:headEnd/>
              <a:tailEnd/>
            </a:ln>
            <a:effectLst/>
          </p:spPr>
          <p:txBody>
            <a:bodyPr wrap="none" anchor="ctr"/>
            <a:lstStyle/>
            <a:p>
              <a:endParaRPr lang="en-US"/>
            </a:p>
          </p:txBody>
        </p:sp>
      </p:grpSp>
      <p:sp>
        <p:nvSpPr>
          <p:cNvPr id="9505" name="Rectangle 289"/>
          <p:cNvSpPr>
            <a:spLocks noChangeArrowheads="1"/>
          </p:cNvSpPr>
          <p:nvPr/>
        </p:nvSpPr>
        <p:spPr bwMode="invGray">
          <a:xfrm rot="5400000">
            <a:off x="417513" y="2932113"/>
            <a:ext cx="304800" cy="76200"/>
          </a:xfrm>
          <a:prstGeom prst="rect">
            <a:avLst/>
          </a:prstGeom>
          <a:solidFill>
            <a:schemeClr val="accent1"/>
          </a:solidFill>
          <a:ln w="9525">
            <a:noFill/>
            <a:miter lim="800000"/>
            <a:headEnd/>
            <a:tailEnd/>
          </a:ln>
          <a:effectLst/>
        </p:spPr>
        <p:txBody>
          <a:bodyPr wrap="none" anchor="ctr"/>
          <a:lstStyle/>
          <a:p>
            <a:endParaRPr lang="en-US"/>
          </a:p>
        </p:txBody>
      </p:sp>
      <p:grpSp>
        <p:nvGrpSpPr>
          <p:cNvPr id="9220" name="Group 301"/>
          <p:cNvGrpSpPr>
            <a:grpSpLocks/>
          </p:cNvGrpSpPr>
          <p:nvPr/>
        </p:nvGrpSpPr>
        <p:grpSpPr bwMode="auto">
          <a:xfrm>
            <a:off x="152400" y="0"/>
            <a:ext cx="457200" cy="6705600"/>
            <a:chOff x="96" y="0"/>
            <a:chExt cx="288" cy="4224"/>
          </a:xfrm>
        </p:grpSpPr>
        <p:grpSp>
          <p:nvGrpSpPr>
            <p:cNvPr id="9221" name="Group 300"/>
            <p:cNvGrpSpPr>
              <a:grpSpLocks/>
            </p:cNvGrpSpPr>
            <p:nvPr userDrawn="1"/>
          </p:nvGrpSpPr>
          <p:grpSpPr bwMode="auto">
            <a:xfrm>
              <a:off x="96" y="0"/>
              <a:ext cx="288" cy="1584"/>
              <a:chOff x="96" y="0"/>
              <a:chExt cx="288" cy="1584"/>
            </a:xfrm>
          </p:grpSpPr>
          <p:sp>
            <p:nvSpPr>
              <p:cNvPr id="9493" name="Rectangle 277"/>
              <p:cNvSpPr>
                <a:spLocks noChangeArrowheads="1"/>
              </p:cNvSpPr>
              <p:nvPr userDrawn="1"/>
            </p:nvSpPr>
            <p:spPr bwMode="ltGray">
              <a:xfrm>
                <a:off x="96" y="1488"/>
                <a:ext cx="288" cy="96"/>
              </a:xfrm>
              <a:prstGeom prst="rect">
                <a:avLst/>
              </a:prstGeom>
              <a:solidFill>
                <a:schemeClr val="bg2"/>
              </a:solidFill>
              <a:ln w="9525">
                <a:noFill/>
                <a:miter lim="800000"/>
                <a:headEnd/>
                <a:tailEnd/>
              </a:ln>
              <a:effectLst/>
            </p:spPr>
            <p:txBody>
              <a:bodyPr wrap="none" anchor="ctr"/>
              <a:lstStyle/>
              <a:p>
                <a:endParaRPr lang="en-US"/>
              </a:p>
            </p:txBody>
          </p:sp>
          <p:sp>
            <p:nvSpPr>
              <p:cNvPr id="9494" name="Rectangle 278"/>
              <p:cNvSpPr>
                <a:spLocks noChangeArrowheads="1"/>
              </p:cNvSpPr>
              <p:nvPr userDrawn="1"/>
            </p:nvSpPr>
            <p:spPr bwMode="ltGray">
              <a:xfrm>
                <a:off x="96" y="0"/>
                <a:ext cx="288" cy="1488"/>
              </a:xfrm>
              <a:prstGeom prst="rect">
                <a:avLst/>
              </a:prstGeom>
              <a:solidFill>
                <a:schemeClr val="hlink"/>
              </a:solidFill>
              <a:ln w="9525">
                <a:noFill/>
                <a:miter lim="800000"/>
                <a:headEnd/>
                <a:tailEnd/>
              </a:ln>
              <a:effectLst/>
            </p:spPr>
            <p:txBody>
              <a:bodyPr wrap="none" anchor="ctr"/>
              <a:lstStyle/>
              <a:p>
                <a:endParaRPr lang="en-US"/>
              </a:p>
            </p:txBody>
          </p:sp>
        </p:grpSp>
        <p:grpSp>
          <p:nvGrpSpPr>
            <p:cNvPr id="9230" name="Group 299"/>
            <p:cNvGrpSpPr>
              <a:grpSpLocks/>
            </p:cNvGrpSpPr>
            <p:nvPr userDrawn="1"/>
          </p:nvGrpSpPr>
          <p:grpSpPr bwMode="auto">
            <a:xfrm>
              <a:off x="96" y="2016"/>
              <a:ext cx="288" cy="2208"/>
              <a:chOff x="96" y="2016"/>
              <a:chExt cx="288" cy="2208"/>
            </a:xfrm>
          </p:grpSpPr>
          <p:sp>
            <p:nvSpPr>
              <p:cNvPr id="9507" name="Rectangle 291"/>
              <p:cNvSpPr>
                <a:spLocks noChangeArrowheads="1"/>
              </p:cNvSpPr>
              <p:nvPr userDrawn="1"/>
            </p:nvSpPr>
            <p:spPr bwMode="ltGray">
              <a:xfrm>
                <a:off x="96" y="2016"/>
                <a:ext cx="288" cy="96"/>
              </a:xfrm>
              <a:prstGeom prst="rect">
                <a:avLst/>
              </a:prstGeom>
              <a:solidFill>
                <a:schemeClr val="bg2"/>
              </a:solidFill>
              <a:ln w="9525">
                <a:noFill/>
                <a:miter lim="800000"/>
                <a:headEnd/>
                <a:tailEnd/>
              </a:ln>
              <a:effectLst/>
            </p:spPr>
            <p:txBody>
              <a:bodyPr wrap="none" anchor="ctr"/>
              <a:lstStyle/>
              <a:p>
                <a:endParaRPr lang="en-US"/>
              </a:p>
            </p:txBody>
          </p:sp>
          <p:sp>
            <p:nvSpPr>
              <p:cNvPr id="9508" name="Rectangle 292"/>
              <p:cNvSpPr>
                <a:spLocks noChangeArrowheads="1"/>
              </p:cNvSpPr>
              <p:nvPr userDrawn="1"/>
            </p:nvSpPr>
            <p:spPr bwMode="ltGray">
              <a:xfrm>
                <a:off x="96" y="2112"/>
                <a:ext cx="288" cy="2112"/>
              </a:xfrm>
              <a:prstGeom prst="rect">
                <a:avLst/>
              </a:prstGeom>
              <a:solidFill>
                <a:schemeClr val="accent2"/>
              </a:solidFill>
              <a:ln w="9525">
                <a:noFill/>
                <a:miter lim="800000"/>
                <a:headEnd/>
                <a:tailEnd/>
              </a:ln>
              <a:effectLst/>
            </p:spPr>
            <p:txBody>
              <a:bodyPr wrap="none" anchor="ctr"/>
              <a:lstStyle/>
              <a:p>
                <a:endParaRPr lang="en-US"/>
              </a:p>
            </p:txBody>
          </p:sp>
        </p:grpSp>
      </p:grpSp>
      <p:sp>
        <p:nvSpPr>
          <p:cNvPr id="9509" name="Rectangle 293"/>
          <p:cNvSpPr>
            <a:spLocks noGrp="1" noChangeArrowheads="1"/>
          </p:cNvSpPr>
          <p:nvPr>
            <p:ph type="ctrTitle"/>
          </p:nvPr>
        </p:nvSpPr>
        <p:spPr>
          <a:xfrm>
            <a:off x="1143000" y="1676400"/>
            <a:ext cx="7772400" cy="1143000"/>
          </a:xfrm>
        </p:spPr>
        <p:txBody>
          <a:bodyPr/>
          <a:lstStyle>
            <a:lvl1pPr algn="l">
              <a:defRPr/>
            </a:lvl1pPr>
          </a:lstStyle>
          <a:p>
            <a:r>
              <a:rPr lang="en-US" smtClean="0"/>
              <a:t>Click to edit Master title style</a:t>
            </a:r>
            <a:endParaRPr lang="en-US"/>
          </a:p>
        </p:txBody>
      </p:sp>
      <p:sp>
        <p:nvSpPr>
          <p:cNvPr id="9510" name="Rectangle 294"/>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smtClean="0"/>
              <a:t>Click to edit Master subtitle style</a:t>
            </a:r>
            <a:endParaRPr lang="en-US"/>
          </a:p>
        </p:txBody>
      </p:sp>
      <p:sp>
        <p:nvSpPr>
          <p:cNvPr id="9511" name="Rectangle 295"/>
          <p:cNvSpPr>
            <a:spLocks noGrp="1" noChangeArrowheads="1"/>
          </p:cNvSpPr>
          <p:nvPr>
            <p:ph type="dt" sz="half" idx="2"/>
          </p:nvPr>
        </p:nvSpPr>
        <p:spPr>
          <a:xfrm>
            <a:off x="685800" y="6248400"/>
            <a:ext cx="1905000" cy="457200"/>
          </a:xfrm>
        </p:spPr>
        <p:txBody>
          <a:bodyPr/>
          <a:lstStyle>
            <a:lvl1pPr>
              <a:defRPr/>
            </a:lvl1pPr>
          </a:lstStyle>
          <a:p>
            <a:fld id="{BE541C18-5352-441A-AF5B-7A531E0E3659}" type="datetimeFigureOut">
              <a:rPr lang="en-US" smtClean="0"/>
              <a:t>7/19/2020</a:t>
            </a:fld>
            <a:endParaRPr lang="en-US"/>
          </a:p>
        </p:txBody>
      </p:sp>
      <p:sp>
        <p:nvSpPr>
          <p:cNvPr id="9512" name="Rectangle 296"/>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9513" name="Rectangle 297"/>
          <p:cNvSpPr>
            <a:spLocks noGrp="1" noChangeArrowheads="1"/>
          </p:cNvSpPr>
          <p:nvPr>
            <p:ph type="sldNum" sz="quarter" idx="4"/>
          </p:nvPr>
        </p:nvSpPr>
        <p:spPr>
          <a:xfrm>
            <a:off x="6553200" y="6248400"/>
            <a:ext cx="1905000" cy="457200"/>
          </a:xfrm>
        </p:spPr>
        <p:txBody>
          <a:bodyPr/>
          <a:lstStyle>
            <a:lvl1pPr>
              <a:defRPr/>
            </a:lvl1pPr>
          </a:lstStyle>
          <a:p>
            <a:fld id="{FE503B63-2CE4-4B6F-A996-E80F703BE336}" type="slidenum">
              <a:rPr lang="en-US" smtClean="0"/>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nodeType="after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barn(inHorizontal)">
                                      <p:cBhvr>
                                        <p:cTn id="7" dur="500"/>
                                        <p:tgtEl>
                                          <p:spTgt spid="9220"/>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9502"/>
                                        </p:tgtEl>
                                        <p:attrNameLst>
                                          <p:attrName>style.visibility</p:attrName>
                                        </p:attrNameLst>
                                      </p:cBhvr>
                                      <p:to>
                                        <p:strVal val="visible"/>
                                      </p:to>
                                    </p:set>
                                    <p:animEffect transition="in" filter="wipe(down)">
                                      <p:cBhvr>
                                        <p:cTn id="11" dur="500"/>
                                        <p:tgtEl>
                                          <p:spTgt spid="9502"/>
                                        </p:tgtEl>
                                      </p:cBhvr>
                                    </p:animEffect>
                                  </p:childTnLst>
                                </p:cTn>
                              </p:par>
                            </p:childTnLst>
                          </p:cTn>
                        </p:par>
                        <p:par>
                          <p:cTn id="12" fill="hold">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9501"/>
                                        </p:tgtEl>
                                        <p:attrNameLst>
                                          <p:attrName>style.visibility</p:attrName>
                                        </p:attrNameLst>
                                      </p:cBhvr>
                                      <p:to>
                                        <p:strVal val="visible"/>
                                      </p:to>
                                    </p:set>
                                    <p:animEffect transition="in" filter="wipe(right)">
                                      <p:cBhvr>
                                        <p:cTn id="15" dur="500"/>
                                        <p:tgtEl>
                                          <p:spTgt spid="9501"/>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9500"/>
                                        </p:tgtEl>
                                        <p:attrNameLst>
                                          <p:attrName>style.visibility</p:attrName>
                                        </p:attrNameLst>
                                      </p:cBhvr>
                                      <p:to>
                                        <p:strVal val="visible"/>
                                      </p:to>
                                    </p:set>
                                    <p:animEffect transition="in" filter="wipe(up)">
                                      <p:cBhvr>
                                        <p:cTn id="19" dur="500"/>
                                        <p:tgtEl>
                                          <p:spTgt spid="9500"/>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9499"/>
                                        </p:tgtEl>
                                        <p:attrNameLst>
                                          <p:attrName>style.visibility</p:attrName>
                                        </p:attrNameLst>
                                      </p:cBhvr>
                                      <p:to>
                                        <p:strVal val="visible"/>
                                      </p:to>
                                    </p:set>
                                    <p:animEffect transition="in" filter="wipe(left)">
                                      <p:cBhvr>
                                        <p:cTn id="23" dur="500"/>
                                        <p:tgtEl>
                                          <p:spTgt spid="9499"/>
                                        </p:tgtEl>
                                      </p:cBhvr>
                                    </p:animEffect>
                                  </p:childTnLst>
                                </p:cTn>
                              </p:par>
                            </p:childTnLst>
                          </p:cTn>
                        </p:par>
                        <p:par>
                          <p:cTn id="24" fill="hold">
                            <p:stCondLst>
                              <p:cond delay="2500"/>
                            </p:stCondLst>
                            <p:childTnLst>
                              <p:par>
                                <p:cTn id="25" presetID="22" presetClass="entr" presetSubtype="4" fill="hold" grpId="0" nodeType="afterEffect">
                                  <p:stCondLst>
                                    <p:cond delay="0"/>
                                  </p:stCondLst>
                                  <p:childTnLst>
                                    <p:set>
                                      <p:cBhvr>
                                        <p:cTn id="26" dur="1" fill="hold">
                                          <p:stCondLst>
                                            <p:cond delay="0"/>
                                          </p:stCondLst>
                                        </p:cTn>
                                        <p:tgtEl>
                                          <p:spTgt spid="9505"/>
                                        </p:tgtEl>
                                        <p:attrNameLst>
                                          <p:attrName>style.visibility</p:attrName>
                                        </p:attrNameLst>
                                      </p:cBhvr>
                                      <p:to>
                                        <p:strVal val="visible"/>
                                      </p:to>
                                    </p:set>
                                    <p:animEffect transition="in" filter="wipe(down)">
                                      <p:cBhvr>
                                        <p:cTn id="27" dur="500"/>
                                        <p:tgtEl>
                                          <p:spTgt spid="9505"/>
                                        </p:tgtEl>
                                      </p:cBhvr>
                                    </p:animEffect>
                                  </p:childTnLst>
                                </p:cTn>
                              </p:par>
                            </p:childTnLst>
                          </p:cTn>
                        </p:par>
                        <p:par>
                          <p:cTn id="28" fill="hold">
                            <p:stCondLst>
                              <p:cond delay="3000"/>
                            </p:stCondLst>
                            <p:childTnLst>
                              <p:par>
                                <p:cTn id="29" presetID="22" presetClass="entr" presetSubtype="2" fill="hold" grpId="0" nodeType="afterEffect">
                                  <p:stCondLst>
                                    <p:cond delay="0"/>
                                  </p:stCondLst>
                                  <p:childTnLst>
                                    <p:set>
                                      <p:cBhvr>
                                        <p:cTn id="30" dur="1" fill="hold">
                                          <p:stCondLst>
                                            <p:cond delay="0"/>
                                          </p:stCondLst>
                                        </p:cTn>
                                        <p:tgtEl>
                                          <p:spTgt spid="9498"/>
                                        </p:tgtEl>
                                        <p:attrNameLst>
                                          <p:attrName>style.visibility</p:attrName>
                                        </p:attrNameLst>
                                      </p:cBhvr>
                                      <p:to>
                                        <p:strVal val="visible"/>
                                      </p:to>
                                    </p:set>
                                    <p:animEffect transition="in" filter="wipe(right)">
                                      <p:cBhvr>
                                        <p:cTn id="31" dur="500"/>
                                        <p:tgtEl>
                                          <p:spTgt spid="9498"/>
                                        </p:tgtEl>
                                      </p:cBhvr>
                                    </p:animEffect>
                                  </p:childTnLst>
                                </p:cTn>
                              </p:par>
                            </p:childTnLst>
                          </p:cTn>
                        </p:par>
                        <p:par>
                          <p:cTn id="32" fill="hold">
                            <p:stCondLst>
                              <p:cond delay="3500"/>
                            </p:stCondLst>
                            <p:childTnLst>
                              <p:par>
                                <p:cTn id="33" presetID="22" presetClass="entr" presetSubtype="1" fill="hold" grpId="0" nodeType="afterEffect">
                                  <p:stCondLst>
                                    <p:cond delay="0"/>
                                  </p:stCondLst>
                                  <p:childTnLst>
                                    <p:set>
                                      <p:cBhvr>
                                        <p:cTn id="34" dur="1" fill="hold">
                                          <p:stCondLst>
                                            <p:cond delay="0"/>
                                          </p:stCondLst>
                                        </p:cTn>
                                        <p:tgtEl>
                                          <p:spTgt spid="9496"/>
                                        </p:tgtEl>
                                        <p:attrNameLst>
                                          <p:attrName>style.visibility</p:attrName>
                                        </p:attrNameLst>
                                      </p:cBhvr>
                                      <p:to>
                                        <p:strVal val="visible"/>
                                      </p:to>
                                    </p:set>
                                    <p:animEffect transition="in" filter="wipe(up)">
                                      <p:cBhvr>
                                        <p:cTn id="35" dur="500"/>
                                        <p:tgtEl>
                                          <p:spTgt spid="9496"/>
                                        </p:tgtEl>
                                      </p:cBhvr>
                                    </p:animEffect>
                                  </p:childTnLst>
                                </p:cTn>
                              </p:par>
                            </p:childTnLst>
                          </p:cTn>
                        </p:par>
                        <p:par>
                          <p:cTn id="36" fill="hold">
                            <p:stCondLst>
                              <p:cond delay="4000"/>
                            </p:stCondLst>
                            <p:childTnLst>
                              <p:par>
                                <p:cTn id="37" presetID="22" presetClass="entr" presetSubtype="8" fill="hold" nodeType="afterEffect">
                                  <p:stCondLst>
                                    <p:cond delay="0"/>
                                  </p:stCondLst>
                                  <p:childTnLst>
                                    <p:set>
                                      <p:cBhvr>
                                        <p:cTn id="38" dur="1" fill="hold">
                                          <p:stCondLst>
                                            <p:cond delay="0"/>
                                          </p:stCondLst>
                                        </p:cTn>
                                        <p:tgtEl>
                                          <p:spTgt spid="9219"/>
                                        </p:tgtEl>
                                        <p:attrNameLst>
                                          <p:attrName>style.visibility</p:attrName>
                                        </p:attrNameLst>
                                      </p:cBhvr>
                                      <p:to>
                                        <p:strVal val="visible"/>
                                      </p:to>
                                    </p:set>
                                    <p:animEffect transition="in" filter="wipe(left)">
                                      <p:cBhvr>
                                        <p:cTn id="39" dur="500"/>
                                        <p:tgtEl>
                                          <p:spTgt spid="9219"/>
                                        </p:tgtEl>
                                      </p:cBhvr>
                                    </p:animEffect>
                                  </p:childTnLst>
                                </p:cTn>
                              </p:par>
                            </p:childTnLst>
                          </p:cTn>
                        </p:par>
                        <p:par>
                          <p:cTn id="40" fill="hold">
                            <p:stCondLst>
                              <p:cond delay="4500"/>
                            </p:stCondLst>
                            <p:childTnLst>
                              <p:par>
                                <p:cTn id="41" presetID="1" presetClass="entr" presetSubtype="0" fill="hold" grpId="0" nodeType="afterEffect">
                                  <p:stCondLst>
                                    <p:cond delay="0"/>
                                  </p:stCondLst>
                                  <p:childTnLst>
                                    <p:set>
                                      <p:cBhvr>
                                        <p:cTn id="42" dur="1" fill="hold">
                                          <p:stCondLst>
                                            <p:cond delay="499"/>
                                          </p:stCondLst>
                                        </p:cTn>
                                        <p:tgtEl>
                                          <p:spTgt spid="9509"/>
                                        </p:tgtEl>
                                        <p:attrNameLst>
                                          <p:attrName>style.visibility</p:attrName>
                                        </p:attrNameLst>
                                      </p:cBhvr>
                                      <p:to>
                                        <p:strVal val="visible"/>
                                      </p:to>
                                    </p:set>
                                  </p:childTnLst>
                                </p:cTn>
                              </p:par>
                            </p:childTnLst>
                          </p:cTn>
                        </p:par>
                        <p:par>
                          <p:cTn id="43" fill="hold">
                            <p:stCondLst>
                              <p:cond delay="5000"/>
                            </p:stCondLst>
                            <p:childTnLst>
                              <p:par>
                                <p:cTn id="44" presetID="1" presetClass="entr" presetSubtype="0" fill="hold" grpId="0" nodeType="afterEffect">
                                  <p:stCondLst>
                                    <p:cond delay="0"/>
                                  </p:stCondLst>
                                  <p:childTnLst>
                                    <p:set>
                                      <p:cBhvr>
                                        <p:cTn id="45" dur="1" fill="hold">
                                          <p:stCondLst>
                                            <p:cond delay="499"/>
                                          </p:stCondLst>
                                        </p:cTn>
                                        <p:tgtEl>
                                          <p:spTgt spid="95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96" grpId="0" animBg="1"/>
      <p:bldP spid="9498" grpId="0" animBg="1"/>
      <p:bldP spid="9499" grpId="0" animBg="1"/>
      <p:bldP spid="9500" grpId="0" animBg="1"/>
      <p:bldP spid="9501" grpId="0" animBg="1"/>
      <p:bldP spid="9502" grpId="0" animBg="1"/>
      <p:bldP spid="9505" grpId="0" animBg="1"/>
      <p:bldP spid="9509" grpId="0" autoUpdateAnimBg="0"/>
      <p:bldP spid="9510" grpId="0" build="p" autoUpdateAnimBg="0" advAuto="0">
        <p:tmplLst>
          <p:tmpl lvl="1">
            <p:tnLst>
              <p:par>
                <p:cTn presetID="1" presetClass="entr" presetSubtype="0" fill="hold" nodeType="afterEffect">
                  <p:stCondLst>
                    <p:cond delay="0"/>
                  </p:stCondLst>
                  <p:childTnLst>
                    <p:set>
                      <p:cBhvr>
                        <p:cTn dur="1" fill="hold">
                          <p:stCondLst>
                            <p:cond delay="499"/>
                          </p:stCondLst>
                        </p:cTn>
                        <p:tgtEl>
                          <p:spTgt spid="9510"/>
                        </p:tgtEl>
                        <p:attrNameLst>
                          <p:attrName>style.visibility</p:attrName>
                        </p:attrNameLst>
                      </p:cBhvr>
                      <p:to>
                        <p:strVal val="visible"/>
                      </p:to>
                    </p:se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BE541C18-5352-441A-AF5B-7A531E0E3659}" type="datetimeFigureOut">
              <a:rPr lang="en-US" smtClean="0"/>
              <a:t>7/19/2020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E503B63-2CE4-4B6F-A996-E80F703BE33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304800"/>
            <a:ext cx="194310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304800"/>
            <a:ext cx="567690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BE541C18-5352-441A-AF5B-7A531E0E3659}" type="datetimeFigureOut">
              <a:rPr lang="en-US" smtClean="0"/>
              <a:t>7/19/2020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E503B63-2CE4-4B6F-A996-E80F703BE33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BE541C18-5352-441A-AF5B-7A531E0E3659}" type="datetimeFigureOut">
              <a:rPr lang="en-US" smtClean="0"/>
              <a:t>7/19/2020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E503B63-2CE4-4B6F-A996-E80F703BE33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BE541C18-5352-441A-AF5B-7A531E0E3659}" type="datetimeFigureOut">
              <a:rPr lang="en-US" smtClean="0"/>
              <a:t>7/19/2020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E503B63-2CE4-4B6F-A996-E80F703BE33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BE541C18-5352-441A-AF5B-7A531E0E3659}" type="datetimeFigureOut">
              <a:rPr lang="en-US" smtClean="0"/>
              <a:t>7/19/2020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E503B63-2CE4-4B6F-A996-E80F703BE33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BE541C18-5352-441A-AF5B-7A531E0E3659}" type="datetimeFigureOut">
              <a:rPr lang="en-US" smtClean="0"/>
              <a:t>7/19/2020</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FE503B63-2CE4-4B6F-A996-E80F703BE33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BE541C18-5352-441A-AF5B-7A531E0E3659}" type="datetimeFigureOut">
              <a:rPr lang="en-US" smtClean="0"/>
              <a:t>7/19/2020</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E503B63-2CE4-4B6F-A996-E80F703BE33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BE541C18-5352-441A-AF5B-7A531E0E3659}" type="datetimeFigureOut">
              <a:rPr lang="en-US" smtClean="0"/>
              <a:t>7/19/2020</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E503B63-2CE4-4B6F-A996-E80F703BE33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BE541C18-5352-441A-AF5B-7A531E0E3659}" type="datetimeFigureOut">
              <a:rPr lang="en-US" smtClean="0"/>
              <a:t>7/19/2020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E503B63-2CE4-4B6F-A996-E80F703BE33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BE541C18-5352-441A-AF5B-7A531E0E3659}" type="datetimeFigureOut">
              <a:rPr lang="en-US" smtClean="0"/>
              <a:t>7/19/2020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E503B63-2CE4-4B6F-A996-E80F703BE33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329"/>
          <p:cNvGrpSpPr>
            <a:grpSpLocks/>
          </p:cNvGrpSpPr>
          <p:nvPr/>
        </p:nvGrpSpPr>
        <p:grpSpPr bwMode="auto">
          <a:xfrm>
            <a:off x="150813" y="0"/>
            <a:ext cx="8840787" cy="6858000"/>
            <a:chOff x="95" y="0"/>
            <a:chExt cx="5569" cy="4320"/>
          </a:xfrm>
        </p:grpSpPr>
        <p:grpSp>
          <p:nvGrpSpPr>
            <p:cNvPr id="3" name="Group 8"/>
            <p:cNvGrpSpPr>
              <a:grpSpLocks/>
            </p:cNvGrpSpPr>
            <p:nvPr/>
          </p:nvGrpSpPr>
          <p:grpSpPr bwMode="auto">
            <a:xfrm>
              <a:off x="96" y="48"/>
              <a:ext cx="5544" cy="4272"/>
              <a:chOff x="96" y="48"/>
              <a:chExt cx="5544" cy="4272"/>
            </a:xfrm>
          </p:grpSpPr>
          <p:grpSp>
            <p:nvGrpSpPr>
              <p:cNvPr id="4" name="Group 9"/>
              <p:cNvGrpSpPr>
                <a:grpSpLocks/>
              </p:cNvGrpSpPr>
              <p:nvPr/>
            </p:nvGrpSpPr>
            <p:grpSpPr bwMode="auto">
              <a:xfrm>
                <a:off x="864" y="144"/>
                <a:ext cx="2664" cy="1440"/>
                <a:chOff x="864" y="144"/>
                <a:chExt cx="2664" cy="1440"/>
              </a:xfrm>
            </p:grpSpPr>
            <p:grpSp>
              <p:nvGrpSpPr>
                <p:cNvPr id="5" name="Group 10"/>
                <p:cNvGrpSpPr>
                  <a:grpSpLocks/>
                </p:cNvGrpSpPr>
                <p:nvPr/>
              </p:nvGrpSpPr>
              <p:grpSpPr bwMode="auto">
                <a:xfrm>
                  <a:off x="864" y="720"/>
                  <a:ext cx="168" cy="192"/>
                  <a:chOff x="1008" y="1584"/>
                  <a:chExt cx="336" cy="384"/>
                </a:xfrm>
              </p:grpSpPr>
              <p:sp>
                <p:nvSpPr>
                  <p:cNvPr id="1035" name="Rectangle 11"/>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36" name="Rectangle 12"/>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37" name="Rectangle 13"/>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38" name="Rectangle 14"/>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39" name="Rectangle 15"/>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40" name="Rectangle 16"/>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41" name="Rectangle 17"/>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42" name="Rectangle 18"/>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6" name="Group 19"/>
                <p:cNvGrpSpPr>
                  <a:grpSpLocks/>
                </p:cNvGrpSpPr>
                <p:nvPr/>
              </p:nvGrpSpPr>
              <p:grpSpPr bwMode="auto">
                <a:xfrm>
                  <a:off x="1200" y="1392"/>
                  <a:ext cx="168" cy="192"/>
                  <a:chOff x="1008" y="1584"/>
                  <a:chExt cx="336" cy="384"/>
                </a:xfrm>
              </p:grpSpPr>
              <p:sp>
                <p:nvSpPr>
                  <p:cNvPr id="1044" name="Rectangle 20"/>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45" name="Rectangle 21"/>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46" name="Rectangle 22"/>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47" name="Rectangle 23"/>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48" name="Rectangle 24"/>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49" name="Rectangle 25"/>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50" name="Rectangle 26"/>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51" name="Rectangle 27"/>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7" name="Group 28"/>
                <p:cNvGrpSpPr>
                  <a:grpSpLocks/>
                </p:cNvGrpSpPr>
                <p:nvPr/>
              </p:nvGrpSpPr>
              <p:grpSpPr bwMode="auto">
                <a:xfrm>
                  <a:off x="1824" y="144"/>
                  <a:ext cx="168" cy="192"/>
                  <a:chOff x="1008" y="1584"/>
                  <a:chExt cx="336" cy="384"/>
                </a:xfrm>
              </p:grpSpPr>
              <p:sp>
                <p:nvSpPr>
                  <p:cNvPr id="1053" name="Rectangle 29"/>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54" name="Rectangle 30"/>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55" name="Rectangle 31"/>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56" name="Rectangle 32"/>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57" name="Rectangle 33"/>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58" name="Rectangle 34"/>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59" name="Rectangle 35"/>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60" name="Rectangle 36"/>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8" name="Group 37"/>
                <p:cNvGrpSpPr>
                  <a:grpSpLocks/>
                </p:cNvGrpSpPr>
                <p:nvPr/>
              </p:nvGrpSpPr>
              <p:grpSpPr bwMode="auto">
                <a:xfrm>
                  <a:off x="2496" y="528"/>
                  <a:ext cx="168" cy="192"/>
                  <a:chOff x="1008" y="1584"/>
                  <a:chExt cx="336" cy="384"/>
                </a:xfrm>
              </p:grpSpPr>
              <p:sp>
                <p:nvSpPr>
                  <p:cNvPr id="1062" name="Rectangle 38"/>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63" name="Rectangle 39"/>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64" name="Rectangle 40"/>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65" name="Rectangle 41"/>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66" name="Rectangle 42"/>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67" name="Rectangle 43"/>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68" name="Rectangle 44"/>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69" name="Rectangle 45"/>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9" name="Group 46"/>
                <p:cNvGrpSpPr>
                  <a:grpSpLocks/>
                </p:cNvGrpSpPr>
                <p:nvPr/>
              </p:nvGrpSpPr>
              <p:grpSpPr bwMode="auto">
                <a:xfrm>
                  <a:off x="2016" y="1056"/>
                  <a:ext cx="168" cy="192"/>
                  <a:chOff x="1008" y="1584"/>
                  <a:chExt cx="336" cy="384"/>
                </a:xfrm>
              </p:grpSpPr>
              <p:sp>
                <p:nvSpPr>
                  <p:cNvPr id="1071" name="Rectangle 47"/>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72" name="Rectangle 48"/>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73" name="Rectangle 49"/>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74" name="Rectangle 50"/>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75" name="Rectangle 51"/>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76" name="Rectangle 52"/>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77" name="Rectangle 53"/>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78" name="Rectangle 54"/>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0" name="Group 55"/>
                <p:cNvGrpSpPr>
                  <a:grpSpLocks/>
                </p:cNvGrpSpPr>
                <p:nvPr/>
              </p:nvGrpSpPr>
              <p:grpSpPr bwMode="auto">
                <a:xfrm>
                  <a:off x="3360" y="960"/>
                  <a:ext cx="168" cy="192"/>
                  <a:chOff x="1008" y="1584"/>
                  <a:chExt cx="336" cy="384"/>
                </a:xfrm>
              </p:grpSpPr>
              <p:sp>
                <p:nvSpPr>
                  <p:cNvPr id="1080" name="Rectangle 56"/>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81" name="Rectangle 57"/>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82" name="Rectangle 58"/>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83" name="Rectangle 59"/>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84" name="Rectangle 60"/>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85" name="Rectangle 61"/>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86" name="Rectangle 62"/>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87" name="Rectangle 63"/>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1" name="Group 64"/>
                <p:cNvGrpSpPr>
                  <a:grpSpLocks/>
                </p:cNvGrpSpPr>
                <p:nvPr/>
              </p:nvGrpSpPr>
              <p:grpSpPr bwMode="auto">
                <a:xfrm>
                  <a:off x="2784" y="1344"/>
                  <a:ext cx="168" cy="192"/>
                  <a:chOff x="1008" y="1584"/>
                  <a:chExt cx="336" cy="384"/>
                </a:xfrm>
              </p:grpSpPr>
              <p:sp>
                <p:nvSpPr>
                  <p:cNvPr id="1089" name="Rectangle 65"/>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90" name="Rectangle 66"/>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91" name="Rectangle 67"/>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92" name="Rectangle 68"/>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93" name="Rectangle 69"/>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94" name="Rectangle 70"/>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95" name="Rectangle 71"/>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096" name="Rectangle 72"/>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grpSp>
            <p:nvGrpSpPr>
              <p:cNvPr id="12" name="Group 73"/>
              <p:cNvGrpSpPr>
                <a:grpSpLocks/>
              </p:cNvGrpSpPr>
              <p:nvPr/>
            </p:nvGrpSpPr>
            <p:grpSpPr bwMode="auto">
              <a:xfrm>
                <a:off x="240" y="1968"/>
                <a:ext cx="3288" cy="1440"/>
                <a:chOff x="240" y="144"/>
                <a:chExt cx="3288" cy="1440"/>
              </a:xfrm>
            </p:grpSpPr>
            <p:grpSp>
              <p:nvGrpSpPr>
                <p:cNvPr id="13" name="Group 74"/>
                <p:cNvGrpSpPr>
                  <a:grpSpLocks/>
                </p:cNvGrpSpPr>
                <p:nvPr/>
              </p:nvGrpSpPr>
              <p:grpSpPr bwMode="auto">
                <a:xfrm>
                  <a:off x="864" y="720"/>
                  <a:ext cx="168" cy="192"/>
                  <a:chOff x="1008" y="1584"/>
                  <a:chExt cx="336" cy="384"/>
                </a:xfrm>
              </p:grpSpPr>
              <p:sp>
                <p:nvSpPr>
                  <p:cNvPr id="1099" name="Rectangle 75"/>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00" name="Rectangle 76"/>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01" name="Rectangle 77"/>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02" name="Rectangle 78"/>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03" name="Rectangle 79"/>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04" name="Rectangle 80"/>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05" name="Rectangle 81"/>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06" name="Rectangle 82"/>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4" name="Group 83"/>
                <p:cNvGrpSpPr>
                  <a:grpSpLocks/>
                </p:cNvGrpSpPr>
                <p:nvPr/>
              </p:nvGrpSpPr>
              <p:grpSpPr bwMode="auto">
                <a:xfrm>
                  <a:off x="1200" y="1392"/>
                  <a:ext cx="168" cy="192"/>
                  <a:chOff x="1008" y="1584"/>
                  <a:chExt cx="336" cy="384"/>
                </a:xfrm>
              </p:grpSpPr>
              <p:sp>
                <p:nvSpPr>
                  <p:cNvPr id="1108" name="Rectangle 84"/>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09" name="Rectangle 85"/>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10" name="Rectangle 86"/>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11" name="Rectangle 87"/>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12" name="Rectangle 88"/>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13" name="Rectangle 89"/>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14" name="Rectangle 90"/>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15" name="Rectangle 91"/>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5" name="Group 92"/>
                <p:cNvGrpSpPr>
                  <a:grpSpLocks/>
                </p:cNvGrpSpPr>
                <p:nvPr/>
              </p:nvGrpSpPr>
              <p:grpSpPr bwMode="auto">
                <a:xfrm>
                  <a:off x="240" y="144"/>
                  <a:ext cx="168" cy="192"/>
                  <a:chOff x="1008" y="1584"/>
                  <a:chExt cx="336" cy="384"/>
                </a:xfrm>
              </p:grpSpPr>
              <p:sp>
                <p:nvSpPr>
                  <p:cNvPr id="1117" name="Rectangle 93"/>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18" name="Rectangle 94"/>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19" name="Rectangle 95"/>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20" name="Rectangle 96"/>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21" name="Rectangle 97"/>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22" name="Rectangle 98"/>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23" name="Rectangle 99"/>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24" name="Rectangle 100"/>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6" name="Group 101"/>
                <p:cNvGrpSpPr>
                  <a:grpSpLocks/>
                </p:cNvGrpSpPr>
                <p:nvPr/>
              </p:nvGrpSpPr>
              <p:grpSpPr bwMode="auto">
                <a:xfrm>
                  <a:off x="1824" y="144"/>
                  <a:ext cx="168" cy="192"/>
                  <a:chOff x="1008" y="1584"/>
                  <a:chExt cx="336" cy="384"/>
                </a:xfrm>
              </p:grpSpPr>
              <p:sp>
                <p:nvSpPr>
                  <p:cNvPr id="1126" name="Rectangle 102"/>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27" name="Rectangle 103"/>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28" name="Rectangle 104"/>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29" name="Rectangle 105"/>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30" name="Rectangle 106"/>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31" name="Rectangle 107"/>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32" name="Rectangle 108"/>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33" name="Rectangle 109"/>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7" name="Group 110"/>
                <p:cNvGrpSpPr>
                  <a:grpSpLocks/>
                </p:cNvGrpSpPr>
                <p:nvPr/>
              </p:nvGrpSpPr>
              <p:grpSpPr bwMode="auto">
                <a:xfrm>
                  <a:off x="2496" y="528"/>
                  <a:ext cx="168" cy="192"/>
                  <a:chOff x="1008" y="1584"/>
                  <a:chExt cx="336" cy="384"/>
                </a:xfrm>
              </p:grpSpPr>
              <p:sp>
                <p:nvSpPr>
                  <p:cNvPr id="1135" name="Rectangle 111"/>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36" name="Rectangle 112"/>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37" name="Rectangle 113"/>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38" name="Rectangle 114"/>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39" name="Rectangle 115"/>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40" name="Rectangle 116"/>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41" name="Rectangle 117"/>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42" name="Rectangle 118"/>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8" name="Group 119"/>
                <p:cNvGrpSpPr>
                  <a:grpSpLocks/>
                </p:cNvGrpSpPr>
                <p:nvPr/>
              </p:nvGrpSpPr>
              <p:grpSpPr bwMode="auto">
                <a:xfrm>
                  <a:off x="2016" y="1056"/>
                  <a:ext cx="168" cy="192"/>
                  <a:chOff x="1008" y="1584"/>
                  <a:chExt cx="336" cy="384"/>
                </a:xfrm>
              </p:grpSpPr>
              <p:sp>
                <p:nvSpPr>
                  <p:cNvPr id="1144" name="Rectangle 120"/>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45" name="Rectangle 121"/>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46" name="Rectangle 122"/>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47" name="Rectangle 123"/>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48" name="Rectangle 124"/>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49" name="Rectangle 125"/>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50" name="Rectangle 126"/>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51" name="Rectangle 127"/>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9" name="Group 128"/>
                <p:cNvGrpSpPr>
                  <a:grpSpLocks/>
                </p:cNvGrpSpPr>
                <p:nvPr/>
              </p:nvGrpSpPr>
              <p:grpSpPr bwMode="auto">
                <a:xfrm>
                  <a:off x="3360" y="960"/>
                  <a:ext cx="168" cy="192"/>
                  <a:chOff x="1008" y="1584"/>
                  <a:chExt cx="336" cy="384"/>
                </a:xfrm>
              </p:grpSpPr>
              <p:sp>
                <p:nvSpPr>
                  <p:cNvPr id="1153" name="Rectangle 129"/>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54" name="Rectangle 130"/>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55" name="Rectangle 131"/>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56" name="Rectangle 132"/>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57" name="Rectangle 133"/>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58" name="Rectangle 134"/>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59" name="Rectangle 135"/>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60" name="Rectangle 136"/>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0" name="Group 137"/>
                <p:cNvGrpSpPr>
                  <a:grpSpLocks/>
                </p:cNvGrpSpPr>
                <p:nvPr/>
              </p:nvGrpSpPr>
              <p:grpSpPr bwMode="auto">
                <a:xfrm>
                  <a:off x="2784" y="1344"/>
                  <a:ext cx="168" cy="192"/>
                  <a:chOff x="1008" y="1584"/>
                  <a:chExt cx="336" cy="384"/>
                </a:xfrm>
              </p:grpSpPr>
              <p:sp>
                <p:nvSpPr>
                  <p:cNvPr id="1162" name="Rectangle 138"/>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63" name="Rectangle 139"/>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64" name="Rectangle 140"/>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65" name="Rectangle 141"/>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66" name="Rectangle 142"/>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67" name="Rectangle 143"/>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68" name="Rectangle 144"/>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69" name="Rectangle 145"/>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grpSp>
            <p:nvGrpSpPr>
              <p:cNvPr id="21" name="Group 146"/>
              <p:cNvGrpSpPr>
                <a:grpSpLocks/>
              </p:cNvGrpSpPr>
              <p:nvPr/>
            </p:nvGrpSpPr>
            <p:grpSpPr bwMode="auto">
              <a:xfrm>
                <a:off x="4320" y="624"/>
                <a:ext cx="168" cy="192"/>
                <a:chOff x="1008" y="1584"/>
                <a:chExt cx="336" cy="384"/>
              </a:xfrm>
            </p:grpSpPr>
            <p:sp>
              <p:nvSpPr>
                <p:cNvPr id="1171" name="Rectangle 147"/>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72" name="Rectangle 148"/>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73" name="Rectangle 149"/>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74" name="Rectangle 150"/>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75" name="Rectangle 151"/>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76" name="Rectangle 152"/>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77" name="Rectangle 153"/>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78" name="Rectangle 154"/>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2" name="Group 155"/>
              <p:cNvGrpSpPr>
                <a:grpSpLocks/>
              </p:cNvGrpSpPr>
              <p:nvPr/>
            </p:nvGrpSpPr>
            <p:grpSpPr bwMode="auto">
              <a:xfrm>
                <a:off x="4656" y="1296"/>
                <a:ext cx="168" cy="192"/>
                <a:chOff x="1008" y="1584"/>
                <a:chExt cx="336" cy="384"/>
              </a:xfrm>
            </p:grpSpPr>
            <p:sp>
              <p:nvSpPr>
                <p:cNvPr id="1180" name="Rectangle 156"/>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81" name="Rectangle 157"/>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82" name="Rectangle 158"/>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83" name="Rectangle 159"/>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84" name="Rectangle 160"/>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85" name="Rectangle 161"/>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86" name="Rectangle 162"/>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87" name="Rectangle 163"/>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3" name="Group 164"/>
              <p:cNvGrpSpPr>
                <a:grpSpLocks/>
              </p:cNvGrpSpPr>
              <p:nvPr/>
            </p:nvGrpSpPr>
            <p:grpSpPr bwMode="auto">
              <a:xfrm>
                <a:off x="3696" y="48"/>
                <a:ext cx="168" cy="192"/>
                <a:chOff x="1008" y="1584"/>
                <a:chExt cx="336" cy="384"/>
              </a:xfrm>
            </p:grpSpPr>
            <p:sp>
              <p:nvSpPr>
                <p:cNvPr id="1189" name="Rectangle 165"/>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90" name="Rectangle 166"/>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91" name="Rectangle 167"/>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92" name="Rectangle 168"/>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93" name="Rectangle 169"/>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94" name="Rectangle 170"/>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95" name="Rectangle 171"/>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96" name="Rectangle 172"/>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4" name="Group 173"/>
              <p:cNvGrpSpPr>
                <a:grpSpLocks/>
              </p:cNvGrpSpPr>
              <p:nvPr/>
            </p:nvGrpSpPr>
            <p:grpSpPr bwMode="auto">
              <a:xfrm>
                <a:off x="5280" y="48"/>
                <a:ext cx="168" cy="192"/>
                <a:chOff x="1008" y="1584"/>
                <a:chExt cx="336" cy="384"/>
              </a:xfrm>
            </p:grpSpPr>
            <p:sp>
              <p:nvSpPr>
                <p:cNvPr id="1198" name="Rectangle 174"/>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199" name="Rectangle 175"/>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00" name="Rectangle 176"/>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01" name="Rectangle 177"/>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02" name="Rectangle 178"/>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03" name="Rectangle 179"/>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04" name="Rectangle 180"/>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05" name="Rectangle 181"/>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5" name="Group 182"/>
              <p:cNvGrpSpPr>
                <a:grpSpLocks/>
              </p:cNvGrpSpPr>
              <p:nvPr/>
            </p:nvGrpSpPr>
            <p:grpSpPr bwMode="auto">
              <a:xfrm>
                <a:off x="5472" y="960"/>
                <a:ext cx="168" cy="192"/>
                <a:chOff x="1008" y="1584"/>
                <a:chExt cx="336" cy="384"/>
              </a:xfrm>
            </p:grpSpPr>
            <p:sp>
              <p:nvSpPr>
                <p:cNvPr id="1207" name="Rectangle 183"/>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08" name="Rectangle 184"/>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09" name="Rectangle 185"/>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10" name="Rectangle 186"/>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11" name="Rectangle 187"/>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12" name="Rectangle 188"/>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13" name="Rectangle 189"/>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14" name="Rectangle 190"/>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6" name="Group 191"/>
              <p:cNvGrpSpPr>
                <a:grpSpLocks/>
              </p:cNvGrpSpPr>
              <p:nvPr/>
            </p:nvGrpSpPr>
            <p:grpSpPr bwMode="auto">
              <a:xfrm>
                <a:off x="4224" y="2400"/>
                <a:ext cx="168" cy="192"/>
                <a:chOff x="1008" y="1584"/>
                <a:chExt cx="336" cy="384"/>
              </a:xfrm>
            </p:grpSpPr>
            <p:sp>
              <p:nvSpPr>
                <p:cNvPr id="1216" name="Rectangle 192"/>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17" name="Rectangle 193"/>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18" name="Rectangle 194"/>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19" name="Rectangle 195"/>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20" name="Rectangle 196"/>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21" name="Rectangle 197"/>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22" name="Rectangle 198"/>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23" name="Rectangle 199"/>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7" name="Group 200"/>
              <p:cNvGrpSpPr>
                <a:grpSpLocks/>
              </p:cNvGrpSpPr>
              <p:nvPr/>
            </p:nvGrpSpPr>
            <p:grpSpPr bwMode="auto">
              <a:xfrm>
                <a:off x="4560" y="3072"/>
                <a:ext cx="168" cy="192"/>
                <a:chOff x="1008" y="1584"/>
                <a:chExt cx="336" cy="384"/>
              </a:xfrm>
            </p:grpSpPr>
            <p:sp>
              <p:nvSpPr>
                <p:cNvPr id="1225" name="Rectangle 201"/>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26" name="Rectangle 202"/>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27" name="Rectangle 203"/>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28" name="Rectangle 204"/>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29" name="Rectangle 205"/>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30" name="Rectangle 206"/>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31" name="Rectangle 207"/>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32" name="Rectangle 208"/>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8" name="Group 209"/>
              <p:cNvGrpSpPr>
                <a:grpSpLocks/>
              </p:cNvGrpSpPr>
              <p:nvPr/>
            </p:nvGrpSpPr>
            <p:grpSpPr bwMode="auto">
              <a:xfrm>
                <a:off x="3600" y="1824"/>
                <a:ext cx="168" cy="192"/>
                <a:chOff x="1008" y="1584"/>
                <a:chExt cx="336" cy="384"/>
              </a:xfrm>
            </p:grpSpPr>
            <p:sp>
              <p:nvSpPr>
                <p:cNvPr id="1234" name="Rectangle 210"/>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35" name="Rectangle 211"/>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36" name="Rectangle 212"/>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37" name="Rectangle 213"/>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38" name="Rectangle 214"/>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39" name="Rectangle 215"/>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40" name="Rectangle 216"/>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41" name="Rectangle 217"/>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29" name="Group 218"/>
              <p:cNvGrpSpPr>
                <a:grpSpLocks/>
              </p:cNvGrpSpPr>
              <p:nvPr/>
            </p:nvGrpSpPr>
            <p:grpSpPr bwMode="auto">
              <a:xfrm>
                <a:off x="5184" y="1824"/>
                <a:ext cx="168" cy="192"/>
                <a:chOff x="1008" y="1584"/>
                <a:chExt cx="336" cy="384"/>
              </a:xfrm>
            </p:grpSpPr>
            <p:sp>
              <p:nvSpPr>
                <p:cNvPr id="1243" name="Rectangle 219"/>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44" name="Rectangle 220"/>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45" name="Rectangle 221"/>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46" name="Rectangle 222"/>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47" name="Rectangle 223"/>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48" name="Rectangle 224"/>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49" name="Rectangle 225"/>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50" name="Rectangle 226"/>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30" name="Group 227"/>
              <p:cNvGrpSpPr>
                <a:grpSpLocks/>
              </p:cNvGrpSpPr>
              <p:nvPr/>
            </p:nvGrpSpPr>
            <p:grpSpPr bwMode="auto">
              <a:xfrm>
                <a:off x="5376" y="2736"/>
                <a:ext cx="168" cy="192"/>
                <a:chOff x="1008" y="1584"/>
                <a:chExt cx="336" cy="384"/>
              </a:xfrm>
            </p:grpSpPr>
            <p:sp>
              <p:nvSpPr>
                <p:cNvPr id="1252" name="Rectangle 228"/>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53" name="Rectangle 229"/>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54" name="Rectangle 230"/>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55" name="Rectangle 231"/>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56" name="Rectangle 232"/>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57" name="Rectangle 233"/>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58" name="Rectangle 234"/>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59" name="Rectangle 235"/>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31" name="Group 236"/>
              <p:cNvGrpSpPr>
                <a:grpSpLocks/>
              </p:cNvGrpSpPr>
              <p:nvPr/>
            </p:nvGrpSpPr>
            <p:grpSpPr bwMode="auto">
              <a:xfrm>
                <a:off x="3816" y="3840"/>
                <a:ext cx="168" cy="192"/>
                <a:chOff x="1008" y="1584"/>
                <a:chExt cx="336" cy="384"/>
              </a:xfrm>
            </p:grpSpPr>
            <p:sp>
              <p:nvSpPr>
                <p:cNvPr id="1261" name="Rectangle 237"/>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62" name="Rectangle 238"/>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63" name="Rectangle 239"/>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64" name="Rectangle 240"/>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65" name="Rectangle 241"/>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66" name="Rectangle 242"/>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67" name="Rectangle 243"/>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68" name="Rectangle 244"/>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024" name="Group 245"/>
              <p:cNvGrpSpPr>
                <a:grpSpLocks/>
              </p:cNvGrpSpPr>
              <p:nvPr/>
            </p:nvGrpSpPr>
            <p:grpSpPr bwMode="auto">
              <a:xfrm>
                <a:off x="5400" y="3840"/>
                <a:ext cx="168" cy="192"/>
                <a:chOff x="1008" y="1584"/>
                <a:chExt cx="336" cy="384"/>
              </a:xfrm>
            </p:grpSpPr>
            <p:sp>
              <p:nvSpPr>
                <p:cNvPr id="1270" name="Rectangle 246"/>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71" name="Rectangle 247"/>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72" name="Rectangle 248"/>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73" name="Rectangle 249"/>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74" name="Rectangle 250"/>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75" name="Rectangle 251"/>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76" name="Rectangle 252"/>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77" name="Rectangle 253"/>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025" name="Group 254"/>
              <p:cNvGrpSpPr>
                <a:grpSpLocks/>
              </p:cNvGrpSpPr>
              <p:nvPr/>
            </p:nvGrpSpPr>
            <p:grpSpPr bwMode="auto">
              <a:xfrm>
                <a:off x="96" y="3744"/>
                <a:ext cx="168" cy="192"/>
                <a:chOff x="1008" y="1584"/>
                <a:chExt cx="336" cy="384"/>
              </a:xfrm>
            </p:grpSpPr>
            <p:sp>
              <p:nvSpPr>
                <p:cNvPr id="1279" name="Rectangle 255"/>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80" name="Rectangle 256"/>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81" name="Rectangle 257"/>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82" name="Rectangle 258"/>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83" name="Rectangle 259"/>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84" name="Rectangle 260"/>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85" name="Rectangle 261"/>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86" name="Rectangle 262"/>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031" name="Group 263"/>
              <p:cNvGrpSpPr>
                <a:grpSpLocks/>
              </p:cNvGrpSpPr>
              <p:nvPr/>
            </p:nvGrpSpPr>
            <p:grpSpPr bwMode="auto">
              <a:xfrm>
                <a:off x="1680" y="3744"/>
                <a:ext cx="168" cy="192"/>
                <a:chOff x="1008" y="1584"/>
                <a:chExt cx="336" cy="384"/>
              </a:xfrm>
            </p:grpSpPr>
            <p:sp>
              <p:nvSpPr>
                <p:cNvPr id="1288" name="Rectangle 264"/>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89" name="Rectangle 265"/>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90" name="Rectangle 266"/>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91" name="Rectangle 267"/>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92" name="Rectangle 268"/>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93" name="Rectangle 269"/>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94" name="Rectangle 270"/>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95" name="Rectangle 271"/>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nvGrpSpPr>
              <p:cNvPr id="1032" name="Group 272"/>
              <p:cNvGrpSpPr>
                <a:grpSpLocks/>
              </p:cNvGrpSpPr>
              <p:nvPr/>
            </p:nvGrpSpPr>
            <p:grpSpPr bwMode="auto">
              <a:xfrm>
                <a:off x="2352" y="4128"/>
                <a:ext cx="168" cy="192"/>
                <a:chOff x="1008" y="1584"/>
                <a:chExt cx="336" cy="384"/>
              </a:xfrm>
            </p:grpSpPr>
            <p:sp>
              <p:nvSpPr>
                <p:cNvPr id="1297" name="Rectangle 273"/>
                <p:cNvSpPr>
                  <a:spLocks noChangeArrowheads="1"/>
                </p:cNvSpPr>
                <p:nvPr/>
              </p:nvSpPr>
              <p:spPr bwMode="hidden">
                <a:xfrm>
                  <a:off x="1104" y="1824"/>
                  <a:ext cx="96"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98" name="Rectangle 274"/>
                <p:cNvSpPr>
                  <a:spLocks noChangeArrowheads="1"/>
                </p:cNvSpPr>
                <p:nvPr/>
              </p:nvSpPr>
              <p:spPr bwMode="hidden">
                <a:xfrm>
                  <a:off x="1200" y="1776"/>
                  <a:ext cx="48" cy="9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299" name="Rectangle 275"/>
                <p:cNvSpPr>
                  <a:spLocks noChangeArrowheads="1"/>
                </p:cNvSpPr>
                <p:nvPr/>
              </p:nvSpPr>
              <p:spPr bwMode="hidden">
                <a:xfrm>
                  <a:off x="1104" y="1680"/>
                  <a:ext cx="48" cy="144"/>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300" name="Rectangle 276"/>
                <p:cNvSpPr>
                  <a:spLocks noChangeArrowheads="1"/>
                </p:cNvSpPr>
                <p:nvPr/>
              </p:nvSpPr>
              <p:spPr bwMode="hidden">
                <a:xfrm>
                  <a:off x="1152" y="1680"/>
                  <a:ext cx="192"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301" name="Rectangle 277"/>
                <p:cNvSpPr>
                  <a:spLocks noChangeArrowheads="1"/>
                </p:cNvSpPr>
                <p:nvPr/>
              </p:nvSpPr>
              <p:spPr bwMode="hidden">
                <a:xfrm>
                  <a:off x="1296" y="1728"/>
                  <a:ext cx="48" cy="240"/>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302" name="Rectangle 278"/>
                <p:cNvSpPr>
                  <a:spLocks noChangeArrowheads="1"/>
                </p:cNvSpPr>
                <p:nvPr/>
              </p:nvSpPr>
              <p:spPr bwMode="hidden">
                <a:xfrm>
                  <a:off x="1008" y="1920"/>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303" name="Rectangle 279"/>
                <p:cNvSpPr>
                  <a:spLocks noChangeArrowheads="1"/>
                </p:cNvSpPr>
                <p:nvPr/>
              </p:nvSpPr>
              <p:spPr bwMode="hidden">
                <a:xfrm>
                  <a:off x="1008" y="1584"/>
                  <a:ext cx="48" cy="336"/>
                </a:xfrm>
                <a:prstGeom prst="rect">
                  <a:avLst/>
                </a:prstGeom>
                <a:solidFill>
                  <a:schemeClr val="folHlink">
                    <a:alpha val="50000"/>
                  </a:schemeClr>
                </a:solidFill>
                <a:ln w="9525">
                  <a:noFill/>
                  <a:miter lim="800000"/>
                  <a:headEnd/>
                  <a:tailEnd/>
                </a:ln>
                <a:effectLst/>
              </p:spPr>
              <p:txBody>
                <a:bodyPr wrap="none" anchor="ctr"/>
                <a:lstStyle/>
                <a:p>
                  <a:endParaRPr lang="en-US"/>
                </a:p>
              </p:txBody>
            </p:sp>
            <p:sp>
              <p:nvSpPr>
                <p:cNvPr id="1304" name="Rectangle 280"/>
                <p:cNvSpPr>
                  <a:spLocks noChangeArrowheads="1"/>
                </p:cNvSpPr>
                <p:nvPr/>
              </p:nvSpPr>
              <p:spPr bwMode="hidden">
                <a:xfrm>
                  <a:off x="1056" y="1584"/>
                  <a:ext cx="288" cy="48"/>
                </a:xfrm>
                <a:prstGeom prst="rect">
                  <a:avLst/>
                </a:prstGeom>
                <a:solidFill>
                  <a:schemeClr val="folHlink">
                    <a:alpha val="50000"/>
                  </a:schemeClr>
                </a:solidFill>
                <a:ln w="9525">
                  <a:noFill/>
                  <a:miter lim="800000"/>
                  <a:headEnd/>
                  <a:tailEnd/>
                </a:ln>
                <a:effectLst/>
              </p:spPr>
              <p:txBody>
                <a:bodyPr wrap="none" anchor="ctr"/>
                <a:lstStyle/>
                <a:p>
                  <a:endParaRPr lang="en-US"/>
                </a:p>
              </p:txBody>
            </p:sp>
          </p:grpSp>
        </p:grpSp>
        <p:grpSp>
          <p:nvGrpSpPr>
            <p:cNvPr id="1033" name="Group 327"/>
            <p:cNvGrpSpPr>
              <a:grpSpLocks/>
            </p:cNvGrpSpPr>
            <p:nvPr userDrawn="1"/>
          </p:nvGrpSpPr>
          <p:grpSpPr bwMode="auto">
            <a:xfrm>
              <a:off x="96" y="0"/>
              <a:ext cx="288" cy="672"/>
              <a:chOff x="96" y="0"/>
              <a:chExt cx="288" cy="672"/>
            </a:xfrm>
          </p:grpSpPr>
          <p:sp>
            <p:nvSpPr>
              <p:cNvPr id="1316" name="Rectangle 292"/>
              <p:cNvSpPr>
                <a:spLocks noChangeArrowheads="1"/>
              </p:cNvSpPr>
              <p:nvPr/>
            </p:nvSpPr>
            <p:spPr bwMode="ltGray">
              <a:xfrm>
                <a:off x="96" y="576"/>
                <a:ext cx="288" cy="96"/>
              </a:xfrm>
              <a:prstGeom prst="rect">
                <a:avLst/>
              </a:prstGeom>
              <a:solidFill>
                <a:schemeClr val="bg2"/>
              </a:solidFill>
              <a:ln w="9525">
                <a:noFill/>
                <a:miter lim="800000"/>
                <a:headEnd/>
                <a:tailEnd/>
              </a:ln>
              <a:effectLst/>
            </p:spPr>
            <p:txBody>
              <a:bodyPr wrap="none" anchor="ctr"/>
              <a:lstStyle/>
              <a:p>
                <a:endParaRPr lang="en-US"/>
              </a:p>
            </p:txBody>
          </p:sp>
          <p:sp>
            <p:nvSpPr>
              <p:cNvPr id="1326" name="Rectangle 302"/>
              <p:cNvSpPr>
                <a:spLocks noChangeArrowheads="1"/>
              </p:cNvSpPr>
              <p:nvPr/>
            </p:nvSpPr>
            <p:spPr bwMode="ltGray">
              <a:xfrm>
                <a:off x="96" y="0"/>
                <a:ext cx="288" cy="576"/>
              </a:xfrm>
              <a:prstGeom prst="rect">
                <a:avLst/>
              </a:prstGeom>
              <a:solidFill>
                <a:schemeClr val="hlink"/>
              </a:solidFill>
              <a:ln w="9525">
                <a:noFill/>
                <a:miter lim="800000"/>
                <a:headEnd/>
                <a:tailEnd/>
              </a:ln>
              <a:effectLst/>
            </p:spPr>
            <p:txBody>
              <a:bodyPr wrap="none" anchor="ctr"/>
              <a:lstStyle/>
              <a:p>
                <a:endParaRPr lang="en-US"/>
              </a:p>
            </p:txBody>
          </p:sp>
        </p:grpSp>
        <p:grpSp>
          <p:nvGrpSpPr>
            <p:cNvPr id="1034" name="Group 326"/>
            <p:cNvGrpSpPr>
              <a:grpSpLocks/>
            </p:cNvGrpSpPr>
            <p:nvPr/>
          </p:nvGrpSpPr>
          <p:grpSpPr bwMode="auto">
            <a:xfrm>
              <a:off x="95" y="719"/>
              <a:ext cx="5569" cy="3505"/>
              <a:chOff x="95" y="719"/>
              <a:chExt cx="5569" cy="3505"/>
            </a:xfrm>
          </p:grpSpPr>
          <p:sp>
            <p:nvSpPr>
              <p:cNvPr id="1306" name="Rectangle 282"/>
              <p:cNvSpPr>
                <a:spLocks noChangeArrowheads="1"/>
              </p:cNvSpPr>
              <p:nvPr userDrawn="1"/>
            </p:nvSpPr>
            <p:spPr bwMode="invGray">
              <a:xfrm rot="5400000">
                <a:off x="167" y="839"/>
                <a:ext cx="96" cy="48"/>
              </a:xfrm>
              <a:prstGeom prst="rect">
                <a:avLst/>
              </a:prstGeom>
              <a:solidFill>
                <a:schemeClr val="accent1"/>
              </a:solidFill>
              <a:ln w="9525">
                <a:noFill/>
                <a:miter lim="800000"/>
                <a:headEnd/>
                <a:tailEnd/>
              </a:ln>
              <a:effectLst/>
            </p:spPr>
            <p:txBody>
              <a:bodyPr wrap="none" anchor="ctr"/>
              <a:lstStyle/>
              <a:p>
                <a:endParaRPr lang="en-US"/>
              </a:p>
            </p:txBody>
          </p:sp>
          <p:sp>
            <p:nvSpPr>
              <p:cNvPr id="1307" name="Rectangle 283"/>
              <p:cNvSpPr>
                <a:spLocks noChangeArrowheads="1"/>
              </p:cNvSpPr>
              <p:nvPr userDrawn="1"/>
            </p:nvSpPr>
            <p:spPr bwMode="invGray">
              <a:xfrm rot="5400000">
                <a:off x="215" y="887"/>
                <a:ext cx="48" cy="96"/>
              </a:xfrm>
              <a:prstGeom prst="rect">
                <a:avLst/>
              </a:prstGeom>
              <a:solidFill>
                <a:schemeClr val="accent1"/>
              </a:solidFill>
              <a:ln w="9525">
                <a:noFill/>
                <a:miter lim="800000"/>
                <a:headEnd/>
                <a:tailEnd/>
              </a:ln>
              <a:effectLst/>
            </p:spPr>
            <p:txBody>
              <a:bodyPr wrap="none" anchor="ctr"/>
              <a:lstStyle/>
              <a:p>
                <a:endParaRPr lang="en-US"/>
              </a:p>
            </p:txBody>
          </p:sp>
          <p:sp>
            <p:nvSpPr>
              <p:cNvPr id="1308" name="Rectangle 284"/>
              <p:cNvSpPr>
                <a:spLocks noChangeArrowheads="1"/>
              </p:cNvSpPr>
              <p:nvPr userDrawn="1"/>
            </p:nvSpPr>
            <p:spPr bwMode="invGray">
              <a:xfrm rot="5400000">
                <a:off x="287" y="767"/>
                <a:ext cx="48" cy="144"/>
              </a:xfrm>
              <a:prstGeom prst="rect">
                <a:avLst/>
              </a:prstGeom>
              <a:solidFill>
                <a:schemeClr val="accent1"/>
              </a:solidFill>
              <a:ln w="9525">
                <a:noFill/>
                <a:miter lim="800000"/>
                <a:headEnd/>
                <a:tailEnd/>
              </a:ln>
              <a:effectLst/>
            </p:spPr>
            <p:txBody>
              <a:bodyPr wrap="none" anchor="ctr"/>
              <a:lstStyle/>
              <a:p>
                <a:endParaRPr lang="en-US"/>
              </a:p>
            </p:txBody>
          </p:sp>
          <p:sp>
            <p:nvSpPr>
              <p:cNvPr id="1309" name="Rectangle 285"/>
              <p:cNvSpPr>
                <a:spLocks noChangeArrowheads="1"/>
              </p:cNvSpPr>
              <p:nvPr userDrawn="1"/>
            </p:nvSpPr>
            <p:spPr bwMode="invGray">
              <a:xfrm rot="5400000">
                <a:off x="191" y="911"/>
                <a:ext cx="48" cy="240"/>
              </a:xfrm>
              <a:prstGeom prst="rect">
                <a:avLst/>
              </a:prstGeom>
              <a:solidFill>
                <a:schemeClr val="accent1"/>
              </a:solidFill>
              <a:ln w="9525">
                <a:noFill/>
                <a:miter lim="800000"/>
                <a:headEnd/>
                <a:tailEnd/>
              </a:ln>
              <a:effectLst/>
            </p:spPr>
            <p:txBody>
              <a:bodyPr wrap="none" anchor="ctr"/>
              <a:lstStyle/>
              <a:p>
                <a:endParaRPr lang="en-US"/>
              </a:p>
            </p:txBody>
          </p:sp>
          <p:sp>
            <p:nvSpPr>
              <p:cNvPr id="1310" name="Rectangle 286"/>
              <p:cNvSpPr>
                <a:spLocks noChangeArrowheads="1"/>
              </p:cNvSpPr>
              <p:nvPr userDrawn="1"/>
            </p:nvSpPr>
            <p:spPr bwMode="invGray">
              <a:xfrm rot="5400000">
                <a:off x="-25" y="839"/>
                <a:ext cx="288" cy="48"/>
              </a:xfrm>
              <a:prstGeom prst="rect">
                <a:avLst/>
              </a:prstGeom>
              <a:solidFill>
                <a:schemeClr val="accent1"/>
              </a:solidFill>
              <a:ln w="9525">
                <a:noFill/>
                <a:miter lim="800000"/>
                <a:headEnd/>
                <a:tailEnd/>
              </a:ln>
              <a:effectLst/>
            </p:spPr>
            <p:txBody>
              <a:bodyPr wrap="none" anchor="ctr"/>
              <a:lstStyle/>
              <a:p>
                <a:endParaRPr lang="en-US"/>
              </a:p>
            </p:txBody>
          </p:sp>
          <p:sp>
            <p:nvSpPr>
              <p:cNvPr id="1311" name="Rectangle 287"/>
              <p:cNvSpPr>
                <a:spLocks noChangeArrowheads="1"/>
              </p:cNvSpPr>
              <p:nvPr userDrawn="1"/>
            </p:nvSpPr>
            <p:spPr bwMode="invGray">
              <a:xfrm rot="5400000">
                <a:off x="287" y="575"/>
                <a:ext cx="48" cy="336"/>
              </a:xfrm>
              <a:prstGeom prst="rect">
                <a:avLst/>
              </a:prstGeom>
              <a:solidFill>
                <a:schemeClr val="accent1"/>
              </a:solidFill>
              <a:ln w="9525">
                <a:noFill/>
                <a:miter lim="800000"/>
                <a:headEnd/>
                <a:tailEnd/>
              </a:ln>
              <a:effectLst/>
            </p:spPr>
            <p:txBody>
              <a:bodyPr wrap="none" anchor="ctr"/>
              <a:lstStyle/>
              <a:p>
                <a:endParaRPr lang="en-US"/>
              </a:p>
            </p:txBody>
          </p:sp>
          <p:sp>
            <p:nvSpPr>
              <p:cNvPr id="1312" name="Rectangle 288"/>
              <p:cNvSpPr>
                <a:spLocks noChangeArrowheads="1"/>
              </p:cNvSpPr>
              <p:nvPr userDrawn="1"/>
            </p:nvSpPr>
            <p:spPr bwMode="invGray">
              <a:xfrm rot="5400000">
                <a:off x="-1273" y="2471"/>
                <a:ext cx="3457" cy="49"/>
              </a:xfrm>
              <a:prstGeom prst="rect">
                <a:avLst/>
              </a:prstGeom>
              <a:solidFill>
                <a:schemeClr val="accent1"/>
              </a:solidFill>
              <a:ln w="9525">
                <a:noFill/>
                <a:miter lim="800000"/>
                <a:headEnd/>
                <a:tailEnd/>
              </a:ln>
              <a:effectLst/>
            </p:spPr>
            <p:txBody>
              <a:bodyPr wrap="none" anchor="ctr"/>
              <a:lstStyle/>
              <a:p>
                <a:endParaRPr lang="en-US"/>
              </a:p>
            </p:txBody>
          </p:sp>
          <p:sp>
            <p:nvSpPr>
              <p:cNvPr id="1313" name="Rectangle 289"/>
              <p:cNvSpPr>
                <a:spLocks noChangeArrowheads="1"/>
              </p:cNvSpPr>
              <p:nvPr userDrawn="1"/>
            </p:nvSpPr>
            <p:spPr bwMode="invGray">
              <a:xfrm>
                <a:off x="288" y="912"/>
                <a:ext cx="240" cy="48"/>
              </a:xfrm>
              <a:prstGeom prst="rect">
                <a:avLst/>
              </a:prstGeom>
              <a:solidFill>
                <a:schemeClr val="accent1">
                  <a:alpha val="50000"/>
                </a:schemeClr>
              </a:solidFill>
              <a:ln w="9525">
                <a:noFill/>
                <a:miter lim="800000"/>
                <a:headEnd/>
                <a:tailEnd/>
              </a:ln>
              <a:effectLst/>
            </p:spPr>
            <p:txBody>
              <a:bodyPr wrap="none" anchor="ctr"/>
              <a:lstStyle/>
              <a:p>
                <a:endParaRPr lang="en-US"/>
              </a:p>
            </p:txBody>
          </p:sp>
          <p:sp>
            <p:nvSpPr>
              <p:cNvPr id="1314" name="Rectangle 290"/>
              <p:cNvSpPr>
                <a:spLocks noChangeArrowheads="1"/>
              </p:cNvSpPr>
              <p:nvPr userDrawn="1"/>
            </p:nvSpPr>
            <p:spPr bwMode="invGray">
              <a:xfrm>
                <a:off x="528" y="912"/>
                <a:ext cx="5136" cy="48"/>
              </a:xfrm>
              <a:prstGeom prst="rect">
                <a:avLst/>
              </a:prstGeom>
              <a:solidFill>
                <a:schemeClr val="accent1"/>
              </a:solidFill>
              <a:ln w="9525">
                <a:noFill/>
                <a:miter lim="800000"/>
                <a:headEnd/>
                <a:tailEnd/>
              </a:ln>
              <a:effectLst/>
            </p:spPr>
            <p:txBody>
              <a:bodyPr wrap="none" anchor="ctr"/>
              <a:lstStyle/>
              <a:p>
                <a:endParaRPr lang="en-US"/>
              </a:p>
            </p:txBody>
          </p:sp>
          <p:sp>
            <p:nvSpPr>
              <p:cNvPr id="1347" name="Rectangle 323"/>
              <p:cNvSpPr>
                <a:spLocks noChangeArrowheads="1"/>
              </p:cNvSpPr>
              <p:nvPr userDrawn="1"/>
            </p:nvSpPr>
            <p:spPr bwMode="invGray">
              <a:xfrm rot="5400000">
                <a:off x="263" y="935"/>
                <a:ext cx="192" cy="48"/>
              </a:xfrm>
              <a:prstGeom prst="rect">
                <a:avLst/>
              </a:prstGeom>
              <a:solidFill>
                <a:schemeClr val="accent1"/>
              </a:solidFill>
              <a:ln w="9525">
                <a:noFill/>
                <a:miter lim="800000"/>
                <a:headEnd/>
                <a:tailEnd/>
              </a:ln>
              <a:effectLst/>
            </p:spPr>
            <p:txBody>
              <a:bodyPr wrap="none" anchor="ctr"/>
              <a:lstStyle/>
              <a:p>
                <a:endParaRPr lang="en-US"/>
              </a:p>
            </p:txBody>
          </p:sp>
        </p:grpSp>
        <p:grpSp>
          <p:nvGrpSpPr>
            <p:cNvPr id="1043" name="Group 328"/>
            <p:cNvGrpSpPr>
              <a:grpSpLocks/>
            </p:cNvGrpSpPr>
            <p:nvPr userDrawn="1"/>
          </p:nvGrpSpPr>
          <p:grpSpPr bwMode="auto">
            <a:xfrm>
              <a:off x="96" y="1104"/>
              <a:ext cx="288" cy="3120"/>
              <a:chOff x="96" y="1104"/>
              <a:chExt cx="288" cy="3120"/>
            </a:xfrm>
          </p:grpSpPr>
          <p:sp>
            <p:nvSpPr>
              <p:cNvPr id="1315" name="Rectangle 291"/>
              <p:cNvSpPr>
                <a:spLocks noChangeArrowheads="1"/>
              </p:cNvSpPr>
              <p:nvPr/>
            </p:nvSpPr>
            <p:spPr bwMode="ltGray">
              <a:xfrm>
                <a:off x="96" y="1104"/>
                <a:ext cx="288" cy="96"/>
              </a:xfrm>
              <a:prstGeom prst="rect">
                <a:avLst/>
              </a:prstGeom>
              <a:solidFill>
                <a:schemeClr val="bg2"/>
              </a:solidFill>
              <a:ln w="9525">
                <a:noFill/>
                <a:miter lim="800000"/>
                <a:headEnd/>
                <a:tailEnd/>
              </a:ln>
              <a:effectLst/>
            </p:spPr>
            <p:txBody>
              <a:bodyPr wrap="none" anchor="ctr"/>
              <a:lstStyle/>
              <a:p>
                <a:endParaRPr lang="en-US"/>
              </a:p>
            </p:txBody>
          </p:sp>
          <p:sp>
            <p:nvSpPr>
              <p:cNvPr id="1345" name="Rectangle 321"/>
              <p:cNvSpPr>
                <a:spLocks noChangeArrowheads="1"/>
              </p:cNvSpPr>
              <p:nvPr/>
            </p:nvSpPr>
            <p:spPr bwMode="ltGray">
              <a:xfrm>
                <a:off x="96" y="1200"/>
                <a:ext cx="288" cy="3024"/>
              </a:xfrm>
              <a:prstGeom prst="rect">
                <a:avLst/>
              </a:prstGeom>
              <a:solidFill>
                <a:schemeClr val="accent2"/>
              </a:solidFill>
              <a:ln w="9525">
                <a:noFill/>
                <a:miter lim="800000"/>
                <a:headEnd/>
                <a:tailEnd/>
              </a:ln>
              <a:effectLst/>
            </p:spPr>
            <p:txBody>
              <a:bodyPr wrap="none" anchor="ctr"/>
              <a:lstStyle/>
              <a:p>
                <a:endParaRPr lang="en-US"/>
              </a:p>
            </p:txBody>
          </p:sp>
        </p:grpSp>
      </p:grpSp>
      <p:sp>
        <p:nvSpPr>
          <p:cNvPr id="1026" name="Rectangle 2"/>
          <p:cNvSpPr>
            <a:spLocks noGrp="1" noChangeArrowheads="1"/>
          </p:cNvSpPr>
          <p:nvPr>
            <p:ph type="title"/>
          </p:nvPr>
        </p:nvSpPr>
        <p:spPr bwMode="auto">
          <a:xfrm>
            <a:off x="1066800" y="304800"/>
            <a:ext cx="77724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endParaRPr lang="en-US" smtClean="0"/>
          </a:p>
        </p:txBody>
      </p:sp>
      <p:sp>
        <p:nvSpPr>
          <p:cNvPr id="1027" name="Rectangle 3"/>
          <p:cNvSpPr>
            <a:spLocks noGrp="1" noChangeArrowheads="1"/>
          </p:cNvSpPr>
          <p:nvPr>
            <p:ph type="body" idx="1"/>
          </p:nvPr>
        </p:nvSpPr>
        <p:spPr bwMode="auto">
          <a:xfrm>
            <a:off x="1066800" y="17526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8" name="Rectangle 4"/>
          <p:cNvSpPr>
            <a:spLocks noGrp="1" noChangeArrowheads="1"/>
          </p:cNvSpPr>
          <p:nvPr>
            <p:ph type="dt" sz="half" idx="2"/>
          </p:nvPr>
        </p:nvSpPr>
        <p:spPr bwMode="auto">
          <a:xfrm>
            <a:off x="10668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fld id="{BE541C18-5352-441A-AF5B-7A531E0E3659}" type="datetimeFigureOut">
              <a:rPr lang="en-US" smtClean="0"/>
              <a:t>7/19/2020</a:t>
            </a:fld>
            <a:endParaRPr lang="en-US"/>
          </a:p>
        </p:txBody>
      </p:sp>
      <p:sp>
        <p:nvSpPr>
          <p:cNvPr id="1029" name="Rectangle 5"/>
          <p:cNvSpPr>
            <a:spLocks noGrp="1" noChangeArrowheads="1"/>
          </p:cNvSpPr>
          <p:nvPr>
            <p:ph type="ftr" sz="quarter" idx="3"/>
          </p:nvPr>
        </p:nvSpPr>
        <p:spPr bwMode="auto">
          <a:xfrm>
            <a:off x="3505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9342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FE503B63-2CE4-4B6F-A996-E80F703BE33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Impact" pitchFamily="34" charset="0"/>
        </a:defRPr>
      </a:lvl2pPr>
      <a:lvl3pPr algn="ctr" rtl="0" eaLnBrk="1" fontAlgn="base" hangingPunct="1">
        <a:spcBef>
          <a:spcPct val="0"/>
        </a:spcBef>
        <a:spcAft>
          <a:spcPct val="0"/>
        </a:spcAft>
        <a:defRPr sz="4400">
          <a:solidFill>
            <a:schemeClr val="tx2"/>
          </a:solidFill>
          <a:latin typeface="Impact" pitchFamily="34" charset="0"/>
        </a:defRPr>
      </a:lvl3pPr>
      <a:lvl4pPr algn="ctr" rtl="0" eaLnBrk="1" fontAlgn="base" hangingPunct="1">
        <a:spcBef>
          <a:spcPct val="0"/>
        </a:spcBef>
        <a:spcAft>
          <a:spcPct val="0"/>
        </a:spcAft>
        <a:defRPr sz="4400">
          <a:solidFill>
            <a:schemeClr val="tx2"/>
          </a:solidFill>
          <a:latin typeface="Impact" pitchFamily="34" charset="0"/>
        </a:defRPr>
      </a:lvl4pPr>
      <a:lvl5pPr algn="ctr" rtl="0" eaLnBrk="1" fontAlgn="base" hangingPunct="1">
        <a:spcBef>
          <a:spcPct val="0"/>
        </a:spcBef>
        <a:spcAft>
          <a:spcPct val="0"/>
        </a:spcAft>
        <a:defRPr sz="4400">
          <a:solidFill>
            <a:schemeClr val="tx2"/>
          </a:solidFill>
          <a:latin typeface="Impact" pitchFamily="34" charset="0"/>
        </a:defRPr>
      </a:lvl5pPr>
      <a:lvl6pPr marL="457200" algn="ctr" rtl="0" eaLnBrk="1" fontAlgn="base" hangingPunct="1">
        <a:spcBef>
          <a:spcPct val="0"/>
        </a:spcBef>
        <a:spcAft>
          <a:spcPct val="0"/>
        </a:spcAft>
        <a:defRPr sz="4400">
          <a:solidFill>
            <a:schemeClr val="tx2"/>
          </a:solidFill>
          <a:latin typeface="Impact" pitchFamily="34" charset="0"/>
        </a:defRPr>
      </a:lvl6pPr>
      <a:lvl7pPr marL="914400" algn="ctr" rtl="0" eaLnBrk="1" fontAlgn="base" hangingPunct="1">
        <a:spcBef>
          <a:spcPct val="0"/>
        </a:spcBef>
        <a:spcAft>
          <a:spcPct val="0"/>
        </a:spcAft>
        <a:defRPr sz="4400">
          <a:solidFill>
            <a:schemeClr val="tx2"/>
          </a:solidFill>
          <a:latin typeface="Impact" pitchFamily="34" charset="0"/>
        </a:defRPr>
      </a:lvl7pPr>
      <a:lvl8pPr marL="1371600" algn="ctr" rtl="0" eaLnBrk="1" fontAlgn="base" hangingPunct="1">
        <a:spcBef>
          <a:spcPct val="0"/>
        </a:spcBef>
        <a:spcAft>
          <a:spcPct val="0"/>
        </a:spcAft>
        <a:defRPr sz="4400">
          <a:solidFill>
            <a:schemeClr val="tx2"/>
          </a:solidFill>
          <a:latin typeface="Impact" pitchFamily="34" charset="0"/>
        </a:defRPr>
      </a:lvl8pPr>
      <a:lvl9pPr marL="1828800" algn="ctr" rtl="0" eaLnBrk="1" fontAlgn="base" hangingPunct="1">
        <a:spcBef>
          <a:spcPct val="0"/>
        </a:spcBef>
        <a:spcAft>
          <a:spcPct val="0"/>
        </a:spcAft>
        <a:defRPr sz="4400">
          <a:solidFill>
            <a:schemeClr val="tx2"/>
          </a:solidFill>
          <a:latin typeface="Impact" pitchFamily="34" charset="0"/>
        </a:defRPr>
      </a:lvl9pPr>
    </p:titleStyle>
    <p:bodyStyle>
      <a:lvl1pPr marL="222250" indent="-222250" algn="l" rtl="0" eaLnBrk="1" fontAlgn="base" hangingPunct="1">
        <a:spcBef>
          <a:spcPct val="20000"/>
        </a:spcBef>
        <a:spcAft>
          <a:spcPct val="0"/>
        </a:spcAft>
        <a:buClr>
          <a:schemeClr val="hlink"/>
        </a:buClr>
        <a:buChar char="•"/>
        <a:defRPr sz="3200">
          <a:solidFill>
            <a:schemeClr val="tx1"/>
          </a:solidFill>
          <a:latin typeface="+mn-lt"/>
          <a:ea typeface="+mn-ea"/>
          <a:cs typeface="+mn-cs"/>
        </a:defRPr>
      </a:lvl1pPr>
      <a:lvl2pPr marL="630238" indent="-173038" algn="l" rtl="0" eaLnBrk="1" fontAlgn="base" hangingPunct="1">
        <a:spcBef>
          <a:spcPct val="20000"/>
        </a:spcBef>
        <a:spcAft>
          <a:spcPct val="0"/>
        </a:spcAft>
        <a:buClr>
          <a:schemeClr val="accent2"/>
        </a:buClr>
        <a:buChar char="•"/>
        <a:defRPr sz="2800">
          <a:solidFill>
            <a:schemeClr val="tx1"/>
          </a:solidFill>
          <a:latin typeface="+mn-lt"/>
        </a:defRPr>
      </a:lvl2pPr>
      <a:lvl3pPr marL="1089025" indent="-174625" algn="l" rtl="0" eaLnBrk="1" fontAlgn="base" hangingPunct="1">
        <a:spcBef>
          <a:spcPct val="20000"/>
        </a:spcBef>
        <a:spcAft>
          <a:spcPct val="0"/>
        </a:spcAft>
        <a:buClr>
          <a:schemeClr val="accent1"/>
        </a:buClr>
        <a:buChar char="•"/>
        <a:defRPr sz="2400">
          <a:solidFill>
            <a:schemeClr val="tx1"/>
          </a:solidFill>
          <a:latin typeface="+mn-lt"/>
        </a:defRPr>
      </a:lvl3pPr>
      <a:lvl4pPr marL="1546225" indent="-174625" algn="l" rtl="0" eaLnBrk="1" fontAlgn="base" hangingPunct="1">
        <a:spcBef>
          <a:spcPct val="20000"/>
        </a:spcBef>
        <a:spcAft>
          <a:spcPct val="0"/>
        </a:spcAft>
        <a:buClr>
          <a:schemeClr val="bg2"/>
        </a:buClr>
        <a:buChar char="•"/>
        <a:defRPr sz="2000">
          <a:solidFill>
            <a:schemeClr val="tx1"/>
          </a:solidFill>
          <a:latin typeface="+mn-lt"/>
        </a:defRPr>
      </a:lvl4pPr>
      <a:lvl5pPr marL="2003425" indent="-174625" algn="l" rtl="0" eaLnBrk="1" fontAlgn="base" hangingPunct="1">
        <a:spcBef>
          <a:spcPct val="20000"/>
        </a:spcBef>
        <a:spcAft>
          <a:spcPct val="0"/>
        </a:spcAft>
        <a:buChar char="•"/>
        <a:defRPr sz="2000">
          <a:solidFill>
            <a:schemeClr val="tx1"/>
          </a:solidFill>
          <a:latin typeface="+mn-lt"/>
        </a:defRPr>
      </a:lvl5pPr>
      <a:lvl6pPr marL="2460625" indent="-174625" algn="l" rtl="0" eaLnBrk="1" fontAlgn="base" hangingPunct="1">
        <a:spcBef>
          <a:spcPct val="20000"/>
        </a:spcBef>
        <a:spcAft>
          <a:spcPct val="0"/>
        </a:spcAft>
        <a:buChar char="•"/>
        <a:defRPr sz="2000">
          <a:solidFill>
            <a:schemeClr val="tx1"/>
          </a:solidFill>
          <a:latin typeface="+mn-lt"/>
        </a:defRPr>
      </a:lvl6pPr>
      <a:lvl7pPr marL="2917825" indent="-174625" algn="l" rtl="0" eaLnBrk="1" fontAlgn="base" hangingPunct="1">
        <a:spcBef>
          <a:spcPct val="20000"/>
        </a:spcBef>
        <a:spcAft>
          <a:spcPct val="0"/>
        </a:spcAft>
        <a:buChar char="•"/>
        <a:defRPr sz="2000">
          <a:solidFill>
            <a:schemeClr val="tx1"/>
          </a:solidFill>
          <a:latin typeface="+mn-lt"/>
        </a:defRPr>
      </a:lvl7pPr>
      <a:lvl8pPr marL="3375025" indent="-174625" algn="l" rtl="0" eaLnBrk="1" fontAlgn="base" hangingPunct="1">
        <a:spcBef>
          <a:spcPct val="20000"/>
        </a:spcBef>
        <a:spcAft>
          <a:spcPct val="0"/>
        </a:spcAft>
        <a:buChar char="•"/>
        <a:defRPr sz="2000">
          <a:solidFill>
            <a:schemeClr val="tx1"/>
          </a:solidFill>
          <a:latin typeface="+mn-lt"/>
        </a:defRPr>
      </a:lvl8pPr>
      <a:lvl9pPr marL="3832225" indent="-174625"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Turning negativity to positivity</a:t>
            </a:r>
            <a:endParaRPr lang="en-US" dirty="0"/>
          </a:p>
        </p:txBody>
      </p:sp>
      <p:sp>
        <p:nvSpPr>
          <p:cNvPr id="3" name="Subtitle 2"/>
          <p:cNvSpPr>
            <a:spLocks noGrp="1"/>
          </p:cNvSpPr>
          <p:nvPr>
            <p:ph type="subTitle" idx="1"/>
          </p:nvPr>
        </p:nvSpPr>
        <p:spPr/>
        <p:txBody>
          <a:bodyPr/>
          <a:lstStyle/>
          <a:p>
            <a:r>
              <a:rPr lang="en-IN" dirty="0" smtClean="0"/>
              <a:t>Made by :Trannum Gupta</a:t>
            </a:r>
          </a:p>
          <a:p>
            <a:r>
              <a:rPr lang="en-IN" dirty="0" smtClean="0"/>
              <a:t>Under the guidance of </a:t>
            </a:r>
          </a:p>
          <a:p>
            <a:r>
              <a:rPr lang="en-IN" dirty="0" smtClean="0"/>
              <a:t>Mr. Shyam Gupta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Meaning of positivity</a:t>
            </a:r>
            <a:endParaRPr lang="en-US" dirty="0"/>
          </a:p>
        </p:txBody>
      </p:sp>
      <p:sp>
        <p:nvSpPr>
          <p:cNvPr id="3" name="Content Placeholder 2"/>
          <p:cNvSpPr>
            <a:spLocks noGrp="1"/>
          </p:cNvSpPr>
          <p:nvPr>
            <p:ph idx="1"/>
          </p:nvPr>
        </p:nvSpPr>
        <p:spPr>
          <a:xfrm>
            <a:off x="1066800" y="1571612"/>
            <a:ext cx="7772400" cy="4295788"/>
          </a:xfrm>
        </p:spPr>
        <p:txBody>
          <a:bodyPr anchor="t"/>
          <a:lstStyle/>
          <a:p>
            <a:pPr>
              <a:buNone/>
            </a:pPr>
            <a:r>
              <a:rPr lang="en-US" sz="3000" dirty="0">
                <a:solidFill>
                  <a:schemeClr val="tx1"/>
                </a:solidFill>
                <a:latin typeface="+mn-lt"/>
                <a:ea typeface="+mn-ea"/>
                <a:cs typeface="+mn-cs"/>
              </a:rPr>
              <a:t>Positivity means thinking in an optimistic way, looking for solutions, expecting good results and success, and focusing and making life happier. It is a happy and worry-free state of mind, which looks at the bright side of life</a:t>
            </a:r>
            <a:r>
              <a:rPr lang="en-US" sz="3000" dirty="0" smtClean="0">
                <a:solidFill>
                  <a:schemeClr val="tx1"/>
                </a:solidFill>
                <a:latin typeface="+mn-lt"/>
                <a:ea typeface="+mn-ea"/>
                <a:cs typeface="+mn-cs"/>
              </a:rPr>
              <a:t>.</a:t>
            </a:r>
          </a:p>
          <a:p>
            <a:pPr algn="r">
              <a:buNone/>
            </a:pPr>
            <a:endParaRPr lang="en-US" sz="3000" dirty="0" smtClean="0">
              <a:solidFill>
                <a:schemeClr val="tx1"/>
              </a:solidFill>
              <a:latin typeface="+mn-lt"/>
              <a:ea typeface="+mn-ea"/>
              <a:cs typeface="+mn-cs"/>
            </a:endParaRPr>
          </a:p>
          <a:p>
            <a:pPr algn="r">
              <a:buNone/>
            </a:pPr>
            <a:r>
              <a:rPr lang="en-US" sz="3000" dirty="0" smtClean="0">
                <a:solidFill>
                  <a:schemeClr val="tx1"/>
                </a:solidFill>
                <a:latin typeface="+mn-lt"/>
                <a:ea typeface="+mn-ea"/>
                <a:cs typeface="+mn-cs"/>
              </a:rPr>
              <a:t>The </a:t>
            </a:r>
            <a:r>
              <a:rPr lang="en-US" sz="3000" dirty="0">
                <a:solidFill>
                  <a:schemeClr val="tx1"/>
                </a:solidFill>
                <a:latin typeface="+mn-lt"/>
                <a:ea typeface="+mn-ea"/>
                <a:cs typeface="+mn-cs"/>
              </a:rPr>
              <a:t>emotions associated with positivity are joy, love and inspiration</a:t>
            </a:r>
            <a:r>
              <a:rPr lang="en-US" sz="3000" dirty="0" smtClean="0">
                <a:solidFill>
                  <a:schemeClr val="tx1"/>
                </a:solidFill>
                <a:latin typeface="+mn-lt"/>
                <a:ea typeface="+mn-ea"/>
                <a:cs typeface="+mn-cs"/>
              </a:rPr>
              <a:t>.</a:t>
            </a:r>
          </a:p>
          <a:p>
            <a:pPr algn="r">
              <a:buNone/>
            </a:pPr>
            <a:r>
              <a:rPr lang="en-US" sz="3000" dirty="0">
                <a:solidFill>
                  <a:schemeClr val="tx1"/>
                </a:solidFill>
                <a:latin typeface="+mn-lt"/>
                <a:ea typeface="+mn-ea"/>
                <a:cs typeface="+mn-cs"/>
              </a:rPr>
              <a:t>The thoughts associated with positivity are thoughts of courage, self-esteem </a:t>
            </a:r>
            <a:r>
              <a:rPr lang="en-US" sz="3000" dirty="0" smtClean="0">
                <a:solidFill>
                  <a:schemeClr val="tx1"/>
                </a:solidFill>
                <a:latin typeface="+mn-lt"/>
                <a:ea typeface="+mn-ea"/>
                <a:cs typeface="+mn-cs"/>
              </a:rPr>
              <a:t>certainty</a:t>
            </a:r>
            <a:r>
              <a:rPr lang="en-US" sz="3000" dirty="0">
                <a:solidFill>
                  <a:schemeClr val="tx1"/>
                </a:solidFill>
                <a:latin typeface="+mn-lt"/>
                <a:ea typeface="+mn-ea"/>
                <a:cs typeface="+mn-cs"/>
              </a:rPr>
              <a:t>, and </a:t>
            </a:r>
            <a:r>
              <a:rPr lang="en-US" sz="3000" dirty="0" smtClean="0">
                <a:solidFill>
                  <a:schemeClr val="tx1"/>
                </a:solidFill>
                <a:latin typeface="+mn-lt"/>
                <a:ea typeface="+mn-ea"/>
                <a:cs typeface="+mn-cs"/>
              </a:rPr>
              <a:t>success</a:t>
            </a:r>
            <a:r>
              <a:rPr lang="en-US" sz="3000" dirty="0" smtClean="0"/>
              <a:t>.</a:t>
            </a:r>
            <a:endParaRPr lang="en-US" sz="3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857232"/>
            <a:ext cx="7772400" cy="5010168"/>
          </a:xfrm>
        </p:spPr>
        <p:txBody>
          <a:bodyPr/>
          <a:lstStyle/>
          <a:p>
            <a:pPr>
              <a:buNone/>
            </a:pPr>
            <a:r>
              <a:rPr lang="en-US" b="1" dirty="0">
                <a:solidFill>
                  <a:schemeClr val="tx1"/>
                </a:solidFill>
                <a:latin typeface="+mn-lt"/>
                <a:ea typeface="+mn-ea"/>
                <a:cs typeface="+mn-cs"/>
              </a:rPr>
              <a:t>Positivity means a positive frame of mind.</a:t>
            </a:r>
          </a:p>
          <a:p>
            <a:r>
              <a:rPr lang="en-US" sz="3000" dirty="0">
                <a:solidFill>
                  <a:schemeClr val="tx1"/>
                </a:solidFill>
                <a:latin typeface="+mn-lt"/>
                <a:ea typeface="+mn-ea"/>
                <a:cs typeface="+mn-cs"/>
              </a:rPr>
              <a:t>With this frame of mind, you do not take things too personally.</a:t>
            </a:r>
          </a:p>
          <a:p>
            <a:r>
              <a:rPr lang="en-US" sz="3000" dirty="0">
                <a:solidFill>
                  <a:schemeClr val="tx1"/>
                </a:solidFill>
                <a:latin typeface="+mn-lt"/>
                <a:ea typeface="+mn-ea"/>
                <a:cs typeface="+mn-cs"/>
              </a:rPr>
              <a:t>You enjoy the present moment.</a:t>
            </a:r>
          </a:p>
          <a:p>
            <a:r>
              <a:rPr lang="en-US" sz="3000" dirty="0">
                <a:solidFill>
                  <a:schemeClr val="tx1"/>
                </a:solidFill>
                <a:latin typeface="+mn-lt"/>
                <a:ea typeface="+mn-ea"/>
                <a:cs typeface="+mn-cs"/>
              </a:rPr>
              <a:t>You do not worry about the future.</a:t>
            </a:r>
          </a:p>
          <a:p>
            <a:r>
              <a:rPr lang="en-US" sz="3000" dirty="0">
                <a:solidFill>
                  <a:schemeClr val="tx1"/>
                </a:solidFill>
                <a:latin typeface="+mn-lt"/>
                <a:ea typeface="+mn-ea"/>
                <a:cs typeface="+mn-cs"/>
              </a:rPr>
              <a:t>You focus on doing and achieving, not on thinking about the past and about difficulties.</a:t>
            </a:r>
          </a:p>
          <a:p>
            <a:r>
              <a:rPr lang="en-US" sz="3000" dirty="0">
                <a:solidFill>
                  <a:schemeClr val="tx1"/>
                </a:solidFill>
                <a:latin typeface="+mn-lt"/>
                <a:ea typeface="+mn-ea"/>
                <a:cs typeface="+mn-cs"/>
              </a:rPr>
              <a:t>It means a state of being a happy, tolerant and good-natured.</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What it is not ?</a:t>
            </a:r>
            <a:endParaRPr lang="en-US" dirty="0"/>
          </a:p>
        </p:txBody>
      </p:sp>
      <p:sp>
        <p:nvSpPr>
          <p:cNvPr id="3" name="Content Placeholder 2"/>
          <p:cNvSpPr>
            <a:spLocks noGrp="1"/>
          </p:cNvSpPr>
          <p:nvPr>
            <p:ph idx="1"/>
          </p:nvPr>
        </p:nvSpPr>
        <p:spPr>
          <a:xfrm>
            <a:off x="1142976" y="1571612"/>
            <a:ext cx="7772400" cy="4114800"/>
          </a:xfrm>
        </p:spPr>
        <p:txBody>
          <a:bodyPr/>
          <a:lstStyle/>
          <a:p>
            <a:pPr>
              <a:buNone/>
            </a:pPr>
            <a:r>
              <a:rPr lang="en-US" sz="2600" dirty="0">
                <a:solidFill>
                  <a:schemeClr val="tx1"/>
                </a:solidFill>
                <a:latin typeface="+mn-lt"/>
                <a:ea typeface="+mn-ea"/>
                <a:cs typeface="+mn-cs"/>
              </a:rPr>
              <a:t>Being positive does not mean ignoring difficulties and bad experiences. It means acknowledging them, learning from them, doing better, and using the knowledge gained to improve.</a:t>
            </a:r>
          </a:p>
          <a:p>
            <a:pPr>
              <a:buNone/>
            </a:pPr>
            <a:endParaRPr lang="en-US" sz="2600" dirty="0" smtClean="0">
              <a:solidFill>
                <a:schemeClr val="tx1"/>
              </a:solidFill>
              <a:latin typeface="+mn-lt"/>
              <a:ea typeface="+mn-ea"/>
              <a:cs typeface="+mn-cs"/>
            </a:endParaRPr>
          </a:p>
          <a:p>
            <a:pPr algn="r">
              <a:buNone/>
            </a:pPr>
            <a:r>
              <a:rPr lang="en-US" sz="2600" dirty="0" smtClean="0">
                <a:solidFill>
                  <a:schemeClr val="tx1"/>
                </a:solidFill>
                <a:latin typeface="+mn-lt"/>
                <a:ea typeface="+mn-ea"/>
                <a:cs typeface="+mn-cs"/>
              </a:rPr>
              <a:t>With </a:t>
            </a:r>
            <a:r>
              <a:rPr lang="en-US" sz="2600" dirty="0">
                <a:solidFill>
                  <a:schemeClr val="tx1"/>
                </a:solidFill>
                <a:latin typeface="+mn-lt"/>
                <a:ea typeface="+mn-ea"/>
                <a:cs typeface="+mn-cs"/>
              </a:rPr>
              <a:t>this state of mind, though you might experience negative emotions and go through unpleasant experiences, you will not lose your spirit or give up.</a:t>
            </a:r>
          </a:p>
          <a:p>
            <a:pPr>
              <a:buNone/>
            </a:pPr>
            <a:endParaRPr lang="en-US" sz="2600" dirty="0" smtClean="0">
              <a:solidFill>
                <a:schemeClr val="tx1"/>
              </a:solidFill>
              <a:latin typeface="+mn-lt"/>
              <a:ea typeface="+mn-ea"/>
              <a:cs typeface="+mn-cs"/>
            </a:endParaRPr>
          </a:p>
          <a:p>
            <a:pPr>
              <a:buNone/>
            </a:pPr>
            <a:r>
              <a:rPr lang="en-US" sz="2600" dirty="0" smtClean="0">
                <a:solidFill>
                  <a:schemeClr val="tx1"/>
                </a:solidFill>
                <a:latin typeface="+mn-lt"/>
                <a:ea typeface="+mn-ea"/>
                <a:cs typeface="+mn-cs"/>
              </a:rPr>
              <a:t>It </a:t>
            </a:r>
            <a:r>
              <a:rPr lang="en-US" sz="2600" dirty="0">
                <a:solidFill>
                  <a:schemeClr val="tx1"/>
                </a:solidFill>
                <a:latin typeface="+mn-lt"/>
                <a:ea typeface="+mn-ea"/>
                <a:cs typeface="+mn-cs"/>
              </a:rPr>
              <a:t>is important that you strive to experience more positive than negative thoughts and emotions. The ratio should be in favor of positivity, not negativity.</a:t>
            </a:r>
          </a:p>
          <a:p>
            <a:pPr>
              <a:buNone/>
            </a:pPr>
            <a:endParaRPr lang="en-US" sz="2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Effects of Positivity</a:t>
            </a:r>
            <a:endParaRPr lang="en-US" dirty="0"/>
          </a:p>
        </p:txBody>
      </p:sp>
      <p:sp>
        <p:nvSpPr>
          <p:cNvPr id="3" name="Content Placeholder 2"/>
          <p:cNvSpPr>
            <a:spLocks noGrp="1"/>
          </p:cNvSpPr>
          <p:nvPr>
            <p:ph idx="1"/>
          </p:nvPr>
        </p:nvSpPr>
        <p:spPr/>
        <p:txBody>
          <a:bodyPr/>
          <a:lstStyle/>
          <a:p>
            <a:r>
              <a:rPr lang="en-US" dirty="0">
                <a:solidFill>
                  <a:schemeClr val="tx1"/>
                </a:solidFill>
                <a:latin typeface="+mn-lt"/>
                <a:ea typeface="+mn-ea"/>
                <a:cs typeface="+mn-cs"/>
              </a:rPr>
              <a:t> </a:t>
            </a:r>
            <a:r>
              <a:rPr lang="en-US" sz="3000" dirty="0" smtClean="0">
                <a:solidFill>
                  <a:schemeClr val="tx1"/>
                </a:solidFill>
                <a:latin typeface="+mn-lt"/>
                <a:ea typeface="+mn-ea"/>
                <a:cs typeface="+mn-cs"/>
              </a:rPr>
              <a:t>Positive </a:t>
            </a:r>
            <a:r>
              <a:rPr lang="en-US" sz="3000" dirty="0">
                <a:solidFill>
                  <a:schemeClr val="tx1"/>
                </a:solidFill>
                <a:latin typeface="+mn-lt"/>
                <a:ea typeface="+mn-ea"/>
                <a:cs typeface="+mn-cs"/>
              </a:rPr>
              <a:t>emotions broaden your sense of possibility and open your mind up to more options</a:t>
            </a:r>
            <a:r>
              <a:rPr lang="en-US" sz="3000" dirty="0" smtClean="0">
                <a:solidFill>
                  <a:schemeClr val="tx1"/>
                </a:solidFill>
                <a:latin typeface="+mn-lt"/>
                <a:ea typeface="+mn-ea"/>
                <a:cs typeface="+mn-cs"/>
              </a:rPr>
              <a:t>.</a:t>
            </a:r>
          </a:p>
          <a:p>
            <a:r>
              <a:rPr lang="en-US" sz="3000" dirty="0" smtClean="0"/>
              <a:t>P</a:t>
            </a:r>
            <a:r>
              <a:rPr lang="en-US" sz="3000" dirty="0" smtClean="0">
                <a:solidFill>
                  <a:schemeClr val="tx1"/>
                </a:solidFill>
                <a:latin typeface="+mn-lt"/>
                <a:ea typeface="+mn-ea"/>
                <a:cs typeface="+mn-cs"/>
              </a:rPr>
              <a:t>ositive </a:t>
            </a:r>
            <a:r>
              <a:rPr lang="en-US" sz="3000" dirty="0">
                <a:solidFill>
                  <a:schemeClr val="tx1"/>
                </a:solidFill>
                <a:latin typeface="+mn-lt"/>
                <a:ea typeface="+mn-ea"/>
                <a:cs typeface="+mn-cs"/>
              </a:rPr>
              <a:t>thoughts provide </a:t>
            </a:r>
            <a:r>
              <a:rPr lang="en-US" sz="3000" dirty="0" smtClean="0">
                <a:solidFill>
                  <a:schemeClr val="tx1"/>
                </a:solidFill>
                <a:latin typeface="+mn-lt"/>
                <a:ea typeface="+mn-ea"/>
                <a:cs typeface="+mn-cs"/>
              </a:rPr>
              <a:t>an </a:t>
            </a:r>
            <a:r>
              <a:rPr lang="en-US" sz="3000" dirty="0">
                <a:solidFill>
                  <a:schemeClr val="tx1"/>
                </a:solidFill>
                <a:latin typeface="+mn-lt"/>
                <a:ea typeface="+mn-ea"/>
                <a:cs typeface="+mn-cs"/>
              </a:rPr>
              <a:t>enhanced ability to build skills and develop resources for use later in life</a:t>
            </a:r>
            <a:r>
              <a:rPr lang="en-US" sz="3000" dirty="0" smtClean="0">
                <a:solidFill>
                  <a:schemeClr val="tx1"/>
                </a:solidFill>
                <a:latin typeface="+mn-lt"/>
                <a:ea typeface="+mn-ea"/>
                <a:cs typeface="+mn-cs"/>
              </a:rPr>
              <a:t>.</a:t>
            </a:r>
          </a:p>
          <a:p>
            <a:pPr algn="ctr">
              <a:buNone/>
            </a:pPr>
            <a:endParaRPr lang="en-US" sz="2400" dirty="0" smtClean="0">
              <a:solidFill>
                <a:schemeClr val="tx1"/>
              </a:solidFill>
              <a:latin typeface="+mn-lt"/>
              <a:ea typeface="+mn-ea"/>
              <a:cs typeface="+mn-cs"/>
            </a:endParaRPr>
          </a:p>
          <a:p>
            <a:pPr algn="ctr">
              <a:buNone/>
            </a:pPr>
            <a:endParaRPr lang="en-US" sz="2400" dirty="0"/>
          </a:p>
          <a:p>
            <a:pPr algn="ctr">
              <a:buNone/>
            </a:pPr>
            <a:r>
              <a:rPr lang="en-US" sz="2400" dirty="0" smtClean="0">
                <a:solidFill>
                  <a:schemeClr val="tx1"/>
                </a:solidFill>
                <a:latin typeface="+mn-lt"/>
                <a:ea typeface="+mn-ea"/>
                <a:cs typeface="+mn-cs"/>
              </a:rPr>
              <a:t>Barbara</a:t>
            </a:r>
            <a:r>
              <a:rPr lang="en-US" sz="2400" dirty="0">
                <a:solidFill>
                  <a:schemeClr val="tx1"/>
                </a:solidFill>
                <a:latin typeface="+mn-lt"/>
                <a:ea typeface="+mn-ea"/>
                <a:cs typeface="+mn-cs"/>
              </a:rPr>
              <a:t> </a:t>
            </a:r>
            <a:r>
              <a:rPr lang="en-US" sz="2400" dirty="0" smtClean="0">
                <a:solidFill>
                  <a:schemeClr val="tx1"/>
                </a:solidFill>
                <a:latin typeface="+mn-lt"/>
                <a:ea typeface="+mn-ea"/>
                <a:cs typeface="+mn-cs"/>
              </a:rPr>
              <a:t> Fredrickson </a:t>
            </a:r>
            <a:r>
              <a:rPr lang="en-US" sz="2400" dirty="0">
                <a:solidFill>
                  <a:schemeClr val="tx1"/>
                </a:solidFill>
                <a:latin typeface="+mn-lt"/>
                <a:ea typeface="+mn-ea"/>
                <a:cs typeface="+mn-cs"/>
              </a:rPr>
              <a:t>refers to this as the “broaden and build” theory because positive emotions </a:t>
            </a:r>
            <a:r>
              <a:rPr lang="en-US" sz="2400" i="1" dirty="0">
                <a:solidFill>
                  <a:schemeClr val="tx1"/>
                </a:solidFill>
                <a:latin typeface="+mn-lt"/>
                <a:ea typeface="+mn-ea"/>
                <a:cs typeface="+mn-cs"/>
              </a:rPr>
              <a:t>broaden</a:t>
            </a:r>
            <a:r>
              <a:rPr lang="en-US" sz="2400" dirty="0">
                <a:solidFill>
                  <a:schemeClr val="tx1"/>
                </a:solidFill>
                <a:latin typeface="+mn-lt"/>
                <a:ea typeface="+mn-ea"/>
                <a:cs typeface="+mn-cs"/>
              </a:rPr>
              <a:t> your sense of possibilities and open your mind, which in turn allows you to </a:t>
            </a:r>
            <a:r>
              <a:rPr lang="en-US" sz="2400" i="1" dirty="0">
                <a:solidFill>
                  <a:schemeClr val="tx1"/>
                </a:solidFill>
                <a:latin typeface="+mn-lt"/>
                <a:ea typeface="+mn-ea"/>
                <a:cs typeface="+mn-cs"/>
              </a:rPr>
              <a:t>build</a:t>
            </a:r>
            <a:r>
              <a:rPr lang="en-US" sz="2400" dirty="0">
                <a:solidFill>
                  <a:schemeClr val="tx1"/>
                </a:solidFill>
                <a:latin typeface="+mn-lt"/>
                <a:ea typeface="+mn-ea"/>
                <a:cs typeface="+mn-cs"/>
              </a:rPr>
              <a:t> new skills and resources that can provide value in other areas of your life.</a:t>
            </a: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latin typeface="+mj-lt"/>
                <a:ea typeface="+mj-ea"/>
                <a:cs typeface="+mj-cs"/>
              </a:rPr>
              <a:t>Achieving </a:t>
            </a:r>
            <a:r>
              <a:rPr lang="en-US" dirty="0">
                <a:solidFill>
                  <a:schemeClr val="tx2"/>
                </a:solidFill>
                <a:latin typeface="+mj-lt"/>
                <a:ea typeface="+mj-ea"/>
                <a:cs typeface="+mj-cs"/>
              </a:rPr>
              <a:t>Positivity </a:t>
            </a:r>
            <a:endParaRPr lang="en-US" dirty="0"/>
          </a:p>
        </p:txBody>
      </p:sp>
      <p:sp>
        <p:nvSpPr>
          <p:cNvPr id="3" name="Content Placeholder 2"/>
          <p:cNvSpPr>
            <a:spLocks noGrp="1"/>
          </p:cNvSpPr>
          <p:nvPr>
            <p:ph idx="1"/>
          </p:nvPr>
        </p:nvSpPr>
        <p:spPr/>
        <p:txBody>
          <a:bodyPr/>
          <a:lstStyle/>
          <a:p>
            <a:r>
              <a:rPr lang="en-US" sz="2400" b="1" dirty="0">
                <a:solidFill>
                  <a:schemeClr val="tx1"/>
                </a:solidFill>
                <a:latin typeface="+mn-lt"/>
                <a:ea typeface="+mn-ea"/>
                <a:cs typeface="+mn-cs"/>
              </a:rPr>
              <a:t>1. Be </a:t>
            </a:r>
            <a:r>
              <a:rPr lang="en-US" sz="2400" b="1" dirty="0" smtClean="0">
                <a:solidFill>
                  <a:schemeClr val="tx1"/>
                </a:solidFill>
                <a:latin typeface="+mn-lt"/>
                <a:ea typeface="+mn-ea"/>
                <a:cs typeface="+mn-cs"/>
              </a:rPr>
              <a:t>Mindful</a:t>
            </a:r>
          </a:p>
          <a:p>
            <a:pPr lvl="1"/>
            <a:r>
              <a:rPr lang="en-US" sz="2400" b="1" dirty="0">
                <a:solidFill>
                  <a:schemeClr val="tx1"/>
                </a:solidFill>
                <a:latin typeface="+mn-lt"/>
                <a:ea typeface="+mn-ea"/>
                <a:cs typeface="+mn-cs"/>
              </a:rPr>
              <a:t>Observe your thoughts:</a:t>
            </a:r>
            <a:r>
              <a:rPr lang="en-US" sz="2400" dirty="0">
                <a:solidFill>
                  <a:schemeClr val="tx1"/>
                </a:solidFill>
                <a:latin typeface="+mn-lt"/>
                <a:ea typeface="+mn-ea"/>
                <a:cs typeface="+mn-cs"/>
              </a:rPr>
              <a:t> Try not to label them as "good" or "bad" or get too invested. Watch them pass like traffic in your mind. Don't try to stop them or intervene.  </a:t>
            </a:r>
          </a:p>
          <a:p>
            <a:pPr lvl="1"/>
            <a:r>
              <a:rPr lang="en-US" sz="2400" b="1" dirty="0">
                <a:solidFill>
                  <a:schemeClr val="tx1"/>
                </a:solidFill>
                <a:latin typeface="+mn-lt"/>
                <a:ea typeface="+mn-ea"/>
                <a:cs typeface="+mn-cs"/>
              </a:rPr>
              <a:t>Do one thing at a time:</a:t>
            </a:r>
            <a:r>
              <a:rPr lang="en-US" sz="2400" dirty="0">
                <a:solidFill>
                  <a:schemeClr val="tx1"/>
                </a:solidFill>
                <a:latin typeface="+mn-lt"/>
                <a:ea typeface="+mn-ea"/>
                <a:cs typeface="+mn-cs"/>
              </a:rPr>
              <a:t> When you’re eating, for example, just eat. Don't watch TV or listen to music or work on your computer. Focus on the tastes and textures of the food in your mouth.</a:t>
            </a:r>
          </a:p>
          <a:p>
            <a:pPr lvl="1"/>
            <a:r>
              <a:rPr lang="en-US" sz="2400" b="1" dirty="0">
                <a:solidFill>
                  <a:schemeClr val="tx1"/>
                </a:solidFill>
                <a:latin typeface="+mn-lt"/>
                <a:ea typeface="+mn-ea"/>
                <a:cs typeface="+mn-cs"/>
              </a:rPr>
              <a:t>Do nothing: </a:t>
            </a:r>
            <a:r>
              <a:rPr lang="en-US" sz="2400" dirty="0">
                <a:solidFill>
                  <a:schemeClr val="tx1"/>
                </a:solidFill>
                <a:latin typeface="+mn-lt"/>
                <a:ea typeface="+mn-ea"/>
                <a:cs typeface="+mn-cs"/>
              </a:rPr>
              <a:t>Every day, set aside 5-10 minutes to sit with yourself and just do nothing. No phone, no book, no TV, no music. Only you and your thoughts.</a:t>
            </a:r>
          </a:p>
          <a:p>
            <a:endParaRPr 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800" b="1" dirty="0">
                <a:solidFill>
                  <a:schemeClr val="tx1"/>
                </a:solidFill>
                <a:latin typeface="+mn-lt"/>
                <a:ea typeface="+mn-ea"/>
                <a:cs typeface="+mn-cs"/>
              </a:rPr>
              <a:t>2. Practice Gratitude</a:t>
            </a:r>
            <a:endParaRPr lang="en-US" sz="2800" dirty="0">
              <a:solidFill>
                <a:schemeClr val="tx1"/>
              </a:solidFill>
              <a:latin typeface="+mn-lt"/>
              <a:ea typeface="+mn-ea"/>
              <a:cs typeface="+mn-cs"/>
            </a:endParaRPr>
          </a:p>
          <a:p>
            <a:pPr lvl="1"/>
            <a:r>
              <a:rPr lang="en-US" sz="2400" dirty="0">
                <a:solidFill>
                  <a:schemeClr val="tx1"/>
                </a:solidFill>
                <a:latin typeface="+mn-lt"/>
                <a:ea typeface="+mn-ea"/>
                <a:cs typeface="+mn-cs"/>
              </a:rPr>
              <a:t>Practicing gratitude is surprisingly simple. Find a time of day that suits you (the last thing at night works best) and write down three things for which you are grateful.</a:t>
            </a:r>
          </a:p>
          <a:p>
            <a:pPr lvl="1"/>
            <a:r>
              <a:rPr lang="en-US" sz="2400" dirty="0">
                <a:solidFill>
                  <a:schemeClr val="tx1"/>
                </a:solidFill>
                <a:latin typeface="+mn-lt"/>
                <a:ea typeface="+mn-ea"/>
                <a:cs typeface="+mn-cs"/>
              </a:rPr>
              <a:t>You may choose something as small as a hot shower or the coffee you drank on your way to work, or as general as support from your friends and family. If you’re unable to get out of bed due to mental or physical illness, be thankful that you have a soft pillow and a comforting space to rest and recover.</a:t>
            </a:r>
          </a:p>
          <a:p>
            <a:endParaRPr lang="en-US" sz="2400" dirty="0"/>
          </a:p>
        </p:txBody>
      </p:sp>
      <p:sp>
        <p:nvSpPr>
          <p:cNvPr id="4" name="Title 1"/>
          <p:cNvSpPr>
            <a:spLocks noGrp="1"/>
          </p:cNvSpPr>
          <p:nvPr>
            <p:ph type="title"/>
          </p:nvPr>
        </p:nvSpPr>
        <p:spPr/>
        <p:txBody>
          <a:bodyPr/>
          <a:lstStyle/>
          <a:p>
            <a:r>
              <a:rPr lang="en-US" dirty="0" smtClean="0">
                <a:solidFill>
                  <a:schemeClr val="tx2"/>
                </a:solidFill>
                <a:latin typeface="+mj-lt"/>
                <a:ea typeface="+mj-ea"/>
                <a:cs typeface="+mj-cs"/>
              </a:rPr>
              <a:t>Achieving Positivity (2)</a:t>
            </a:r>
            <a:r>
              <a:rPr lang="en-US" dirty="0">
                <a:solidFill>
                  <a:schemeClr val="tx2"/>
                </a:solidFill>
                <a:latin typeface="+mj-lt"/>
                <a:ea typeface="+mj-ea"/>
                <a:cs typeface="+mj-cs"/>
              </a:rPr>
              <a:t>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752600"/>
            <a:ext cx="7772400" cy="5105400"/>
          </a:xfrm>
        </p:spPr>
        <p:txBody>
          <a:bodyPr/>
          <a:lstStyle/>
          <a:p>
            <a:r>
              <a:rPr lang="en-US" b="1" dirty="0">
                <a:solidFill>
                  <a:schemeClr val="tx1"/>
                </a:solidFill>
                <a:latin typeface="+mn-lt"/>
                <a:ea typeface="+mn-ea"/>
                <a:cs typeface="+mn-cs"/>
              </a:rPr>
              <a:t>3. Journal</a:t>
            </a:r>
            <a:endParaRPr lang="en-US" dirty="0">
              <a:solidFill>
                <a:schemeClr val="tx1"/>
              </a:solidFill>
              <a:latin typeface="+mn-lt"/>
              <a:ea typeface="+mn-ea"/>
              <a:cs typeface="+mn-cs"/>
            </a:endParaRPr>
          </a:p>
          <a:p>
            <a:pPr lvl="1">
              <a:buNone/>
            </a:pPr>
            <a:r>
              <a:rPr lang="en-US" dirty="0" smtClean="0">
                <a:solidFill>
                  <a:schemeClr val="tx1"/>
                </a:solidFill>
                <a:latin typeface="+mn-lt"/>
                <a:ea typeface="+mn-ea"/>
                <a:cs typeface="+mn-cs"/>
              </a:rPr>
              <a:t>  During challenging times , starting </a:t>
            </a:r>
            <a:r>
              <a:rPr lang="en-US" dirty="0">
                <a:solidFill>
                  <a:schemeClr val="tx1"/>
                </a:solidFill>
                <a:latin typeface="+mn-lt"/>
                <a:ea typeface="+mn-ea"/>
                <a:cs typeface="+mn-cs"/>
              </a:rPr>
              <a:t>a positivity journal could help </a:t>
            </a:r>
            <a:r>
              <a:rPr lang="en-US" dirty="0" smtClean="0">
                <a:solidFill>
                  <a:schemeClr val="tx1"/>
                </a:solidFill>
                <a:latin typeface="+mn-lt"/>
                <a:ea typeface="+mn-ea"/>
                <a:cs typeface="+mn-cs"/>
              </a:rPr>
              <a:t>achieve </a:t>
            </a:r>
            <a:r>
              <a:rPr lang="en-US" dirty="0">
                <a:solidFill>
                  <a:schemeClr val="tx1"/>
                </a:solidFill>
                <a:latin typeface="+mn-lt"/>
                <a:ea typeface="+mn-ea"/>
                <a:cs typeface="+mn-cs"/>
              </a:rPr>
              <a:t>a happier mindset. </a:t>
            </a:r>
            <a:r>
              <a:rPr lang="en-US" dirty="0"/>
              <a:t>K</a:t>
            </a:r>
            <a:r>
              <a:rPr lang="en-US" dirty="0" smtClean="0">
                <a:solidFill>
                  <a:schemeClr val="tx1"/>
                </a:solidFill>
                <a:latin typeface="+mn-lt"/>
                <a:ea typeface="+mn-ea"/>
                <a:cs typeface="+mn-cs"/>
              </a:rPr>
              <a:t>eep gratitude </a:t>
            </a:r>
            <a:r>
              <a:rPr lang="en-US" dirty="0">
                <a:solidFill>
                  <a:schemeClr val="tx1"/>
                </a:solidFill>
                <a:latin typeface="+mn-lt"/>
                <a:ea typeface="+mn-ea"/>
                <a:cs typeface="+mn-cs"/>
              </a:rPr>
              <a:t>lists here, jot down inspiring quotes and collect images that make you feel good.</a:t>
            </a:r>
          </a:p>
          <a:p>
            <a:pPr lvl="1">
              <a:buNone/>
            </a:pPr>
            <a:endParaRPr lang="en-US" dirty="0" smtClean="0"/>
          </a:p>
          <a:p>
            <a:pPr lvl="1">
              <a:buNone/>
            </a:pPr>
            <a:r>
              <a:rPr lang="en-US" dirty="0" smtClean="0"/>
              <a:t>  H</a:t>
            </a:r>
            <a:r>
              <a:rPr lang="en-US" dirty="0" smtClean="0">
                <a:solidFill>
                  <a:schemeClr val="tx1"/>
                </a:solidFill>
                <a:latin typeface="+mn-lt"/>
                <a:ea typeface="+mn-ea"/>
                <a:cs typeface="+mn-cs"/>
              </a:rPr>
              <a:t>aving </a:t>
            </a:r>
            <a:r>
              <a:rPr lang="en-US" dirty="0">
                <a:solidFill>
                  <a:schemeClr val="tx1"/>
                </a:solidFill>
                <a:latin typeface="+mn-lt"/>
                <a:ea typeface="+mn-ea"/>
                <a:cs typeface="+mn-cs"/>
              </a:rPr>
              <a:t>a </a:t>
            </a:r>
            <a:r>
              <a:rPr lang="en-US" dirty="0" smtClean="0">
                <a:solidFill>
                  <a:schemeClr val="tx1"/>
                </a:solidFill>
                <a:latin typeface="+mn-lt"/>
                <a:ea typeface="+mn-ea"/>
                <a:cs typeface="+mn-cs"/>
              </a:rPr>
              <a:t>bad day ? </a:t>
            </a:r>
          </a:p>
          <a:p>
            <a:pPr lvl="2" algn="r">
              <a:buNone/>
            </a:pPr>
            <a:r>
              <a:rPr lang="en-US" dirty="0" smtClean="0">
                <a:solidFill>
                  <a:schemeClr val="tx1"/>
                </a:solidFill>
                <a:latin typeface="+mn-lt"/>
                <a:ea typeface="+mn-ea"/>
                <a:cs typeface="+mn-cs"/>
              </a:rPr>
              <a:t>Just look </a:t>
            </a:r>
            <a:r>
              <a:rPr lang="en-US" dirty="0">
                <a:solidFill>
                  <a:schemeClr val="tx1"/>
                </a:solidFill>
                <a:latin typeface="+mn-lt"/>
                <a:ea typeface="+mn-ea"/>
                <a:cs typeface="+mn-cs"/>
              </a:rPr>
              <a:t>back at your positivity journal and know that there are things in life to feel good about.</a:t>
            </a:r>
          </a:p>
          <a:p>
            <a:endParaRPr lang="en-US" dirty="0"/>
          </a:p>
        </p:txBody>
      </p:sp>
      <p:sp>
        <p:nvSpPr>
          <p:cNvPr id="4" name="Title 1"/>
          <p:cNvSpPr>
            <a:spLocks noGrp="1"/>
          </p:cNvSpPr>
          <p:nvPr>
            <p:ph type="title"/>
          </p:nvPr>
        </p:nvSpPr>
        <p:spPr/>
        <p:txBody>
          <a:bodyPr/>
          <a:lstStyle/>
          <a:p>
            <a:r>
              <a:rPr lang="en-US" dirty="0" smtClean="0">
                <a:solidFill>
                  <a:schemeClr val="tx2"/>
                </a:solidFill>
                <a:latin typeface="+mj-lt"/>
                <a:ea typeface="+mj-ea"/>
                <a:cs typeface="+mj-cs"/>
              </a:rPr>
              <a:t>Achieving </a:t>
            </a:r>
            <a:r>
              <a:rPr lang="en-US" dirty="0">
                <a:solidFill>
                  <a:schemeClr val="tx2"/>
                </a:solidFill>
                <a:latin typeface="+mj-lt"/>
                <a:ea typeface="+mj-ea"/>
                <a:cs typeface="+mj-cs"/>
              </a:rPr>
              <a:t>Positivity </a:t>
            </a:r>
            <a:r>
              <a:rPr lang="en-US" dirty="0" smtClean="0">
                <a:solidFill>
                  <a:schemeClr val="tx2"/>
                </a:solidFill>
                <a:latin typeface="+mj-lt"/>
                <a:ea typeface="+mj-ea"/>
                <a:cs typeface="+mj-cs"/>
              </a:rPr>
              <a:t>(3)</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8" y="2071678"/>
            <a:ext cx="7772400" cy="2857520"/>
          </a:xfrm>
        </p:spPr>
        <p:txBody>
          <a:bodyPr/>
          <a:lstStyle/>
          <a:p>
            <a:r>
              <a:rPr lang="en-US" sz="5400" dirty="0" smtClean="0">
                <a:solidFill>
                  <a:schemeClr val="tx2"/>
                </a:solidFill>
                <a:latin typeface="+mj-lt"/>
                <a:ea typeface="+mj-ea"/>
                <a:cs typeface="+mj-cs"/>
              </a:rPr>
              <a:t>“Celebrate </a:t>
            </a:r>
            <a:r>
              <a:rPr lang="en-US" sz="5400" dirty="0">
                <a:solidFill>
                  <a:schemeClr val="tx2"/>
                </a:solidFill>
                <a:latin typeface="+mj-lt"/>
                <a:ea typeface="+mj-ea"/>
                <a:cs typeface="+mj-cs"/>
              </a:rPr>
              <a:t>the positives and learn from the </a:t>
            </a:r>
            <a:r>
              <a:rPr lang="en-US" sz="5400" dirty="0" smtClean="0">
                <a:solidFill>
                  <a:schemeClr val="tx2"/>
                </a:solidFill>
                <a:latin typeface="+mj-lt"/>
                <a:ea typeface="+mj-ea"/>
                <a:cs typeface="+mj-cs"/>
              </a:rPr>
              <a:t>negatives”</a:t>
            </a:r>
            <a:endParaRPr lang="en-US" sz="5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7224" y="214290"/>
            <a:ext cx="7974219" cy="1200329"/>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3600" dirty="0">
                <a:solidFill>
                  <a:schemeClr val="tx2"/>
                </a:solidFill>
                <a:latin typeface="+mj-lt"/>
              </a:rPr>
              <a:t>Turning Negative Thoughts </a:t>
            </a:r>
            <a:endParaRPr lang="en-US" sz="3600" dirty="0" smtClean="0">
              <a:solidFill>
                <a:schemeClr val="tx2"/>
              </a:solidFill>
              <a:latin typeface="+mj-lt"/>
            </a:endParaRPr>
          </a:p>
          <a:p>
            <a:pPr algn="ctr"/>
            <a:r>
              <a:rPr lang="en-US" sz="3600" dirty="0" smtClean="0">
                <a:solidFill>
                  <a:schemeClr val="tx2"/>
                </a:solidFill>
                <a:latin typeface="+mj-lt"/>
              </a:rPr>
              <a:t>into </a:t>
            </a:r>
            <a:r>
              <a:rPr lang="en-US" sz="3600" dirty="0">
                <a:solidFill>
                  <a:schemeClr val="tx2"/>
                </a:solidFill>
                <a:latin typeface="+mj-lt"/>
              </a:rPr>
              <a:t>Positive Thoughts </a:t>
            </a:r>
            <a:endParaRPr lang="en-US" sz="3600" cap="all" spc="0" dirty="0">
              <a:ln w="0"/>
              <a:solidFill>
                <a:schemeClr val="tx2"/>
              </a:solidFill>
              <a:effectLst>
                <a:reflection blurRad="12700" stA="50000" endPos="50000" dist="5000" dir="5400000" sy="-100000" rotWithShape="0"/>
              </a:effectLst>
              <a:latin typeface="+mj-lt"/>
            </a:endParaRPr>
          </a:p>
        </p:txBody>
      </p:sp>
      <p:sp>
        <p:nvSpPr>
          <p:cNvPr id="3" name="TextBox 2"/>
          <p:cNvSpPr txBox="1"/>
          <p:nvPr/>
        </p:nvSpPr>
        <p:spPr>
          <a:xfrm>
            <a:off x="1071538" y="1714488"/>
            <a:ext cx="7500990" cy="5262979"/>
          </a:xfrm>
          <a:prstGeom prst="rect">
            <a:avLst/>
          </a:prstGeom>
          <a:noFill/>
        </p:spPr>
        <p:txBody>
          <a:bodyPr wrap="square" rtlCol="0">
            <a:spAutoFit/>
          </a:bodyPr>
          <a:lstStyle/>
          <a:p>
            <a:r>
              <a:rPr lang="en-US" sz="2800" b="1" dirty="0" smtClean="0"/>
              <a:t>1. Accept </a:t>
            </a:r>
            <a:r>
              <a:rPr lang="en-US" sz="2800" b="1" dirty="0"/>
              <a:t>that life doesn’t always go as </a:t>
            </a:r>
            <a:r>
              <a:rPr lang="en-US" sz="2800" b="1" dirty="0" smtClean="0"/>
              <a:t>planned</a:t>
            </a:r>
          </a:p>
          <a:p>
            <a:pPr lvl="1"/>
            <a:r>
              <a:rPr lang="en-US" sz="3200" dirty="0"/>
              <a:t>Some people struggle when things don’t go their </a:t>
            </a:r>
            <a:r>
              <a:rPr lang="en-US" sz="3200" dirty="0" smtClean="0"/>
              <a:t>way and prefer </a:t>
            </a:r>
            <a:r>
              <a:rPr lang="en-US" sz="3200" dirty="0"/>
              <a:t>for the entire world to be in balance. If </a:t>
            </a:r>
            <a:r>
              <a:rPr lang="en-US" sz="3200" dirty="0" smtClean="0"/>
              <a:t> not careful</a:t>
            </a:r>
            <a:r>
              <a:rPr lang="en-US" sz="3200" dirty="0"/>
              <a:t>, one negative issue can snowball into a personal crisis. </a:t>
            </a:r>
            <a:endParaRPr lang="en-US" sz="3200" dirty="0" smtClean="0"/>
          </a:p>
          <a:p>
            <a:pPr lvl="1"/>
            <a:endParaRPr lang="en-US" sz="3200" dirty="0"/>
          </a:p>
          <a:p>
            <a:pPr lvl="1" algn="ctr"/>
            <a:r>
              <a:rPr lang="en-US" sz="3200" dirty="0" smtClean="0"/>
              <a:t>Staying </a:t>
            </a:r>
            <a:r>
              <a:rPr lang="en-US" sz="3200" dirty="0"/>
              <a:t>aware of their surroundings and staying focused on the big picture can help avoid the negative spiraling.</a:t>
            </a:r>
          </a:p>
          <a:p>
            <a:pPr lvl="1"/>
            <a:endParaRPr lang="en-US" sz="2400" dirty="0" smtClean="0"/>
          </a:p>
          <a:p>
            <a:endParaRPr lang="en-US"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Continued…</a:t>
            </a:r>
            <a:endParaRPr lang="en-US" dirty="0"/>
          </a:p>
        </p:txBody>
      </p:sp>
      <p:sp>
        <p:nvSpPr>
          <p:cNvPr id="3" name="Content Placeholder 2"/>
          <p:cNvSpPr>
            <a:spLocks noGrp="1"/>
          </p:cNvSpPr>
          <p:nvPr>
            <p:ph idx="1"/>
          </p:nvPr>
        </p:nvSpPr>
        <p:spPr/>
        <p:txBody>
          <a:bodyPr/>
          <a:lstStyle/>
          <a:p>
            <a:pPr marL="222250" lvl="1" indent="-222250">
              <a:buClr>
                <a:schemeClr val="hlink"/>
              </a:buClr>
            </a:pPr>
            <a:r>
              <a:rPr lang="en-US" sz="3200" dirty="0" smtClean="0"/>
              <a:t>Others who tend to be very set in their ways may also find it difficult to deal with roadblocks as it  doesn’t allow them a lot of flexibility for change, so when change is forced upon them, they tend to resist. </a:t>
            </a:r>
          </a:p>
          <a:p>
            <a:pPr marL="222250" lvl="1" indent="-222250" algn="r">
              <a:buClr>
                <a:schemeClr val="hlink"/>
              </a:buClr>
              <a:buNone/>
            </a:pPr>
            <a:endParaRPr lang="en-US" sz="3200" dirty="0"/>
          </a:p>
          <a:p>
            <a:pPr marL="222250" lvl="1" indent="-222250" algn="r">
              <a:buClr>
                <a:schemeClr val="hlink"/>
              </a:buClr>
              <a:buNone/>
            </a:pPr>
            <a:r>
              <a:rPr lang="en-US" sz="3200" dirty="0" smtClean="0"/>
              <a:t>The key to overcome this is to be open to new and unexpected things, and to attempt to roll with the changes.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Meaning of negativity</a:t>
            </a:r>
            <a:endParaRPr lang="en-US" dirty="0"/>
          </a:p>
        </p:txBody>
      </p:sp>
      <p:sp>
        <p:nvSpPr>
          <p:cNvPr id="3" name="Content Placeholder 2"/>
          <p:cNvSpPr>
            <a:spLocks noGrp="1"/>
          </p:cNvSpPr>
          <p:nvPr>
            <p:ph idx="1"/>
          </p:nvPr>
        </p:nvSpPr>
        <p:spPr>
          <a:xfrm>
            <a:off x="1142976" y="1643050"/>
            <a:ext cx="7772400" cy="4114800"/>
          </a:xfrm>
        </p:spPr>
        <p:txBody>
          <a:bodyPr/>
          <a:lstStyle/>
          <a:p>
            <a:r>
              <a:rPr lang="en-US" dirty="0">
                <a:solidFill>
                  <a:schemeClr val="tx1"/>
                </a:solidFill>
                <a:latin typeface="+mn-lt"/>
                <a:ea typeface="+mn-ea"/>
                <a:cs typeface="+mn-cs"/>
              </a:rPr>
              <a:t>Negativity is the tendency to be downbeat, disagreeable and skeptical. It is a pessimistic attitude that always expects the worst.</a:t>
            </a:r>
          </a:p>
          <a:p>
            <a:r>
              <a:rPr lang="en-US" dirty="0" smtClean="0"/>
              <a:t/>
            </a:r>
            <a:br>
              <a:rPr lang="en-US" dirty="0" smtClean="0"/>
            </a:br>
            <a:endParaRPr lang="en-US" dirty="0"/>
          </a:p>
        </p:txBody>
      </p:sp>
      <p:sp>
        <p:nvSpPr>
          <p:cNvPr id="1029" name="AutoShape 5" descr="https://qphs.fs.quoracdn.net/main-qimg-3f40a7d9abd6630bd8341e4186d96ce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1" name="AutoShape 7" descr="https://qphs.fs.quoracdn.net/main-qimg-3f40a7d9abd6630bd8341e4186d96ce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3" name="AutoShape 9" descr="https://qphs.fs.quoracdn.net/main-qimg-3f40a7d9abd6630bd8341e4186d96ce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5" name="AutoShape 11" descr="https://qphs.fs.quoracdn.net/main-qimg-3f40a7d9abd6630bd8341e4186d96ce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7" name="AutoShape 13" descr="https://qphs.fs.quoracdn.net/main-qimg-3f40a7d9abd6630bd8341e4186d96ce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9" name="Picture 15" descr="https://qphs.fs.quoracdn.net/main-qimg-3f40a7d9abd6630bd8341e4186d96ce1-c"/>
          <p:cNvPicPr>
            <a:picLocks noChangeAspect="1" noChangeArrowheads="1"/>
          </p:cNvPicPr>
          <p:nvPr/>
        </p:nvPicPr>
        <p:blipFill>
          <a:blip r:embed="rId2"/>
          <a:srcRect/>
          <a:stretch>
            <a:fillRect/>
          </a:stretch>
        </p:blipFill>
        <p:spPr bwMode="auto">
          <a:xfrm>
            <a:off x="2143108" y="3286124"/>
            <a:ext cx="4786322" cy="3390311"/>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Continued…</a:t>
            </a:r>
            <a:endParaRPr lang="en-US" dirty="0"/>
          </a:p>
        </p:txBody>
      </p:sp>
      <p:sp>
        <p:nvSpPr>
          <p:cNvPr id="3" name="Content Placeholder 2"/>
          <p:cNvSpPr>
            <a:spLocks noGrp="1"/>
          </p:cNvSpPr>
          <p:nvPr>
            <p:ph idx="1"/>
          </p:nvPr>
        </p:nvSpPr>
        <p:spPr>
          <a:xfrm>
            <a:off x="1071538" y="1643050"/>
            <a:ext cx="7772400" cy="4114800"/>
          </a:xfrm>
        </p:spPr>
        <p:txBody>
          <a:bodyPr/>
          <a:lstStyle/>
          <a:p>
            <a:pPr>
              <a:buNone/>
            </a:pPr>
            <a:r>
              <a:rPr lang="en-US" b="1" dirty="0" smtClean="0"/>
              <a:t>2. </a:t>
            </a:r>
            <a:r>
              <a:rPr lang="en-US" b="1" dirty="0" smtClean="0">
                <a:solidFill>
                  <a:schemeClr val="tx1"/>
                </a:solidFill>
                <a:latin typeface="+mn-lt"/>
                <a:ea typeface="+mn-ea"/>
                <a:cs typeface="+mn-cs"/>
              </a:rPr>
              <a:t>Change </a:t>
            </a:r>
            <a:r>
              <a:rPr lang="en-US" b="1" dirty="0">
                <a:solidFill>
                  <a:schemeClr val="tx1"/>
                </a:solidFill>
                <a:latin typeface="+mn-lt"/>
                <a:ea typeface="+mn-ea"/>
                <a:cs typeface="+mn-cs"/>
              </a:rPr>
              <a:t>your </a:t>
            </a:r>
            <a:r>
              <a:rPr lang="en-US" b="1" dirty="0" smtClean="0">
                <a:solidFill>
                  <a:schemeClr val="tx1"/>
                </a:solidFill>
                <a:latin typeface="+mn-lt"/>
                <a:ea typeface="+mn-ea"/>
                <a:cs typeface="+mn-cs"/>
              </a:rPr>
              <a:t>perspective</a:t>
            </a:r>
          </a:p>
          <a:p>
            <a:pPr algn="ctr">
              <a:buNone/>
            </a:pPr>
            <a:r>
              <a:rPr lang="en-US" dirty="0">
                <a:solidFill>
                  <a:schemeClr val="tx1"/>
                </a:solidFill>
                <a:latin typeface="+mn-lt"/>
                <a:ea typeface="+mn-ea"/>
                <a:cs typeface="+mn-cs"/>
              </a:rPr>
              <a:t>Life is all about our perception of the things we encounter each and every day.</a:t>
            </a:r>
          </a:p>
          <a:p>
            <a:pPr algn="r">
              <a:buNone/>
            </a:pPr>
            <a:endParaRPr lang="en-US" dirty="0" smtClean="0">
              <a:solidFill>
                <a:schemeClr val="tx1"/>
              </a:solidFill>
              <a:latin typeface="+mn-lt"/>
              <a:ea typeface="+mn-ea"/>
              <a:cs typeface="+mn-cs"/>
            </a:endParaRPr>
          </a:p>
          <a:p>
            <a:pPr algn="r">
              <a:buNone/>
            </a:pPr>
            <a:r>
              <a:rPr lang="en-US" dirty="0" smtClean="0">
                <a:solidFill>
                  <a:schemeClr val="tx1"/>
                </a:solidFill>
                <a:latin typeface="+mn-lt"/>
                <a:ea typeface="+mn-ea"/>
                <a:cs typeface="+mn-cs"/>
              </a:rPr>
              <a:t>If </a:t>
            </a:r>
            <a:r>
              <a:rPr lang="en-US" dirty="0">
                <a:solidFill>
                  <a:schemeClr val="tx1"/>
                </a:solidFill>
                <a:latin typeface="+mn-lt"/>
                <a:ea typeface="+mn-ea"/>
                <a:cs typeface="+mn-cs"/>
              </a:rPr>
              <a:t>your inner voices keep sending negative messages, it’s time to change the channel. </a:t>
            </a:r>
            <a:endParaRPr lang="en-US" dirty="0" smtClean="0">
              <a:solidFill>
                <a:schemeClr val="tx1"/>
              </a:solidFill>
              <a:latin typeface="+mn-lt"/>
              <a:ea typeface="+mn-ea"/>
              <a:cs typeface="+mn-cs"/>
            </a:endParaRPr>
          </a:p>
          <a:p>
            <a:pPr algn="just">
              <a:buNone/>
            </a:pPr>
            <a:endParaRPr lang="en-US" sz="2800" dirty="0" smtClean="0">
              <a:solidFill>
                <a:schemeClr val="tx1"/>
              </a:solidFill>
              <a:latin typeface="+mn-lt"/>
              <a:ea typeface="+mn-ea"/>
              <a:cs typeface="+mn-cs"/>
            </a:endParaRPr>
          </a:p>
          <a:p>
            <a:pPr algn="just">
              <a:buNone/>
            </a:pPr>
            <a:r>
              <a:rPr lang="en-US" sz="2800" dirty="0" smtClean="0">
                <a:solidFill>
                  <a:schemeClr val="tx1"/>
                </a:solidFill>
                <a:latin typeface="+mn-lt"/>
                <a:ea typeface="+mn-ea"/>
                <a:cs typeface="+mn-cs"/>
              </a:rPr>
              <a:t>Surround </a:t>
            </a:r>
            <a:r>
              <a:rPr lang="en-US" sz="2800" dirty="0">
                <a:solidFill>
                  <a:schemeClr val="tx1"/>
                </a:solidFill>
                <a:latin typeface="+mn-lt"/>
                <a:ea typeface="+mn-ea"/>
                <a:cs typeface="+mn-cs"/>
              </a:rPr>
              <a:t>yourself with positive people, read a self-help book or try meditation to calm the negative in your mind. Look for the good in every situation.</a:t>
            </a:r>
          </a:p>
          <a:p>
            <a:pPr>
              <a:buNone/>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Continued ….</a:t>
            </a:r>
            <a:endParaRPr lang="en-US" dirty="0"/>
          </a:p>
        </p:txBody>
      </p:sp>
      <p:sp>
        <p:nvSpPr>
          <p:cNvPr id="3" name="Content Placeholder 2"/>
          <p:cNvSpPr>
            <a:spLocks noGrp="1"/>
          </p:cNvSpPr>
          <p:nvPr>
            <p:ph idx="1"/>
          </p:nvPr>
        </p:nvSpPr>
        <p:spPr/>
        <p:txBody>
          <a:bodyPr/>
          <a:lstStyle/>
          <a:p>
            <a:pPr>
              <a:buNone/>
            </a:pPr>
            <a:r>
              <a:rPr lang="en-US" b="1" dirty="0" smtClean="0">
                <a:solidFill>
                  <a:schemeClr val="tx1"/>
                </a:solidFill>
                <a:latin typeface="+mn-lt"/>
                <a:ea typeface="+mn-ea"/>
                <a:cs typeface="+mn-cs"/>
              </a:rPr>
              <a:t>3. Learn </a:t>
            </a:r>
            <a:r>
              <a:rPr lang="en-US" b="1" dirty="0">
                <a:solidFill>
                  <a:schemeClr val="tx1"/>
                </a:solidFill>
                <a:latin typeface="+mn-lt"/>
                <a:ea typeface="+mn-ea"/>
                <a:cs typeface="+mn-cs"/>
              </a:rPr>
              <a:t>from your </a:t>
            </a:r>
            <a:r>
              <a:rPr lang="en-US" b="1" dirty="0" smtClean="0">
                <a:solidFill>
                  <a:schemeClr val="tx1"/>
                </a:solidFill>
                <a:latin typeface="+mn-lt"/>
                <a:ea typeface="+mn-ea"/>
                <a:cs typeface="+mn-cs"/>
              </a:rPr>
              <a:t>failures</a:t>
            </a:r>
          </a:p>
          <a:p>
            <a:pPr>
              <a:buNone/>
            </a:pPr>
            <a:r>
              <a:rPr lang="en-US" sz="2800" dirty="0" smtClean="0">
                <a:solidFill>
                  <a:schemeClr val="tx1"/>
                </a:solidFill>
                <a:latin typeface="+mn-lt"/>
                <a:ea typeface="+mn-ea"/>
                <a:cs typeface="+mn-cs"/>
              </a:rPr>
              <a:t>   Absolutely </a:t>
            </a:r>
            <a:r>
              <a:rPr lang="en-US" sz="2800" dirty="0">
                <a:solidFill>
                  <a:schemeClr val="tx1"/>
                </a:solidFill>
                <a:latin typeface="+mn-lt"/>
                <a:ea typeface="+mn-ea"/>
                <a:cs typeface="+mn-cs"/>
              </a:rPr>
              <a:t>everything we experience can fall into one of two categories: </a:t>
            </a:r>
            <a:r>
              <a:rPr lang="en-US" sz="2800" i="1" dirty="0">
                <a:solidFill>
                  <a:schemeClr val="tx1"/>
                </a:solidFill>
                <a:latin typeface="+mn-lt"/>
                <a:ea typeface="+mn-ea"/>
                <a:cs typeface="+mn-cs"/>
              </a:rPr>
              <a:t>a positive or negative experience</a:t>
            </a:r>
            <a:r>
              <a:rPr lang="en-US" sz="2800" dirty="0">
                <a:solidFill>
                  <a:schemeClr val="tx1"/>
                </a:solidFill>
                <a:latin typeface="+mn-lt"/>
                <a:ea typeface="+mn-ea"/>
                <a:cs typeface="+mn-cs"/>
              </a:rPr>
              <a:t>. If we can train ourselves to enjoy and celebrate the positive things while we learn from the negatives, we put ourselves in a much better position to succeed.</a:t>
            </a:r>
          </a:p>
          <a:p>
            <a:pPr algn="ctr">
              <a:buNone/>
            </a:pPr>
            <a:endParaRPr lang="en-US" sz="2800" dirty="0" smtClean="0">
              <a:solidFill>
                <a:schemeClr val="tx1"/>
              </a:solidFill>
              <a:latin typeface="+mn-lt"/>
              <a:ea typeface="+mn-ea"/>
              <a:cs typeface="+mn-cs"/>
            </a:endParaRPr>
          </a:p>
          <a:p>
            <a:pPr algn="ctr">
              <a:buNone/>
            </a:pPr>
            <a:r>
              <a:rPr lang="en-US" sz="2800" dirty="0" smtClean="0">
                <a:solidFill>
                  <a:schemeClr val="tx1"/>
                </a:solidFill>
                <a:latin typeface="+mn-lt"/>
                <a:ea typeface="+mn-ea"/>
                <a:cs typeface="+mn-cs"/>
              </a:rPr>
              <a:t>Each time you have a roadblock, think about the knowledge and insight you have gained about a person situation or experience. </a:t>
            </a:r>
          </a:p>
          <a:p>
            <a:pPr>
              <a:buNone/>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Bonus tips</a:t>
            </a:r>
            <a:endParaRPr lang="en-US" dirty="0"/>
          </a:p>
        </p:txBody>
      </p:sp>
      <p:sp>
        <p:nvSpPr>
          <p:cNvPr id="3" name="Content Placeholder 2"/>
          <p:cNvSpPr>
            <a:spLocks noGrp="1"/>
          </p:cNvSpPr>
          <p:nvPr>
            <p:ph idx="1"/>
          </p:nvPr>
        </p:nvSpPr>
        <p:spPr/>
        <p:txBody>
          <a:bodyPr/>
          <a:lstStyle/>
          <a:p>
            <a:r>
              <a:rPr lang="en-US" sz="2400" b="1" dirty="0">
                <a:solidFill>
                  <a:schemeClr val="tx1"/>
                </a:solidFill>
                <a:latin typeface="+mn-lt"/>
                <a:ea typeface="+mn-ea"/>
                <a:cs typeface="+mn-cs"/>
              </a:rPr>
              <a:t> Learn to recognize what is REAL.</a:t>
            </a:r>
            <a:r>
              <a:rPr lang="en-US" sz="2400" dirty="0">
                <a:solidFill>
                  <a:schemeClr val="tx1"/>
                </a:solidFill>
                <a:latin typeface="+mn-lt"/>
                <a:ea typeface="+mn-ea"/>
                <a:cs typeface="+mn-cs"/>
              </a:rPr>
              <a:t> See both the good and the bad in the world. The more you become a realistic optimist, the more you will be able to focus your energy on the positive.</a:t>
            </a:r>
          </a:p>
          <a:p>
            <a:r>
              <a:rPr lang="en-US" sz="2400" b="1" dirty="0" smtClean="0">
                <a:solidFill>
                  <a:schemeClr val="tx1"/>
                </a:solidFill>
                <a:latin typeface="+mn-lt"/>
                <a:ea typeface="+mn-ea"/>
                <a:cs typeface="+mn-cs"/>
              </a:rPr>
              <a:t> </a:t>
            </a:r>
            <a:r>
              <a:rPr lang="en-US" sz="2400" b="1" dirty="0">
                <a:solidFill>
                  <a:schemeClr val="tx1"/>
                </a:solidFill>
                <a:latin typeface="+mn-lt"/>
                <a:ea typeface="+mn-ea"/>
                <a:cs typeface="+mn-cs"/>
              </a:rPr>
              <a:t>Live in the moment.</a:t>
            </a:r>
            <a:r>
              <a:rPr lang="en-US" sz="2400" dirty="0">
                <a:solidFill>
                  <a:schemeClr val="tx1"/>
                </a:solidFill>
                <a:latin typeface="+mn-lt"/>
                <a:ea typeface="+mn-ea"/>
                <a:cs typeface="+mn-cs"/>
              </a:rPr>
              <a:t> Focus on the task at hand, and avoid thinking of past mistakes or future fears. If a negative thought enters your head, respond with at least three positive affirmations immediately. Positive thinkers can control their mind and are aware of which thoughts enter their head.</a:t>
            </a:r>
          </a:p>
          <a:p>
            <a:r>
              <a:rPr lang="en-US" sz="2400" b="1" dirty="0" smtClean="0">
                <a:solidFill>
                  <a:schemeClr val="tx1"/>
                </a:solidFill>
                <a:latin typeface="+mn-lt"/>
                <a:ea typeface="+mn-ea"/>
                <a:cs typeface="+mn-cs"/>
              </a:rPr>
              <a:t> </a:t>
            </a:r>
            <a:r>
              <a:rPr lang="en-US" sz="2400" b="1" dirty="0">
                <a:solidFill>
                  <a:schemeClr val="tx1"/>
                </a:solidFill>
                <a:latin typeface="+mn-lt"/>
                <a:ea typeface="+mn-ea"/>
                <a:cs typeface="+mn-cs"/>
              </a:rPr>
              <a:t>Be positive. </a:t>
            </a:r>
            <a:r>
              <a:rPr lang="en-US" sz="2400" dirty="0">
                <a:solidFill>
                  <a:schemeClr val="tx1"/>
                </a:solidFill>
                <a:latin typeface="+mn-lt"/>
                <a:ea typeface="+mn-ea"/>
                <a:cs typeface="+mn-cs"/>
              </a:rPr>
              <a:t>If being positive is a habit, then you need to practice optimism everyday! Participate in activities that cultivate happy thoughts–like hobbies, spending time with loved ones, and meditation. Engage in uplifting media and conversations.</a:t>
            </a:r>
          </a:p>
          <a:p>
            <a:endParaRPr lang="en-US"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Bonus tips</a:t>
            </a:r>
            <a:endParaRPr lang="en-US" dirty="0"/>
          </a:p>
        </p:txBody>
      </p:sp>
      <p:sp>
        <p:nvSpPr>
          <p:cNvPr id="3" name="Content Placeholder 2"/>
          <p:cNvSpPr>
            <a:spLocks noGrp="1"/>
          </p:cNvSpPr>
          <p:nvPr>
            <p:ph idx="1"/>
          </p:nvPr>
        </p:nvSpPr>
        <p:spPr/>
        <p:txBody>
          <a:bodyPr/>
          <a:lstStyle/>
          <a:p>
            <a:r>
              <a:rPr lang="en-US" sz="2400" b="1" dirty="0">
                <a:solidFill>
                  <a:schemeClr val="tx1"/>
                </a:solidFill>
                <a:latin typeface="+mn-lt"/>
                <a:ea typeface="+mn-ea"/>
                <a:cs typeface="+mn-cs"/>
              </a:rPr>
              <a:t>Turn your negativity into action. </a:t>
            </a:r>
            <a:r>
              <a:rPr lang="en-US" sz="2400" dirty="0">
                <a:solidFill>
                  <a:schemeClr val="tx1"/>
                </a:solidFill>
                <a:latin typeface="+mn-lt"/>
                <a:ea typeface="+mn-ea"/>
                <a:cs typeface="+mn-cs"/>
              </a:rPr>
              <a:t>Experiencing negative emotions and thoughts is inevitable, but positive thinkers know how to turn those negative statements into action</a:t>
            </a:r>
            <a:r>
              <a:rPr lang="en-US" sz="2400" dirty="0" smtClean="0">
                <a:solidFill>
                  <a:schemeClr val="tx1"/>
                </a:solidFill>
                <a:latin typeface="+mn-lt"/>
                <a:ea typeface="+mn-ea"/>
                <a:cs typeface="+mn-cs"/>
              </a:rPr>
              <a:t>.</a:t>
            </a:r>
          </a:p>
          <a:p>
            <a:pPr algn="ctr">
              <a:buNone/>
            </a:pPr>
            <a:r>
              <a:rPr lang="en-US" sz="2400" dirty="0" smtClean="0">
                <a:solidFill>
                  <a:schemeClr val="tx1"/>
                </a:solidFill>
                <a:latin typeface="+mn-lt"/>
                <a:ea typeface="+mn-ea"/>
                <a:cs typeface="+mn-cs"/>
              </a:rPr>
              <a:t> </a:t>
            </a:r>
            <a:r>
              <a:rPr lang="en-US" sz="2400" dirty="0">
                <a:solidFill>
                  <a:schemeClr val="tx1"/>
                </a:solidFill>
                <a:latin typeface="+mn-lt"/>
                <a:ea typeface="+mn-ea"/>
                <a:cs typeface="+mn-cs"/>
              </a:rPr>
              <a:t>For example, a positive thinker may look in the mirror and see that she has gained a bit of weight over the holiday season. Instead of dwelling on her appearance, she uses it as motivation to live a healthier lifestyle.</a:t>
            </a:r>
          </a:p>
          <a:p>
            <a:r>
              <a:rPr lang="en-US" sz="2400" b="1" dirty="0" smtClean="0">
                <a:solidFill>
                  <a:schemeClr val="tx1"/>
                </a:solidFill>
                <a:latin typeface="+mn-lt"/>
                <a:ea typeface="+mn-ea"/>
                <a:cs typeface="+mn-cs"/>
              </a:rPr>
              <a:t>Spend </a:t>
            </a:r>
            <a:r>
              <a:rPr lang="en-US" sz="2400" b="1" dirty="0">
                <a:solidFill>
                  <a:schemeClr val="tx1"/>
                </a:solidFill>
                <a:latin typeface="+mn-lt"/>
                <a:ea typeface="+mn-ea"/>
                <a:cs typeface="+mn-cs"/>
              </a:rPr>
              <a:t>time with uplifting people.</a:t>
            </a:r>
            <a:r>
              <a:rPr lang="en-US" sz="2400" dirty="0">
                <a:solidFill>
                  <a:schemeClr val="tx1"/>
                </a:solidFill>
                <a:latin typeface="+mn-lt"/>
                <a:ea typeface="+mn-ea"/>
                <a:cs typeface="+mn-cs"/>
              </a:rPr>
              <a:t> Negativity is contagious. </a:t>
            </a:r>
            <a:r>
              <a:rPr lang="en-US" sz="2400" dirty="0"/>
              <a:t>S</a:t>
            </a:r>
            <a:r>
              <a:rPr lang="en-US" sz="2400" dirty="0" smtClean="0">
                <a:solidFill>
                  <a:schemeClr val="tx1"/>
                </a:solidFill>
                <a:latin typeface="+mn-lt"/>
                <a:ea typeface="+mn-ea"/>
                <a:cs typeface="+mn-cs"/>
              </a:rPr>
              <a:t>pend </a:t>
            </a:r>
            <a:r>
              <a:rPr lang="en-US" sz="2400" dirty="0">
                <a:solidFill>
                  <a:schemeClr val="tx1"/>
                </a:solidFill>
                <a:latin typeface="+mn-lt"/>
                <a:ea typeface="+mn-ea"/>
                <a:cs typeface="+mn-cs"/>
              </a:rPr>
              <a:t>time talking with those who care about you and leave you feeling enlightened and content. Humans are social creatures, and developing a healthy network of family and friends can help you to see the glass half-full.</a:t>
            </a:r>
          </a:p>
          <a:p>
            <a:endParaRPr lang="en-US"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2976" y="2571744"/>
            <a:ext cx="7429551" cy="1862048"/>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15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115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Cycle of negative thinking</a:t>
            </a:r>
            <a:endParaRPr lang="en-US" dirty="0"/>
          </a:p>
        </p:txBody>
      </p:sp>
      <p:pic>
        <p:nvPicPr>
          <p:cNvPr id="4" name="Picture 3"/>
          <p:cNvPicPr>
            <a:picLocks noChangeAspect="1" noChangeArrowheads="1"/>
          </p:cNvPicPr>
          <p:nvPr/>
        </p:nvPicPr>
        <p:blipFill>
          <a:blip r:embed="rId2"/>
          <a:srcRect/>
          <a:stretch>
            <a:fillRect/>
          </a:stretch>
        </p:blipFill>
        <p:spPr bwMode="auto">
          <a:xfrm>
            <a:off x="2000232" y="1565738"/>
            <a:ext cx="5395924" cy="514941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Causes of negativity</a:t>
            </a:r>
            <a:endParaRPr lang="en-US" dirty="0"/>
          </a:p>
        </p:txBody>
      </p:sp>
      <p:sp>
        <p:nvSpPr>
          <p:cNvPr id="3" name="Content Placeholder 2"/>
          <p:cNvSpPr>
            <a:spLocks noGrp="1"/>
          </p:cNvSpPr>
          <p:nvPr>
            <p:ph idx="1"/>
          </p:nvPr>
        </p:nvSpPr>
        <p:spPr>
          <a:xfrm>
            <a:off x="1066800" y="1752600"/>
            <a:ext cx="7772400" cy="4748234"/>
          </a:xfrm>
        </p:spPr>
        <p:txBody>
          <a:bodyPr/>
          <a:lstStyle/>
          <a:p>
            <a:r>
              <a:rPr lang="en-US" dirty="0">
                <a:solidFill>
                  <a:schemeClr val="tx1"/>
                </a:solidFill>
                <a:latin typeface="+mn-lt"/>
                <a:ea typeface="+mn-ea"/>
                <a:cs typeface="+mn-cs"/>
              </a:rPr>
              <a:t>Negativity is often a product of depression or insecurity. </a:t>
            </a:r>
            <a:endParaRPr lang="en-US" dirty="0" smtClean="0">
              <a:solidFill>
                <a:schemeClr val="tx1"/>
              </a:solidFill>
              <a:latin typeface="+mn-lt"/>
              <a:ea typeface="+mn-ea"/>
              <a:cs typeface="+mn-cs"/>
            </a:endParaRPr>
          </a:p>
          <a:p>
            <a:r>
              <a:rPr lang="en-US" dirty="0" smtClean="0">
                <a:solidFill>
                  <a:schemeClr val="tx1"/>
                </a:solidFill>
                <a:latin typeface="+mn-lt"/>
                <a:ea typeface="+mn-ea"/>
                <a:cs typeface="+mn-cs"/>
              </a:rPr>
              <a:t>It </a:t>
            </a:r>
            <a:r>
              <a:rPr lang="en-US" dirty="0">
                <a:solidFill>
                  <a:schemeClr val="tx1"/>
                </a:solidFill>
                <a:latin typeface="+mn-lt"/>
                <a:ea typeface="+mn-ea"/>
                <a:cs typeface="+mn-cs"/>
              </a:rPr>
              <a:t>can stem </a:t>
            </a:r>
            <a:r>
              <a:rPr lang="en-US" dirty="0" smtClean="0">
                <a:solidFill>
                  <a:schemeClr val="tx1"/>
                </a:solidFill>
                <a:latin typeface="+mn-lt"/>
                <a:ea typeface="+mn-ea"/>
                <a:cs typeface="+mn-cs"/>
              </a:rPr>
              <a:t>from :</a:t>
            </a:r>
          </a:p>
          <a:p>
            <a:pPr lvl="1"/>
            <a:r>
              <a:rPr lang="en-US" dirty="0" smtClean="0">
                <a:solidFill>
                  <a:schemeClr val="tx1"/>
                </a:solidFill>
                <a:latin typeface="+mn-lt"/>
                <a:ea typeface="+mn-ea"/>
                <a:cs typeface="+mn-cs"/>
              </a:rPr>
              <a:t> </a:t>
            </a:r>
            <a:r>
              <a:rPr lang="en-US" b="1" dirty="0">
                <a:solidFill>
                  <a:schemeClr val="tx1"/>
                </a:solidFill>
                <a:latin typeface="+mn-lt"/>
                <a:ea typeface="+mn-ea"/>
                <a:cs typeface="+mn-cs"/>
              </a:rPr>
              <a:t>illness, life events, personality problems, and substance abuse</a:t>
            </a:r>
            <a:r>
              <a:rPr lang="en-US" b="1" dirty="0" smtClean="0">
                <a:solidFill>
                  <a:schemeClr val="tx1"/>
                </a:solidFill>
                <a:latin typeface="+mn-lt"/>
                <a:ea typeface="+mn-ea"/>
                <a:cs typeface="+mn-cs"/>
              </a:rPr>
              <a:t>.</a:t>
            </a:r>
            <a:r>
              <a:rPr lang="en-US" dirty="0" smtClean="0">
                <a:solidFill>
                  <a:schemeClr val="tx1"/>
                </a:solidFill>
                <a:latin typeface="+mn-lt"/>
                <a:ea typeface="+mn-ea"/>
                <a:cs typeface="+mn-cs"/>
              </a:rPr>
              <a:t>.</a:t>
            </a:r>
          </a:p>
          <a:p>
            <a:r>
              <a:rPr lang="en-US" dirty="0" smtClean="0">
                <a:solidFill>
                  <a:schemeClr val="tx1"/>
                </a:solidFill>
                <a:latin typeface="+mn-lt"/>
                <a:ea typeface="+mn-ea"/>
                <a:cs typeface="+mn-cs"/>
              </a:rPr>
              <a:t> </a:t>
            </a:r>
            <a:r>
              <a:rPr lang="en-US" dirty="0">
                <a:solidFill>
                  <a:schemeClr val="tx1"/>
                </a:solidFill>
                <a:latin typeface="+mn-lt"/>
                <a:ea typeface="+mn-ea"/>
                <a:cs typeface="+mn-cs"/>
              </a:rPr>
              <a:t>Frequent criticism, cynical thoughts, and denial can create neural pathways in the brain that encourage sadness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solidFill>
                <a:latin typeface="+mj-lt"/>
                <a:ea typeface="+mj-ea"/>
                <a:cs typeface="+mj-cs"/>
              </a:rPr>
              <a:t>Types of Negativity</a:t>
            </a:r>
            <a:endParaRPr lang="en-US" dirty="0"/>
          </a:p>
        </p:txBody>
      </p:sp>
      <p:sp>
        <p:nvSpPr>
          <p:cNvPr id="3" name="Content Placeholder 2"/>
          <p:cNvSpPr>
            <a:spLocks noGrp="1"/>
          </p:cNvSpPr>
          <p:nvPr>
            <p:ph idx="1"/>
          </p:nvPr>
        </p:nvSpPr>
        <p:spPr/>
        <p:txBody>
          <a:bodyPr/>
          <a:lstStyle/>
          <a:p>
            <a:r>
              <a:rPr lang="en-US" b="1" dirty="0">
                <a:solidFill>
                  <a:schemeClr val="tx1"/>
                </a:solidFill>
                <a:latin typeface="+mn-lt"/>
                <a:ea typeface="+mn-ea"/>
                <a:cs typeface="+mn-cs"/>
              </a:rPr>
              <a:t>1) Cynicism:</a:t>
            </a:r>
            <a:r>
              <a:rPr lang="en-US" dirty="0">
                <a:solidFill>
                  <a:schemeClr val="tx1"/>
                </a:solidFill>
                <a:latin typeface="+mn-lt"/>
                <a:ea typeface="+mn-ea"/>
                <a:cs typeface="+mn-cs"/>
              </a:rPr>
              <a:t> A general distrust of people and their motives.</a:t>
            </a:r>
          </a:p>
          <a:p>
            <a:r>
              <a:rPr lang="en-US" b="1" dirty="0">
                <a:solidFill>
                  <a:schemeClr val="tx1"/>
                </a:solidFill>
                <a:latin typeface="+mn-lt"/>
                <a:ea typeface="+mn-ea"/>
                <a:cs typeface="+mn-cs"/>
              </a:rPr>
              <a:t>2) Hostility:</a:t>
            </a:r>
            <a:r>
              <a:rPr lang="en-US" dirty="0">
                <a:solidFill>
                  <a:schemeClr val="tx1"/>
                </a:solidFill>
                <a:latin typeface="+mn-lt"/>
                <a:ea typeface="+mn-ea"/>
                <a:cs typeface="+mn-cs"/>
              </a:rPr>
              <a:t> Unfriendliness towards others; unwilling to develop relationships.</a:t>
            </a:r>
          </a:p>
          <a:p>
            <a:r>
              <a:rPr lang="en-US" b="1" dirty="0">
                <a:solidFill>
                  <a:schemeClr val="tx1"/>
                </a:solidFill>
                <a:latin typeface="+mn-lt"/>
                <a:ea typeface="+mn-ea"/>
                <a:cs typeface="+mn-cs"/>
              </a:rPr>
              <a:t>3) Filtering:</a:t>
            </a:r>
            <a:r>
              <a:rPr lang="en-US" dirty="0">
                <a:solidFill>
                  <a:schemeClr val="tx1"/>
                </a:solidFill>
                <a:latin typeface="+mn-lt"/>
                <a:ea typeface="+mn-ea"/>
                <a:cs typeface="+mn-cs"/>
              </a:rPr>
              <a:t> Only noticing the bad in what should be a happy experience or memory.</a:t>
            </a:r>
          </a:p>
          <a:p>
            <a:r>
              <a:rPr lang="en-US" b="1" dirty="0">
                <a:solidFill>
                  <a:schemeClr val="tx1"/>
                </a:solidFill>
                <a:latin typeface="+mn-lt"/>
                <a:ea typeface="+mn-ea"/>
                <a:cs typeface="+mn-cs"/>
              </a:rPr>
              <a:t>4) Polarized Thinking:</a:t>
            </a:r>
            <a:r>
              <a:rPr lang="en-US" dirty="0">
                <a:solidFill>
                  <a:schemeClr val="tx1"/>
                </a:solidFill>
                <a:latin typeface="+mn-lt"/>
                <a:ea typeface="+mn-ea"/>
                <a:cs typeface="+mn-cs"/>
              </a:rPr>
              <a:t> The belief that if something or someone is not perfect, then they must be horrible.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latin typeface="+mj-lt"/>
                <a:ea typeface="+mj-ea"/>
                <a:cs typeface="+mj-cs"/>
              </a:rPr>
              <a:t>Types of Negativity (2)</a:t>
            </a:r>
            <a:endParaRPr lang="en-US" dirty="0"/>
          </a:p>
        </p:txBody>
      </p:sp>
      <p:sp>
        <p:nvSpPr>
          <p:cNvPr id="3" name="Content Placeholder 2"/>
          <p:cNvSpPr>
            <a:spLocks noGrp="1"/>
          </p:cNvSpPr>
          <p:nvPr>
            <p:ph idx="1"/>
          </p:nvPr>
        </p:nvSpPr>
        <p:spPr/>
        <p:txBody>
          <a:bodyPr/>
          <a:lstStyle/>
          <a:p>
            <a:r>
              <a:rPr lang="en-US" b="1" dirty="0" smtClean="0">
                <a:solidFill>
                  <a:schemeClr val="tx1"/>
                </a:solidFill>
                <a:latin typeface="+mn-lt"/>
                <a:ea typeface="+mn-ea"/>
                <a:cs typeface="+mn-cs"/>
              </a:rPr>
              <a:t>5) Jumping to Conclusions:</a:t>
            </a:r>
            <a:r>
              <a:rPr lang="en-US" dirty="0" smtClean="0">
                <a:solidFill>
                  <a:schemeClr val="tx1"/>
                </a:solidFill>
                <a:latin typeface="+mn-lt"/>
                <a:ea typeface="+mn-ea"/>
                <a:cs typeface="+mn-cs"/>
              </a:rPr>
              <a:t> Assuming something bad will happen because of circumstances in the present.</a:t>
            </a:r>
          </a:p>
          <a:p>
            <a:r>
              <a:rPr lang="en-US" b="1" dirty="0" smtClean="0">
                <a:solidFill>
                  <a:schemeClr val="tx1"/>
                </a:solidFill>
                <a:latin typeface="+mn-lt"/>
                <a:ea typeface="+mn-ea"/>
                <a:cs typeface="+mn-cs"/>
              </a:rPr>
              <a:t>6) Catastrophizing:</a:t>
            </a:r>
            <a:r>
              <a:rPr lang="en-US" dirty="0" smtClean="0">
                <a:solidFill>
                  <a:schemeClr val="tx1"/>
                </a:solidFill>
                <a:latin typeface="+mn-lt"/>
                <a:ea typeface="+mn-ea"/>
                <a:cs typeface="+mn-cs"/>
              </a:rPr>
              <a:t> The belief that disaster is inevitable.</a:t>
            </a:r>
          </a:p>
          <a:p>
            <a:r>
              <a:rPr lang="en-US" b="1" dirty="0" smtClean="0">
                <a:solidFill>
                  <a:schemeClr val="tx1"/>
                </a:solidFill>
                <a:latin typeface="+mn-lt"/>
                <a:ea typeface="+mn-ea"/>
                <a:cs typeface="+mn-cs"/>
              </a:rPr>
              <a:t>7) Blaming:</a:t>
            </a:r>
            <a:r>
              <a:rPr lang="en-US" dirty="0" smtClean="0">
                <a:solidFill>
                  <a:schemeClr val="tx1"/>
                </a:solidFill>
                <a:latin typeface="+mn-lt"/>
                <a:ea typeface="+mn-ea"/>
                <a:cs typeface="+mn-cs"/>
              </a:rPr>
              <a:t> Blaming others for personal maladies, and feeling that you are a victim to life’s uncontrollable events.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latin typeface="+mj-lt"/>
                <a:ea typeface="+mj-ea"/>
                <a:cs typeface="+mj-cs"/>
              </a:rPr>
              <a:t>Types of Negativity (3)</a:t>
            </a:r>
            <a:endParaRPr lang="en-US" dirty="0"/>
          </a:p>
        </p:txBody>
      </p:sp>
      <p:sp>
        <p:nvSpPr>
          <p:cNvPr id="3" name="Content Placeholder 2"/>
          <p:cNvSpPr>
            <a:spLocks noGrp="1"/>
          </p:cNvSpPr>
          <p:nvPr>
            <p:ph idx="1"/>
          </p:nvPr>
        </p:nvSpPr>
        <p:spPr/>
        <p:txBody>
          <a:bodyPr/>
          <a:lstStyle/>
          <a:p>
            <a:r>
              <a:rPr lang="en-US" b="1" dirty="0" smtClean="0">
                <a:solidFill>
                  <a:schemeClr val="tx1"/>
                </a:solidFill>
                <a:latin typeface="+mn-lt"/>
                <a:ea typeface="+mn-ea"/>
                <a:cs typeface="+mn-cs"/>
              </a:rPr>
              <a:t>8) Emotional Reasoning:</a:t>
            </a:r>
            <a:r>
              <a:rPr lang="en-US" dirty="0" smtClean="0">
                <a:solidFill>
                  <a:schemeClr val="tx1"/>
                </a:solidFill>
                <a:latin typeface="+mn-lt"/>
                <a:ea typeface="+mn-ea"/>
                <a:cs typeface="+mn-cs"/>
              </a:rPr>
              <a:t> Using your emotions to define what is real and what is not.</a:t>
            </a:r>
          </a:p>
          <a:p>
            <a:r>
              <a:rPr lang="en-US" b="1" dirty="0" smtClean="0">
                <a:solidFill>
                  <a:schemeClr val="tx1"/>
                </a:solidFill>
                <a:latin typeface="+mn-lt"/>
                <a:ea typeface="+mn-ea"/>
                <a:cs typeface="+mn-cs"/>
              </a:rPr>
              <a:t>9) Fallacy of Change:</a:t>
            </a:r>
            <a:r>
              <a:rPr lang="en-US" dirty="0" smtClean="0">
                <a:solidFill>
                  <a:schemeClr val="tx1"/>
                </a:solidFill>
                <a:latin typeface="+mn-lt"/>
                <a:ea typeface="+mn-ea"/>
                <a:cs typeface="+mn-cs"/>
              </a:rPr>
              <a:t> The thinking that if people or circumstances change, you can then be happy.</a:t>
            </a:r>
          </a:p>
          <a:p>
            <a:r>
              <a:rPr lang="en-US" b="1" dirty="0" smtClean="0">
                <a:solidFill>
                  <a:schemeClr val="tx1"/>
                </a:solidFill>
                <a:latin typeface="+mn-lt"/>
                <a:ea typeface="+mn-ea"/>
                <a:cs typeface="+mn-cs"/>
              </a:rPr>
              <a:t>10) Heaven’s Reward Fallacy: </a:t>
            </a:r>
            <a:r>
              <a:rPr lang="en-US" dirty="0" smtClean="0">
                <a:solidFill>
                  <a:schemeClr val="tx1"/>
                </a:solidFill>
                <a:latin typeface="+mn-lt"/>
                <a:ea typeface="+mn-ea"/>
                <a:cs typeface="+mn-cs"/>
              </a:rPr>
              <a:t>Type of negativity that assumes there will always be a reward for hard work and sacrifice. When the reward does not come, you become bitter and depressed.</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Effects of Negativity</a:t>
            </a:r>
            <a:endParaRPr lang="en-US" dirty="0"/>
          </a:p>
        </p:txBody>
      </p:sp>
      <p:sp>
        <p:nvSpPr>
          <p:cNvPr id="3" name="Content Placeholder 2"/>
          <p:cNvSpPr>
            <a:spLocks noGrp="1"/>
          </p:cNvSpPr>
          <p:nvPr>
            <p:ph idx="1"/>
          </p:nvPr>
        </p:nvSpPr>
        <p:spPr/>
        <p:txBody>
          <a:bodyPr/>
          <a:lstStyle/>
          <a:p>
            <a:pPr>
              <a:buNone/>
            </a:pPr>
            <a:r>
              <a:rPr lang="en-US" dirty="0" smtClean="0">
                <a:solidFill>
                  <a:schemeClr val="tx1"/>
                </a:solidFill>
                <a:latin typeface="+mn-lt"/>
                <a:ea typeface="+mn-ea"/>
                <a:cs typeface="+mn-cs"/>
              </a:rPr>
              <a:t>  Negative </a:t>
            </a:r>
            <a:r>
              <a:rPr lang="en-US" dirty="0">
                <a:solidFill>
                  <a:schemeClr val="tx1"/>
                </a:solidFill>
                <a:latin typeface="+mn-lt"/>
                <a:ea typeface="+mn-ea"/>
                <a:cs typeface="+mn-cs"/>
              </a:rPr>
              <a:t>thoughts and emotions are a natural response to disaster and heartache. But extended bouts of negativity can result in serious health problems. Negativity sends our body into stress, or ‘fight-or-flight’ mode. </a:t>
            </a:r>
            <a:endParaRPr lang="en-US" dirty="0" smtClean="0">
              <a:solidFill>
                <a:schemeClr val="tx1"/>
              </a:solidFill>
              <a:latin typeface="+mn-lt"/>
              <a:ea typeface="+mn-ea"/>
              <a:cs typeface="+mn-cs"/>
            </a:endParaRPr>
          </a:p>
          <a:p>
            <a:pPr lvl="1" algn="r">
              <a:buNone/>
            </a:pPr>
            <a:r>
              <a:rPr lang="en-US" dirty="0" smtClean="0">
                <a:solidFill>
                  <a:schemeClr val="tx1"/>
                </a:solidFill>
                <a:latin typeface="+mn-lt"/>
                <a:ea typeface="+mn-ea"/>
                <a:cs typeface="+mn-cs"/>
              </a:rPr>
              <a:t>   Our </a:t>
            </a:r>
            <a:r>
              <a:rPr lang="en-US" dirty="0">
                <a:solidFill>
                  <a:schemeClr val="tx1"/>
                </a:solidFill>
                <a:latin typeface="+mn-lt"/>
                <a:ea typeface="+mn-ea"/>
                <a:cs typeface="+mn-cs"/>
              </a:rPr>
              <a:t>bodies are designed to deal with stressful situations by releasing cortisol into the bloodstream, making you more alert and focused. Though some stress is good for us, too much can be detrimental to your health.</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400" dirty="0">
                <a:solidFill>
                  <a:schemeClr val="tx1"/>
                </a:solidFill>
                <a:latin typeface="+mn-lt"/>
                <a:ea typeface="+mn-ea"/>
                <a:cs typeface="+mn-cs"/>
              </a:rPr>
              <a:t>Extended periods of negativity slows digestion, and decreases the immune system’s ability to fight inflammation. This is also why negative people are more likely to get more sick than optimists.</a:t>
            </a:r>
          </a:p>
          <a:p>
            <a:r>
              <a:rPr lang="en-US" sz="2400" dirty="0">
                <a:solidFill>
                  <a:schemeClr val="tx1"/>
                </a:solidFill>
                <a:latin typeface="+mn-lt"/>
                <a:ea typeface="+mn-ea"/>
                <a:cs typeface="+mn-cs"/>
              </a:rPr>
              <a:t>Some of the common effects of negativity include:</a:t>
            </a:r>
          </a:p>
          <a:p>
            <a:pPr lvl="1"/>
            <a:endParaRPr lang="en-US" sz="2000" dirty="0" smtClean="0">
              <a:solidFill>
                <a:schemeClr val="tx1"/>
              </a:solidFill>
              <a:latin typeface="+mn-lt"/>
              <a:ea typeface="+mn-ea"/>
              <a:cs typeface="+mn-cs"/>
            </a:endParaRPr>
          </a:p>
          <a:p>
            <a:pPr lvl="1"/>
            <a:endParaRPr lang="en-US" sz="2000" dirty="0">
              <a:ea typeface="+mn-ea"/>
              <a:cs typeface="+mn-cs"/>
            </a:endParaRPr>
          </a:p>
          <a:p>
            <a:endParaRPr lang="en-US" sz="1800" dirty="0"/>
          </a:p>
        </p:txBody>
      </p:sp>
      <p:sp>
        <p:nvSpPr>
          <p:cNvPr id="4" name="TextBox 3"/>
          <p:cNvSpPr txBox="1"/>
          <p:nvPr/>
        </p:nvSpPr>
        <p:spPr>
          <a:xfrm>
            <a:off x="5572132" y="3500438"/>
            <a:ext cx="3929090" cy="2215991"/>
          </a:xfrm>
          <a:prstGeom prst="rect">
            <a:avLst/>
          </a:prstGeom>
          <a:noFill/>
        </p:spPr>
        <p:txBody>
          <a:bodyPr wrap="square" rtlCol="0">
            <a:spAutoFit/>
          </a:bodyPr>
          <a:lstStyle/>
          <a:p>
            <a:pPr>
              <a:buClr>
                <a:schemeClr val="accent2">
                  <a:lumMod val="60000"/>
                  <a:lumOff val="40000"/>
                </a:schemeClr>
              </a:buClr>
              <a:buFont typeface="Arial" pitchFamily="34" charset="0"/>
              <a:buChar char="•"/>
            </a:pPr>
            <a:r>
              <a:rPr lang="en-US" sz="2400" dirty="0"/>
              <a:t>Upset stomach</a:t>
            </a:r>
          </a:p>
          <a:p>
            <a:pPr>
              <a:buClr>
                <a:schemeClr val="accent2">
                  <a:lumMod val="60000"/>
                  <a:lumOff val="40000"/>
                </a:schemeClr>
              </a:buClr>
              <a:buFont typeface="Arial" pitchFamily="34" charset="0"/>
              <a:buChar char="•"/>
            </a:pPr>
            <a:r>
              <a:rPr lang="en-US" sz="2400" dirty="0"/>
              <a:t>Sleep problems</a:t>
            </a:r>
          </a:p>
          <a:p>
            <a:pPr>
              <a:buClr>
                <a:schemeClr val="accent2">
                  <a:lumMod val="60000"/>
                  <a:lumOff val="40000"/>
                </a:schemeClr>
              </a:buClr>
              <a:buFont typeface="Arial" pitchFamily="34" charset="0"/>
              <a:buChar char="•"/>
            </a:pPr>
            <a:r>
              <a:rPr lang="en-US" sz="2400" dirty="0"/>
              <a:t>Anxiety</a:t>
            </a:r>
          </a:p>
          <a:p>
            <a:pPr>
              <a:buClr>
                <a:schemeClr val="accent2">
                  <a:lumMod val="60000"/>
                  <a:lumOff val="40000"/>
                </a:schemeClr>
              </a:buClr>
              <a:buFont typeface="Arial" pitchFamily="34" charset="0"/>
              <a:buChar char="•"/>
            </a:pPr>
            <a:r>
              <a:rPr lang="en-US" sz="2400" dirty="0"/>
              <a:t>Depression</a:t>
            </a:r>
          </a:p>
          <a:p>
            <a:pPr>
              <a:buClr>
                <a:schemeClr val="accent2">
                  <a:lumMod val="60000"/>
                  <a:lumOff val="40000"/>
                </a:schemeClr>
              </a:buClr>
              <a:buFont typeface="Arial" pitchFamily="34" charset="0"/>
              <a:buChar char="•"/>
            </a:pPr>
            <a:r>
              <a:rPr lang="en-US" sz="2400" dirty="0"/>
              <a:t>Social withdrawal</a:t>
            </a:r>
          </a:p>
          <a:p>
            <a:pPr>
              <a:buClr>
                <a:schemeClr val="accent2">
                  <a:lumMod val="60000"/>
                  <a:lumOff val="40000"/>
                </a:schemeClr>
              </a:buClr>
              <a:buFont typeface="Arial" pitchFamily="34" charset="0"/>
              <a:buChar char="•"/>
            </a:pPr>
            <a:endParaRPr lang="en-US" dirty="0"/>
          </a:p>
        </p:txBody>
      </p:sp>
      <p:sp>
        <p:nvSpPr>
          <p:cNvPr id="5" name="TextBox 4"/>
          <p:cNvSpPr txBox="1"/>
          <p:nvPr/>
        </p:nvSpPr>
        <p:spPr>
          <a:xfrm>
            <a:off x="1142976" y="3429000"/>
            <a:ext cx="4643470" cy="3354765"/>
          </a:xfrm>
          <a:prstGeom prst="rect">
            <a:avLst/>
          </a:prstGeom>
          <a:noFill/>
        </p:spPr>
        <p:txBody>
          <a:bodyPr wrap="square" rtlCol="0">
            <a:spAutoFit/>
          </a:bodyPr>
          <a:lstStyle/>
          <a:p>
            <a:pPr lvl="1">
              <a:buClr>
                <a:schemeClr val="accent2">
                  <a:lumMod val="60000"/>
                  <a:lumOff val="40000"/>
                </a:schemeClr>
              </a:buClr>
              <a:buFont typeface="Arial" pitchFamily="34" charset="0"/>
              <a:buChar char="•"/>
            </a:pPr>
            <a:r>
              <a:rPr lang="en-US" sz="2400" dirty="0" smtClean="0">
                <a:solidFill>
                  <a:schemeClr val="tx1"/>
                </a:solidFill>
                <a:latin typeface="+mn-lt"/>
                <a:ea typeface="+mn-ea"/>
                <a:cs typeface="+mn-cs"/>
              </a:rPr>
              <a:t>Headache</a:t>
            </a:r>
          </a:p>
          <a:p>
            <a:pPr lvl="1">
              <a:buClr>
                <a:schemeClr val="accent2">
                  <a:lumMod val="60000"/>
                  <a:lumOff val="40000"/>
                </a:schemeClr>
              </a:buClr>
              <a:buFont typeface="Arial" pitchFamily="34" charset="0"/>
              <a:buChar char="•"/>
            </a:pPr>
            <a:r>
              <a:rPr lang="en-US" sz="2400" dirty="0" smtClean="0">
                <a:solidFill>
                  <a:schemeClr val="tx1"/>
                </a:solidFill>
                <a:latin typeface="+mn-lt"/>
                <a:ea typeface="+mn-ea"/>
                <a:cs typeface="+mn-cs"/>
              </a:rPr>
              <a:t>Chest pain</a:t>
            </a:r>
          </a:p>
          <a:p>
            <a:pPr lvl="1">
              <a:buClr>
                <a:schemeClr val="accent2">
                  <a:lumMod val="60000"/>
                  <a:lumOff val="40000"/>
                </a:schemeClr>
              </a:buClr>
              <a:buFont typeface="Arial" pitchFamily="34" charset="0"/>
              <a:buChar char="•"/>
            </a:pPr>
            <a:r>
              <a:rPr lang="en-US" sz="2400" dirty="0" smtClean="0">
                <a:solidFill>
                  <a:schemeClr val="tx1"/>
                </a:solidFill>
                <a:latin typeface="+mn-lt"/>
                <a:ea typeface="+mn-ea"/>
                <a:cs typeface="+mn-cs"/>
              </a:rPr>
              <a:t>Fatigue</a:t>
            </a:r>
          </a:p>
          <a:p>
            <a:pPr lvl="1">
              <a:buClr>
                <a:schemeClr val="accent2">
                  <a:lumMod val="60000"/>
                  <a:lumOff val="40000"/>
                </a:schemeClr>
              </a:buClr>
              <a:buFont typeface="Arial" pitchFamily="34" charset="0"/>
              <a:buChar char="•"/>
            </a:pPr>
            <a:r>
              <a:rPr lang="en-US" sz="2400" dirty="0" smtClean="0">
                <a:solidFill>
                  <a:schemeClr val="tx1"/>
                </a:solidFill>
                <a:latin typeface="+mn-lt"/>
                <a:ea typeface="+mn-ea"/>
                <a:cs typeface="+mn-cs"/>
              </a:rPr>
              <a:t>Drastic changes in metabolism (i.e. overeating or under-eating)</a:t>
            </a:r>
          </a:p>
          <a:p>
            <a:pPr lvl="1">
              <a:buClr>
                <a:schemeClr val="accent2">
                  <a:lumMod val="60000"/>
                  <a:lumOff val="40000"/>
                </a:schemeClr>
              </a:buClr>
              <a:buFont typeface="Arial" pitchFamily="34" charset="0"/>
              <a:buChar char="•"/>
            </a:pPr>
            <a:r>
              <a:rPr lang="en-US" sz="2400" dirty="0" smtClean="0"/>
              <a:t>H</a:t>
            </a:r>
            <a:r>
              <a:rPr lang="en-US" sz="2400" dirty="0" smtClean="0">
                <a:solidFill>
                  <a:schemeClr val="tx1"/>
                </a:solidFill>
                <a:latin typeface="+mn-lt"/>
                <a:ea typeface="+mn-ea"/>
                <a:cs typeface="+mn-cs"/>
              </a:rPr>
              <a:t>urts mental health leading to smoking or substance abuse as a way of coping.</a:t>
            </a:r>
          </a:p>
          <a:p>
            <a:pPr>
              <a:buClr>
                <a:schemeClr val="accent2">
                  <a:lumMod val="60000"/>
                  <a:lumOff val="40000"/>
                </a:schemeClr>
              </a:buClr>
              <a:buFont typeface="Arial" pitchFamily="34" charset="0"/>
              <a:buChar char="•"/>
            </a:pPr>
            <a:endParaRPr lang="en-US" sz="2000" dirty="0"/>
          </a:p>
        </p:txBody>
      </p:sp>
      <p:sp>
        <p:nvSpPr>
          <p:cNvPr id="6" name="Title 1"/>
          <p:cNvSpPr>
            <a:spLocks noGrp="1"/>
          </p:cNvSpPr>
          <p:nvPr>
            <p:ph type="title"/>
          </p:nvPr>
        </p:nvSpPr>
        <p:spPr/>
        <p:txBody>
          <a:bodyPr/>
          <a:lstStyle/>
          <a:p>
            <a:r>
              <a:rPr lang="en-IN" dirty="0" smtClean="0"/>
              <a:t>Effects of Negativity (2)</a:t>
            </a:r>
            <a:endParaRPr lang="en-US" dirty="0"/>
          </a:p>
        </p:txBody>
      </p:sp>
    </p:spTree>
  </p:cSld>
  <p:clrMapOvr>
    <a:masterClrMapping/>
  </p:clrMapOvr>
</p:sld>
</file>

<file path=ppt/theme/theme1.xml><?xml version="1.0" encoding="utf-8"?>
<a:theme xmlns:a="http://schemas.openxmlformats.org/drawingml/2006/main" name="tf01069078">
  <a:themeElements>
    <a:clrScheme name="Office Theme 1">
      <a:dk1>
        <a:srgbClr val="000000"/>
      </a:dk1>
      <a:lt1>
        <a:srgbClr val="6C98C8"/>
      </a:lt1>
      <a:dk2>
        <a:srgbClr val="F8F8F8"/>
      </a:dk2>
      <a:lt2>
        <a:srgbClr val="29486B"/>
      </a:lt2>
      <a:accent1>
        <a:srgbClr val="ECEBD3"/>
      </a:accent1>
      <a:accent2>
        <a:srgbClr val="B6B57F"/>
      </a:accent2>
      <a:accent3>
        <a:srgbClr val="BACAE0"/>
      </a:accent3>
      <a:accent4>
        <a:srgbClr val="000000"/>
      </a:accent4>
      <a:accent5>
        <a:srgbClr val="F4F3E6"/>
      </a:accent5>
      <a:accent6>
        <a:srgbClr val="A5A472"/>
      </a:accent6>
      <a:hlink>
        <a:srgbClr val="CDCBAB"/>
      </a:hlink>
      <a:folHlink>
        <a:srgbClr val="8BADD3"/>
      </a:folHlink>
    </a:clrScheme>
    <a:fontScheme name="Office Theme">
      <a:majorFont>
        <a:latin typeface="Impact"/>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Office Theme 1">
        <a:dk1>
          <a:srgbClr val="000000"/>
        </a:dk1>
        <a:lt1>
          <a:srgbClr val="6C98C8"/>
        </a:lt1>
        <a:dk2>
          <a:srgbClr val="F8F8F8"/>
        </a:dk2>
        <a:lt2>
          <a:srgbClr val="29486B"/>
        </a:lt2>
        <a:accent1>
          <a:srgbClr val="ECEBD3"/>
        </a:accent1>
        <a:accent2>
          <a:srgbClr val="B6B57F"/>
        </a:accent2>
        <a:accent3>
          <a:srgbClr val="BACAE0"/>
        </a:accent3>
        <a:accent4>
          <a:srgbClr val="000000"/>
        </a:accent4>
        <a:accent5>
          <a:srgbClr val="F4F3E6"/>
        </a:accent5>
        <a:accent6>
          <a:srgbClr val="A5A472"/>
        </a:accent6>
        <a:hlink>
          <a:srgbClr val="CDCBAB"/>
        </a:hlink>
        <a:folHlink>
          <a:srgbClr val="8BADD3"/>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29486B"/>
        </a:dk2>
        <a:lt2>
          <a:srgbClr val="29486B"/>
        </a:lt2>
        <a:accent1>
          <a:srgbClr val="C0C0C0"/>
        </a:accent1>
        <a:accent2>
          <a:srgbClr val="C6C59C"/>
        </a:accent2>
        <a:accent3>
          <a:srgbClr val="FFFFFF"/>
        </a:accent3>
        <a:accent4>
          <a:srgbClr val="000000"/>
        </a:accent4>
        <a:accent5>
          <a:srgbClr val="DCDCDC"/>
        </a:accent5>
        <a:accent6>
          <a:srgbClr val="B3B28D"/>
        </a:accent6>
        <a:hlink>
          <a:srgbClr val="EFEDBF"/>
        </a:hlink>
        <a:folHlink>
          <a:srgbClr val="EAEAEA"/>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4D4D4D"/>
        </a:lt2>
        <a:accent1>
          <a:srgbClr val="C0C0C0"/>
        </a:accent1>
        <a:accent2>
          <a:srgbClr val="969696"/>
        </a:accent2>
        <a:accent3>
          <a:srgbClr val="FFFFFF"/>
        </a:accent3>
        <a:accent4>
          <a:srgbClr val="000000"/>
        </a:accent4>
        <a:accent5>
          <a:srgbClr val="DCDCDC"/>
        </a:accent5>
        <a:accent6>
          <a:srgbClr val="878787"/>
        </a:accent6>
        <a:hlink>
          <a:srgbClr val="B2B2B2"/>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40"/>
        </a:dk1>
        <a:lt1>
          <a:srgbClr val="729DFE"/>
        </a:lt1>
        <a:dk2>
          <a:srgbClr val="35395B"/>
        </a:dk2>
        <a:lt2>
          <a:srgbClr val="3566A7"/>
        </a:lt2>
        <a:accent1>
          <a:srgbClr val="FFFFFF"/>
        </a:accent1>
        <a:accent2>
          <a:srgbClr val="BCBCAE"/>
        </a:accent2>
        <a:accent3>
          <a:srgbClr val="BCCCFE"/>
        </a:accent3>
        <a:accent4>
          <a:srgbClr val="000035"/>
        </a:accent4>
        <a:accent5>
          <a:srgbClr val="FFFFFF"/>
        </a:accent5>
        <a:accent6>
          <a:srgbClr val="AAAA9D"/>
        </a:accent6>
        <a:hlink>
          <a:srgbClr val="DEDDC5"/>
        </a:hlink>
        <a:folHlink>
          <a:srgbClr val="50CBEC"/>
        </a:folHlink>
      </a:clrScheme>
      <a:clrMap bg1="lt1" tx1="dk1" bg2="lt2" tx2="dk2" accent1="accent1" accent2="accent2" accent3="accent3" accent4="accent4" accent5="accent5" accent6="accent6" hlink="hlink" folHlink="folHlink"/>
    </a:extraClrScheme>
    <a:extraClrScheme>
      <a:clrScheme name="Office Theme 5">
        <a:dk1>
          <a:srgbClr val="A1261D"/>
        </a:dk1>
        <a:lt1>
          <a:srgbClr val="FFFFCC"/>
        </a:lt1>
        <a:dk2>
          <a:srgbClr val="000000"/>
        </a:dk2>
        <a:lt2>
          <a:srgbClr val="F8F8F8"/>
        </a:lt2>
        <a:accent1>
          <a:srgbClr val="FFCC00"/>
        </a:accent1>
        <a:accent2>
          <a:srgbClr val="D41010"/>
        </a:accent2>
        <a:accent3>
          <a:srgbClr val="AAAAAA"/>
        </a:accent3>
        <a:accent4>
          <a:srgbClr val="DADAAE"/>
        </a:accent4>
        <a:accent5>
          <a:srgbClr val="FFE2AA"/>
        </a:accent5>
        <a:accent6>
          <a:srgbClr val="C00D0D"/>
        </a:accent6>
        <a:hlink>
          <a:srgbClr val="9A180E"/>
        </a:hlink>
        <a:folHlink>
          <a:srgbClr val="8A0906"/>
        </a:folHlink>
      </a:clrScheme>
      <a:clrMap bg1="dk2" tx1="lt1" bg2="dk1" tx2="lt2" accent1="accent1" accent2="accent2" accent3="accent3" accent4="accent4" accent5="accent5" accent6="accent6" hlink="hlink" folHlink="folHlink"/>
    </a:extraClrScheme>
    <a:extraClrScheme>
      <a:clrScheme name="Office Theme 6">
        <a:dk1>
          <a:srgbClr val="6F2B29"/>
        </a:dk1>
        <a:lt1>
          <a:srgbClr val="FFFFFF"/>
        </a:lt1>
        <a:dk2>
          <a:srgbClr val="973937"/>
        </a:dk2>
        <a:lt2>
          <a:srgbClr val="E7E6B4"/>
        </a:lt2>
        <a:accent1>
          <a:srgbClr val="FFCC66"/>
        </a:accent1>
        <a:accent2>
          <a:srgbClr val="9B8359"/>
        </a:accent2>
        <a:accent3>
          <a:srgbClr val="C9AEAE"/>
        </a:accent3>
        <a:accent4>
          <a:srgbClr val="DADADA"/>
        </a:accent4>
        <a:accent5>
          <a:srgbClr val="FFE2B8"/>
        </a:accent5>
        <a:accent6>
          <a:srgbClr val="8C7650"/>
        </a:accent6>
        <a:hlink>
          <a:srgbClr val="BFB293"/>
        </a:hlink>
        <a:folHlink>
          <a:srgbClr val="C0333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tf01069078</Template>
  <TotalTime>100</TotalTime>
  <Words>1010</Words>
  <Application>Microsoft Office PowerPoint</Application>
  <PresentationFormat>On-screen Show (4:3)</PresentationFormat>
  <Paragraphs>113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tf01069078</vt:lpstr>
      <vt:lpstr>Turning negativity to positivity</vt:lpstr>
      <vt:lpstr>Meaning of negativity</vt:lpstr>
      <vt:lpstr>Cycle of negative thinking</vt:lpstr>
      <vt:lpstr>Causes of negativity</vt:lpstr>
      <vt:lpstr>Types of Negativity</vt:lpstr>
      <vt:lpstr>Types of Negativity (2)</vt:lpstr>
      <vt:lpstr>Types of Negativity (3)</vt:lpstr>
      <vt:lpstr>Effects of Negativity</vt:lpstr>
      <vt:lpstr>Effects of Negativity (2)</vt:lpstr>
      <vt:lpstr>Meaning of positivity</vt:lpstr>
      <vt:lpstr>Slide 11</vt:lpstr>
      <vt:lpstr>What it is not ?</vt:lpstr>
      <vt:lpstr>Effects of Positivity</vt:lpstr>
      <vt:lpstr>Achieving Positivity </vt:lpstr>
      <vt:lpstr>Achieving Positivity (2) </vt:lpstr>
      <vt:lpstr>Achieving Positivity (3)</vt:lpstr>
      <vt:lpstr>“Celebrate the positives and learn from the negatives”</vt:lpstr>
      <vt:lpstr>Slide 18</vt:lpstr>
      <vt:lpstr>Continued…</vt:lpstr>
      <vt:lpstr>Continued…</vt:lpstr>
      <vt:lpstr>Continued ….</vt:lpstr>
      <vt:lpstr>Bonus tips</vt:lpstr>
      <vt:lpstr>Bonus tips</vt:lpstr>
      <vt:lpstr>Slide 24</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Turning negativity to positivity</dc:title>
  <dc:creator>HP</dc:creator>
  <cp:lastModifiedBy>HP</cp:lastModifiedBy>
  <cp:revision>11</cp:revision>
  <dcterms:created xsi:type="dcterms:W3CDTF">2020-07-19T17:08:44Z</dcterms:created>
  <dcterms:modified xsi:type="dcterms:W3CDTF">2020-07-19T18:49:04Z</dcterms:modified>
</cp:coreProperties>
</file>