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1" d="100"/>
          <a:sy n="51" d="100"/>
        </p:scale>
        <p:origin x="888"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C72951-18D6-4C1E-908C-E1788D809F3D}" type="datetimeFigureOut">
              <a:rPr lang="en-US" smtClean="0"/>
              <a:t>4/11/2025</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44268EF-8FDF-4C36-BD10-677F9187BC5E}"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4725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C72951-18D6-4C1E-908C-E1788D809F3D}"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268EF-8FDF-4C36-BD10-677F9187BC5E}"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33109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C72951-18D6-4C1E-908C-E1788D809F3D}"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268EF-8FDF-4C36-BD10-677F9187BC5E}"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6355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C72951-18D6-4C1E-908C-E1788D809F3D}"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268EF-8FDF-4C36-BD10-677F9187BC5E}"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38904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C72951-18D6-4C1E-908C-E1788D809F3D}" type="datetimeFigureOut">
              <a:rPr lang="en-US" smtClean="0"/>
              <a:t>4/11/2025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4268EF-8FDF-4C36-BD10-677F9187BC5E}"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5195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C72951-18D6-4C1E-908C-E1788D809F3D}" type="datetimeFigureOut">
              <a:rPr lang="en-US" smtClean="0"/>
              <a:t>4/11/2025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268EF-8FDF-4C36-BD10-677F9187BC5E}"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58134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C72951-18D6-4C1E-908C-E1788D809F3D}" type="datetimeFigureOut">
              <a:rPr lang="en-US" smtClean="0"/>
              <a:t>4/11/2025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4268EF-8FDF-4C36-BD10-677F9187BC5E}"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49545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C72951-18D6-4C1E-908C-E1788D809F3D}" type="datetimeFigureOut">
              <a:rPr lang="en-US" smtClean="0"/>
              <a:t>4/11/2025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4268EF-8FDF-4C36-BD10-677F9187BC5E}"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9650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72951-18D6-4C1E-908C-E1788D809F3D}" type="datetimeFigureOut">
              <a:rPr lang="en-US" smtClean="0"/>
              <a:t>4/11/2025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4268EF-8FDF-4C36-BD10-677F9187BC5E}" type="slidenum">
              <a:rPr lang="en-US" smtClean="0"/>
              <a:t>‹#›</a:t>
            </a:fld>
            <a:endParaRPr lang="en-US"/>
          </a:p>
        </p:txBody>
      </p:sp>
    </p:spTree>
    <p:extLst>
      <p:ext uri="{BB962C8B-B14F-4D97-AF65-F5344CB8AC3E}">
        <p14:creationId xmlns:p14="http://schemas.microsoft.com/office/powerpoint/2010/main" val="35183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EC72951-18D6-4C1E-908C-E1788D809F3D}" type="datetimeFigureOut">
              <a:rPr lang="en-US" smtClean="0"/>
              <a:t>4/11/2025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4268EF-8FDF-4C36-BD10-677F9187BC5E}"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316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EC72951-18D6-4C1E-908C-E1788D809F3D}" type="datetimeFigureOut">
              <a:rPr lang="en-US" smtClean="0"/>
              <a:t>4/11/2025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44268EF-8FDF-4C36-BD10-677F9187BC5E}"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93525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EC72951-18D6-4C1E-908C-E1788D809F3D}" type="datetimeFigureOut">
              <a:rPr lang="en-US" smtClean="0"/>
              <a:t>4/11/2025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44268EF-8FDF-4C36-BD10-677F9187BC5E}"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63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ypsychologist.co.i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086DE-6731-4DD7-A555-062C84B1467A}"/>
              </a:ext>
            </a:extLst>
          </p:cNvPr>
          <p:cNvSpPr>
            <a:spLocks noGrp="1"/>
          </p:cNvSpPr>
          <p:nvPr>
            <p:ph type="ctrTitle"/>
          </p:nvPr>
        </p:nvSpPr>
        <p:spPr/>
        <p:txBody>
          <a:bodyPr/>
          <a:lstStyle/>
          <a:p>
            <a:r>
              <a:rPr lang="en-US" dirty="0"/>
              <a:t>OCD Staring</a:t>
            </a:r>
          </a:p>
        </p:txBody>
      </p:sp>
      <p:sp>
        <p:nvSpPr>
          <p:cNvPr id="3" name="Subtitle 2">
            <a:extLst>
              <a:ext uri="{FF2B5EF4-FFF2-40B4-BE49-F238E27FC236}">
                <a16:creationId xmlns:a16="http://schemas.microsoft.com/office/drawing/2014/main" id="{BADB269C-46CB-4F8A-AE46-290EF5A1DF91}"/>
              </a:ext>
            </a:extLst>
          </p:cNvPr>
          <p:cNvSpPr>
            <a:spLocks noGrp="1"/>
          </p:cNvSpPr>
          <p:nvPr>
            <p:ph type="subTitle" idx="1"/>
          </p:nvPr>
        </p:nvSpPr>
        <p:spPr/>
        <p:txBody>
          <a:bodyPr/>
          <a:lstStyle/>
          <a:p>
            <a:r>
              <a:rPr lang="en-US" dirty="0"/>
              <a:t>Emotion of life </a:t>
            </a:r>
          </a:p>
        </p:txBody>
      </p:sp>
    </p:spTree>
    <p:extLst>
      <p:ext uri="{BB962C8B-B14F-4D97-AF65-F5344CB8AC3E}">
        <p14:creationId xmlns:p14="http://schemas.microsoft.com/office/powerpoint/2010/main" val="3900074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797BD-63CA-4F8C-9517-DEDB1E75A919}"/>
              </a:ext>
            </a:extLst>
          </p:cNvPr>
          <p:cNvSpPr>
            <a:spLocks noGrp="1"/>
          </p:cNvSpPr>
          <p:nvPr>
            <p:ph type="title"/>
          </p:nvPr>
        </p:nvSpPr>
        <p:spPr/>
        <p:txBody>
          <a:bodyPr/>
          <a:lstStyle/>
          <a:p>
            <a:r>
              <a:rPr lang="en-US" dirty="0"/>
              <a:t>What is OCD Starring</a:t>
            </a:r>
          </a:p>
        </p:txBody>
      </p:sp>
      <p:sp>
        <p:nvSpPr>
          <p:cNvPr id="3" name="Content Placeholder 2">
            <a:extLst>
              <a:ext uri="{FF2B5EF4-FFF2-40B4-BE49-F238E27FC236}">
                <a16:creationId xmlns:a16="http://schemas.microsoft.com/office/drawing/2014/main" id="{803D2D8F-85AF-4481-B4C5-2102B8BB7FD1}"/>
              </a:ext>
            </a:extLst>
          </p:cNvPr>
          <p:cNvSpPr>
            <a:spLocks noGrp="1"/>
          </p:cNvSpPr>
          <p:nvPr>
            <p:ph idx="1"/>
          </p:nvPr>
        </p:nvSpPr>
        <p:spPr/>
        <p:txBody>
          <a:bodyPr>
            <a:normAutofit fontScale="77500" lnSpcReduction="20000"/>
          </a:bodyPr>
          <a:lstStyle/>
          <a:p>
            <a:r>
              <a:rPr lang="en-US" sz="2000" dirty="0"/>
              <a:t>OCD Starring can be defined as constant need to look at certain people, people’s private parts such as genitals, breasts, teeth, </a:t>
            </a:r>
            <a:r>
              <a:rPr lang="en-US" sz="2000" dirty="0" err="1"/>
              <a:t>etc</a:t>
            </a:r>
            <a:r>
              <a:rPr lang="en-US" sz="2000" dirty="0"/>
              <a:t> or even nonliving objects. </a:t>
            </a:r>
          </a:p>
          <a:p>
            <a:r>
              <a:rPr lang="en-US" sz="2000" dirty="0"/>
              <a:t>As like other OCD, people will have to major parts in compulsive starring 1. Obsessions and 2. compulsions.</a:t>
            </a:r>
          </a:p>
          <a:p>
            <a:r>
              <a:rPr lang="en-US" sz="2000" dirty="0"/>
              <a:t>The suffer will be constantly having obsessive thoughts of not seeing the private parts due to embarrassment. The person will be constantly thinking of people judging them if they catches them starring which given them lot of anxiety and nervousness.</a:t>
            </a:r>
          </a:p>
          <a:p>
            <a:r>
              <a:rPr lang="en-US" sz="2000" dirty="0"/>
              <a:t>To relieve that anxiety/stress they must perform the compulsion of checking whether they are looking and ended up looking the private parts. It is like telling don’t imagine a pink elephant which in turn triggers us to imagine pink elephant. </a:t>
            </a:r>
          </a:p>
          <a:p>
            <a:r>
              <a:rPr lang="en-US" sz="2000" dirty="0"/>
              <a:t>People will get into this endless cycle of thoughts and compulsions and develop their OCD over time. This will start constant thoughts about maintaining eye contact, private parts, doubts, </a:t>
            </a:r>
            <a:r>
              <a:rPr lang="en-US" sz="2000" dirty="0" err="1"/>
              <a:t>etc</a:t>
            </a:r>
            <a:endParaRPr lang="en-US" sz="2000" dirty="0"/>
          </a:p>
          <a:p>
            <a:pPr marL="0" indent="0">
              <a:buNone/>
            </a:pPr>
            <a:endParaRPr lang="en-US" sz="2000" dirty="0"/>
          </a:p>
          <a:p>
            <a:endParaRPr lang="en-US" sz="2000" dirty="0"/>
          </a:p>
          <a:p>
            <a:endParaRPr lang="en-US" dirty="0"/>
          </a:p>
        </p:txBody>
      </p:sp>
    </p:spTree>
    <p:extLst>
      <p:ext uri="{BB962C8B-B14F-4D97-AF65-F5344CB8AC3E}">
        <p14:creationId xmlns:p14="http://schemas.microsoft.com/office/powerpoint/2010/main" val="1011512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13992-3F09-4B98-B136-82DF1CB3E21B}"/>
              </a:ext>
            </a:extLst>
          </p:cNvPr>
          <p:cNvSpPr>
            <a:spLocks noGrp="1"/>
          </p:cNvSpPr>
          <p:nvPr>
            <p:ph type="title"/>
          </p:nvPr>
        </p:nvSpPr>
        <p:spPr/>
        <p:txBody>
          <a:bodyPr/>
          <a:lstStyle/>
          <a:p>
            <a:r>
              <a:rPr lang="en-US" dirty="0"/>
              <a:t>How compulsive starring affects the sufferer</a:t>
            </a:r>
          </a:p>
        </p:txBody>
      </p:sp>
      <p:sp>
        <p:nvSpPr>
          <p:cNvPr id="3" name="Content Placeholder 2">
            <a:extLst>
              <a:ext uri="{FF2B5EF4-FFF2-40B4-BE49-F238E27FC236}">
                <a16:creationId xmlns:a16="http://schemas.microsoft.com/office/drawing/2014/main" id="{4552187E-F0E2-49B0-827A-972173FD8CB3}"/>
              </a:ext>
            </a:extLst>
          </p:cNvPr>
          <p:cNvSpPr>
            <a:spLocks noGrp="1"/>
          </p:cNvSpPr>
          <p:nvPr>
            <p:ph idx="1"/>
          </p:nvPr>
        </p:nvSpPr>
        <p:spPr/>
        <p:txBody>
          <a:bodyPr>
            <a:normAutofit fontScale="92500" lnSpcReduction="20000"/>
          </a:bodyPr>
          <a:lstStyle/>
          <a:p>
            <a:r>
              <a:rPr lang="en-US" sz="2400" dirty="0"/>
              <a:t>People will get lot of anxiety/ nervousness and even panic attacks during the OCD episodes usually in social gatherings or communicating in person due to the embarrassment they are going to get. </a:t>
            </a:r>
          </a:p>
          <a:p>
            <a:r>
              <a:rPr lang="en-US" sz="2400" dirty="0"/>
              <a:t>These thoughts develop over time and the suffer will get constant need to do compulsions/rituals wasting the valuable time.</a:t>
            </a:r>
          </a:p>
          <a:p>
            <a:r>
              <a:rPr lang="en-US" sz="2400" dirty="0"/>
              <a:t>They will find it very difficult to be around those people and to communicate with them. Hence in turn it affects people personally, emotionally and socially.</a:t>
            </a:r>
          </a:p>
          <a:p>
            <a:r>
              <a:rPr lang="en-US" dirty="0"/>
              <a:t>The person will get depressed heavily and even might think about questioning live or even suicidal thoughts.</a:t>
            </a:r>
          </a:p>
        </p:txBody>
      </p:sp>
    </p:spTree>
    <p:extLst>
      <p:ext uri="{BB962C8B-B14F-4D97-AF65-F5344CB8AC3E}">
        <p14:creationId xmlns:p14="http://schemas.microsoft.com/office/powerpoint/2010/main" val="453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0698D-2FD7-4992-A2A1-9AF7A7B37011}"/>
              </a:ext>
            </a:extLst>
          </p:cNvPr>
          <p:cNvSpPr>
            <a:spLocks noGrp="1"/>
          </p:cNvSpPr>
          <p:nvPr>
            <p:ph type="title"/>
          </p:nvPr>
        </p:nvSpPr>
        <p:spPr/>
        <p:txBody>
          <a:bodyPr/>
          <a:lstStyle/>
          <a:p>
            <a:r>
              <a:rPr lang="en-US" dirty="0"/>
              <a:t>Reasons for the Starring OCD – Root cause	</a:t>
            </a:r>
          </a:p>
        </p:txBody>
      </p:sp>
      <p:sp>
        <p:nvSpPr>
          <p:cNvPr id="3" name="Content Placeholder 2">
            <a:extLst>
              <a:ext uri="{FF2B5EF4-FFF2-40B4-BE49-F238E27FC236}">
                <a16:creationId xmlns:a16="http://schemas.microsoft.com/office/drawing/2014/main" id="{8E772929-4AB0-4448-AE64-AF9EBBFD2E82}"/>
              </a:ext>
            </a:extLst>
          </p:cNvPr>
          <p:cNvSpPr>
            <a:spLocks noGrp="1"/>
          </p:cNvSpPr>
          <p:nvPr>
            <p:ph idx="1"/>
          </p:nvPr>
        </p:nvSpPr>
        <p:spPr/>
        <p:txBody>
          <a:bodyPr/>
          <a:lstStyle/>
          <a:p>
            <a:r>
              <a:rPr lang="en-US" dirty="0"/>
              <a:t>People might have unresolved emotions, thoughts which could be a primary reason.</a:t>
            </a:r>
          </a:p>
          <a:p>
            <a:r>
              <a:rPr lang="en-US" dirty="0"/>
              <a:t>Trust issues. </a:t>
            </a:r>
          </a:p>
          <a:p>
            <a:r>
              <a:rPr lang="en-US" dirty="0"/>
              <a:t>Due to Lack of Self confidence. People will start questioning themselves. </a:t>
            </a:r>
          </a:p>
          <a:p>
            <a:r>
              <a:rPr lang="en-US" dirty="0"/>
              <a:t>Environmental and family issues. </a:t>
            </a:r>
          </a:p>
          <a:p>
            <a:r>
              <a:rPr lang="en-US" dirty="0"/>
              <a:t>Any other family member suffering from starring OCD</a:t>
            </a:r>
          </a:p>
        </p:txBody>
      </p:sp>
    </p:spTree>
    <p:extLst>
      <p:ext uri="{BB962C8B-B14F-4D97-AF65-F5344CB8AC3E}">
        <p14:creationId xmlns:p14="http://schemas.microsoft.com/office/powerpoint/2010/main" val="2720563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48D88-C43E-4A83-A06D-F8841967194B}"/>
              </a:ext>
            </a:extLst>
          </p:cNvPr>
          <p:cNvSpPr>
            <a:spLocks noGrp="1"/>
          </p:cNvSpPr>
          <p:nvPr>
            <p:ph type="title"/>
          </p:nvPr>
        </p:nvSpPr>
        <p:spPr/>
        <p:txBody>
          <a:bodyPr/>
          <a:lstStyle/>
          <a:p>
            <a:r>
              <a:rPr lang="en-US" dirty="0"/>
              <a:t>Management Of Starring OCD</a:t>
            </a:r>
          </a:p>
        </p:txBody>
      </p:sp>
      <p:sp>
        <p:nvSpPr>
          <p:cNvPr id="3" name="Content Placeholder 2">
            <a:extLst>
              <a:ext uri="{FF2B5EF4-FFF2-40B4-BE49-F238E27FC236}">
                <a16:creationId xmlns:a16="http://schemas.microsoft.com/office/drawing/2014/main" id="{CC5D1EA1-93BD-45F8-8C84-A2FA53CFA090}"/>
              </a:ext>
            </a:extLst>
          </p:cNvPr>
          <p:cNvSpPr>
            <a:spLocks noGrp="1"/>
          </p:cNvSpPr>
          <p:nvPr>
            <p:ph idx="1"/>
          </p:nvPr>
        </p:nvSpPr>
        <p:spPr/>
        <p:txBody>
          <a:bodyPr>
            <a:normAutofit fontScale="77500" lnSpcReduction="20000"/>
          </a:bodyPr>
          <a:lstStyle/>
          <a:p>
            <a:r>
              <a:rPr lang="en-US" sz="2400" dirty="0"/>
              <a:t>To understand about the problem and its root cause analysis.</a:t>
            </a:r>
          </a:p>
          <a:p>
            <a:r>
              <a:rPr lang="en-US" sz="2400" dirty="0"/>
              <a:t>Getting right help such as therapy, counselling, </a:t>
            </a:r>
            <a:r>
              <a:rPr lang="en-US" sz="2400" dirty="0" err="1"/>
              <a:t>etc</a:t>
            </a:r>
            <a:endParaRPr lang="en-US" sz="2400" dirty="0"/>
          </a:p>
          <a:p>
            <a:r>
              <a:rPr lang="en-US" sz="2400" dirty="0"/>
              <a:t>Addressing the root cause – Reason for the obsessive thoughts  is the permanent solution.</a:t>
            </a:r>
          </a:p>
          <a:p>
            <a:r>
              <a:rPr lang="en-US" sz="2400" dirty="0"/>
              <a:t>Managing symptoms will includes stop doing compulsions instead start to face the fears, in our case go start communicating with people again, go to the events, social gatherings which fears you the most.</a:t>
            </a:r>
          </a:p>
          <a:p>
            <a:r>
              <a:rPr lang="en-US" sz="2400" dirty="0"/>
              <a:t>Start lifestyle changes which should address your emotional, physical and metal needs. </a:t>
            </a:r>
          </a:p>
          <a:p>
            <a:r>
              <a:rPr lang="en-US" sz="2400" dirty="0"/>
              <a:t>Good sleep, yoga, meditation, diet, healthy family and relationships will help a lot. Also don’t do them like compulsions as you may create new compulsions. </a:t>
            </a:r>
          </a:p>
          <a:p>
            <a:endParaRPr lang="en-US" dirty="0"/>
          </a:p>
        </p:txBody>
      </p:sp>
    </p:spTree>
    <p:extLst>
      <p:ext uri="{BB962C8B-B14F-4D97-AF65-F5344CB8AC3E}">
        <p14:creationId xmlns:p14="http://schemas.microsoft.com/office/powerpoint/2010/main" val="1935211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A20FC-D982-41B8-A097-AC88EB11891B}"/>
              </a:ext>
            </a:extLst>
          </p:cNvPr>
          <p:cNvSpPr>
            <a:spLocks noGrp="1"/>
          </p:cNvSpPr>
          <p:nvPr>
            <p:ph type="title"/>
          </p:nvPr>
        </p:nvSpPr>
        <p:spPr/>
        <p:txBody>
          <a:bodyPr/>
          <a:lstStyle/>
          <a:p>
            <a:r>
              <a:rPr lang="en-US" dirty="0"/>
              <a:t>My Personal Recommendation</a:t>
            </a:r>
          </a:p>
        </p:txBody>
      </p:sp>
      <p:sp>
        <p:nvSpPr>
          <p:cNvPr id="3" name="Content Placeholder 2">
            <a:extLst>
              <a:ext uri="{FF2B5EF4-FFF2-40B4-BE49-F238E27FC236}">
                <a16:creationId xmlns:a16="http://schemas.microsoft.com/office/drawing/2014/main" id="{E6E75F21-D0FB-444B-B977-CF0898C36899}"/>
              </a:ext>
            </a:extLst>
          </p:cNvPr>
          <p:cNvSpPr>
            <a:spLocks noGrp="1"/>
          </p:cNvSpPr>
          <p:nvPr>
            <p:ph idx="1"/>
          </p:nvPr>
        </p:nvSpPr>
        <p:spPr/>
        <p:txBody>
          <a:bodyPr>
            <a:normAutofit fontScale="70000" lnSpcReduction="20000"/>
          </a:bodyPr>
          <a:lstStyle/>
          <a:p>
            <a:r>
              <a:rPr lang="en-US" sz="2000" dirty="0"/>
              <a:t>Start addressing your emotion, sexual, relationship issues.</a:t>
            </a:r>
          </a:p>
          <a:p>
            <a:r>
              <a:rPr lang="en-US" sz="2000" dirty="0"/>
              <a:t>Start being honest with yourself. </a:t>
            </a:r>
          </a:p>
          <a:p>
            <a:r>
              <a:rPr lang="en-US" sz="2000" dirty="0"/>
              <a:t>Get started with right therapy once it starts affecting you personally, emotionally or socially.</a:t>
            </a:r>
          </a:p>
          <a:p>
            <a:r>
              <a:rPr lang="en-US" sz="2000" dirty="0"/>
              <a:t>Start to accept the things and increase your self confidence</a:t>
            </a:r>
          </a:p>
          <a:p>
            <a:r>
              <a:rPr lang="en-US" sz="2000" dirty="0"/>
              <a:t>Take mental health your topmost priority.</a:t>
            </a:r>
          </a:p>
          <a:p>
            <a:r>
              <a:rPr lang="en-US" sz="2000" dirty="0"/>
              <a:t>During the journey when you gets relapse, start thinking of what makes you start the journey and gets self motivated.</a:t>
            </a:r>
          </a:p>
          <a:p>
            <a:r>
              <a:rPr lang="en-US" sz="2000" dirty="0"/>
              <a:t>Overcoming this problem will makes you stronger emotionally and over will help you know about yourself.</a:t>
            </a:r>
          </a:p>
          <a:p>
            <a:r>
              <a:rPr lang="en-US" sz="2000" dirty="0"/>
              <a:t>This is one of the most motivating quote I prefer,  a lead psychologist mentioned that he would happily leave his children with pedophile OCD suffer for a week and go for a vacation. Because for that entire week, the OCD person will be the only sufferer and OCD suffer only in need of help till he returns. This applies for all our type. We care about others and we don’t want to make them nervous or uncomfortable by talking or being around us. We only take the suffer. </a:t>
            </a:r>
          </a:p>
        </p:txBody>
      </p:sp>
    </p:spTree>
    <p:extLst>
      <p:ext uri="{BB962C8B-B14F-4D97-AF65-F5344CB8AC3E}">
        <p14:creationId xmlns:p14="http://schemas.microsoft.com/office/powerpoint/2010/main" val="2575918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59155-0071-44E4-9283-E99B6F337715}"/>
              </a:ext>
            </a:extLst>
          </p:cNvPr>
          <p:cNvSpPr>
            <a:spLocks noGrp="1"/>
          </p:cNvSpPr>
          <p:nvPr>
            <p:ph type="title"/>
          </p:nvPr>
        </p:nvSpPr>
        <p:spPr/>
        <p:txBody>
          <a:bodyPr/>
          <a:lstStyle/>
          <a:p>
            <a:r>
              <a:rPr lang="en-US" dirty="0"/>
              <a:t>Conclusion	</a:t>
            </a:r>
          </a:p>
        </p:txBody>
      </p:sp>
      <p:sp>
        <p:nvSpPr>
          <p:cNvPr id="3" name="Content Placeholder 2">
            <a:extLst>
              <a:ext uri="{FF2B5EF4-FFF2-40B4-BE49-F238E27FC236}">
                <a16:creationId xmlns:a16="http://schemas.microsoft.com/office/drawing/2014/main" id="{5DB637D2-88DD-4182-B647-4AFCEB5CF06E}"/>
              </a:ext>
            </a:extLst>
          </p:cNvPr>
          <p:cNvSpPr>
            <a:spLocks noGrp="1"/>
          </p:cNvSpPr>
          <p:nvPr>
            <p:ph idx="1"/>
          </p:nvPr>
        </p:nvSpPr>
        <p:spPr/>
        <p:txBody>
          <a:bodyPr/>
          <a:lstStyle/>
          <a:p>
            <a:pPr marL="0" indent="0">
              <a:buNone/>
            </a:pPr>
            <a:r>
              <a:rPr lang="en-US" dirty="0"/>
              <a:t>You knows you better than anyone else in this world. Be honest with yourself and accept the uncertainty. </a:t>
            </a:r>
          </a:p>
          <a:p>
            <a:pPr marL="0" indent="0">
              <a:buNone/>
            </a:pPr>
            <a:endParaRPr lang="en-US" dirty="0"/>
          </a:p>
          <a:p>
            <a:pPr marL="0" indent="0">
              <a:buNone/>
            </a:pPr>
            <a:r>
              <a:rPr lang="en-US" dirty="0"/>
              <a:t>Call us 8800658131 </a:t>
            </a:r>
          </a:p>
          <a:p>
            <a:pPr marL="0" indent="0">
              <a:buNone/>
            </a:pPr>
            <a:endParaRPr lang="en-US" dirty="0"/>
          </a:p>
          <a:p>
            <a:pPr marL="0" indent="0">
              <a:buNone/>
            </a:pPr>
            <a:r>
              <a:rPr lang="en-US">
                <a:hlinkClick r:id="rId2"/>
              </a:rPr>
              <a:t>www.mypsychologist.co.in</a:t>
            </a:r>
            <a:endParaRPr lang="en-US"/>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0736745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79</TotalTime>
  <Words>683</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Gill Sans MT</vt:lpstr>
      <vt:lpstr>Gallery</vt:lpstr>
      <vt:lpstr>OCD Staring</vt:lpstr>
      <vt:lpstr>What is OCD Starring</vt:lpstr>
      <vt:lpstr>How compulsive starring affects the sufferer</vt:lpstr>
      <vt:lpstr>Reasons for the Starring OCD – Root cause </vt:lpstr>
      <vt:lpstr>Management Of Starring OCD</vt:lpstr>
      <vt:lpstr>My Personal Recommendation</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OCD Starring</dc:title>
  <dc:creator>B, ARUN</dc:creator>
  <cp:lastModifiedBy>Pratibha Gupta Psychologist</cp:lastModifiedBy>
  <cp:revision>13</cp:revision>
  <dcterms:created xsi:type="dcterms:W3CDTF">2022-01-04T15:28:34Z</dcterms:created>
  <dcterms:modified xsi:type="dcterms:W3CDTF">2025-04-11T11:41:42Z</dcterms:modified>
</cp:coreProperties>
</file>