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8" r:id="rId3"/>
    <p:sldId id="267" r:id="rId4"/>
    <p:sldId id="265" r:id="rId5"/>
    <p:sldId id="266" r:id="rId6"/>
    <p:sldId id="269" r:id="rId7"/>
    <p:sldId id="270" r:id="rId8"/>
    <p:sldId id="257" r:id="rId9"/>
    <p:sldId id="272" r:id="rId10"/>
    <p:sldId id="259" r:id="rId11"/>
    <p:sldId id="260" r:id="rId12"/>
    <p:sldId id="264" r:id="rId13"/>
    <p:sldId id="26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0" autoAdjust="0"/>
    <p:restoredTop sz="94660"/>
  </p:normalViewPr>
  <p:slideViewPr>
    <p:cSldViewPr snapToGrid="0">
      <p:cViewPr varScale="1">
        <p:scale>
          <a:sx n="92" d="100"/>
          <a:sy n="92" d="100"/>
        </p:scale>
        <p:origin x="81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9/7/20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9/7/20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9/7/20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9/7/20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9/7/20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9/7/20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9/7/20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9/7/20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9/7/20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9/7/20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9/7/20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9/7/20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60ACE-DF1F-40C1-AA70-C07058FFEB84}"/>
              </a:ext>
            </a:extLst>
          </p:cNvPr>
          <p:cNvSpPr>
            <a:spLocks noGrp="1"/>
          </p:cNvSpPr>
          <p:nvPr>
            <p:ph type="ctrTitle"/>
          </p:nvPr>
        </p:nvSpPr>
        <p:spPr>
          <a:xfrm>
            <a:off x="1078522" y="784063"/>
            <a:ext cx="10318418" cy="4394988"/>
          </a:xfrm>
        </p:spPr>
        <p:txBody>
          <a:bodyPr/>
          <a:lstStyle/>
          <a:p>
            <a:r>
              <a:rPr lang="en-IN" sz="4400" b="1" u="sng" dirty="0">
                <a:effectLst>
                  <a:outerShdw blurRad="38100" dist="38100" dir="2700000" algn="tl">
                    <a:srgbClr val="000000">
                      <a:alpha val="43137"/>
                    </a:srgbClr>
                  </a:outerShdw>
                </a:effectLst>
                <a:latin typeface="Bradley Hand ITC" panose="03070402050302030203" pitchFamily="66" charset="0"/>
              </a:rPr>
              <a:t>PHILOSOPHY OF LIFE</a:t>
            </a:r>
          </a:p>
        </p:txBody>
      </p:sp>
      <p:sp>
        <p:nvSpPr>
          <p:cNvPr id="3" name="Subtitle 2">
            <a:extLst>
              <a:ext uri="{FF2B5EF4-FFF2-40B4-BE49-F238E27FC236}">
                <a16:creationId xmlns:a16="http://schemas.microsoft.com/office/drawing/2014/main" id="{8B67E362-C9FD-4001-B960-28A3734C5690}"/>
              </a:ext>
            </a:extLst>
          </p:cNvPr>
          <p:cNvSpPr>
            <a:spLocks noGrp="1"/>
          </p:cNvSpPr>
          <p:nvPr>
            <p:ph type="subTitle" idx="1"/>
          </p:nvPr>
        </p:nvSpPr>
        <p:spPr>
          <a:xfrm>
            <a:off x="4829175" y="5979197"/>
            <a:ext cx="6162675" cy="688304"/>
          </a:xfrm>
        </p:spPr>
        <p:txBody>
          <a:bodyPr>
            <a:normAutofit fontScale="92500" lnSpcReduction="20000"/>
          </a:bodyPr>
          <a:lstStyle/>
          <a:p>
            <a:pPr algn="l"/>
            <a:r>
              <a:rPr lang="en-IN" dirty="0">
                <a:latin typeface="Arial" panose="020B0604020202020204" pitchFamily="34" charset="0"/>
                <a:cs typeface="Arial" panose="020B0604020202020204" pitchFamily="34" charset="0"/>
              </a:rPr>
              <a:t>By - </a:t>
            </a:r>
            <a:r>
              <a:rPr lang="en-IN" dirty="0" err="1">
                <a:latin typeface="Arial" panose="020B0604020202020204" pitchFamily="34" charset="0"/>
                <a:cs typeface="Arial" panose="020B0604020202020204" pitchFamily="34" charset="0"/>
              </a:rPr>
              <a:t>aisha</a:t>
            </a:r>
            <a:endParaRPr lang="en-IN" dirty="0">
              <a:latin typeface="Arial" panose="020B0604020202020204" pitchFamily="34" charset="0"/>
              <a:cs typeface="Arial" panose="020B0604020202020204" pitchFamily="34" charset="0"/>
            </a:endParaRPr>
          </a:p>
          <a:p>
            <a:pPr algn="l"/>
            <a:r>
              <a:rPr lang="en-IN" dirty="0">
                <a:latin typeface="Arial" panose="020B0604020202020204" pitchFamily="34" charset="0"/>
                <a:cs typeface="Arial" panose="020B0604020202020204" pitchFamily="34" charset="0"/>
              </a:rPr>
              <a:t>Guided by </a:t>
            </a:r>
            <a:r>
              <a:rPr lang="en-IN" dirty="0" err="1">
                <a:latin typeface="Arial" panose="020B0604020202020204" pitchFamily="34" charset="0"/>
                <a:cs typeface="Arial" panose="020B0604020202020204" pitchFamily="34" charset="0"/>
              </a:rPr>
              <a:t>mr</a:t>
            </a:r>
            <a:r>
              <a:rPr lang="en-IN" dirty="0">
                <a:latin typeface="Arial" panose="020B0604020202020204" pitchFamily="34" charset="0"/>
                <a:cs typeface="Arial" panose="020B0604020202020204" pitchFamily="34" charset="0"/>
              </a:rPr>
              <a:t>. </a:t>
            </a:r>
            <a:r>
              <a:rPr lang="en-IN" dirty="0" err="1">
                <a:latin typeface="Arial" panose="020B0604020202020204" pitchFamily="34" charset="0"/>
                <a:cs typeface="Arial" panose="020B0604020202020204" pitchFamily="34" charset="0"/>
              </a:rPr>
              <a:t>shyam</a:t>
            </a:r>
            <a:r>
              <a:rPr lang="en-IN" dirty="0">
                <a:latin typeface="Arial" panose="020B0604020202020204" pitchFamily="34" charset="0"/>
                <a:cs typeface="Arial" panose="020B0604020202020204" pitchFamily="34" charset="0"/>
              </a:rPr>
              <a:t> </a:t>
            </a:r>
            <a:r>
              <a:rPr lang="en-IN" dirty="0" err="1">
                <a:latin typeface="Arial" panose="020B0604020202020204" pitchFamily="34" charset="0"/>
                <a:cs typeface="Arial" panose="020B0604020202020204" pitchFamily="34" charset="0"/>
              </a:rPr>
              <a:t>gupta</a:t>
            </a:r>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117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67B91-925E-43C8-B79C-3B26E0AAB6ED}"/>
              </a:ext>
            </a:extLst>
          </p:cNvPr>
          <p:cNvSpPr>
            <a:spLocks noGrp="1"/>
          </p:cNvSpPr>
          <p:nvPr>
            <p:ph type="title"/>
          </p:nvPr>
        </p:nvSpPr>
        <p:spPr/>
        <p:txBody>
          <a:bodyPr/>
          <a:lstStyle/>
          <a:p>
            <a:pPr algn="ctr"/>
            <a:r>
              <a:rPr lang="en-IN" dirty="0"/>
              <a:t>How I think we should face problems?</a:t>
            </a:r>
          </a:p>
        </p:txBody>
      </p:sp>
      <p:sp>
        <p:nvSpPr>
          <p:cNvPr id="3" name="Content Placeholder 2">
            <a:extLst>
              <a:ext uri="{FF2B5EF4-FFF2-40B4-BE49-F238E27FC236}">
                <a16:creationId xmlns:a16="http://schemas.microsoft.com/office/drawing/2014/main" id="{F4D850BD-4CFC-40BA-A4C9-FDA4AC636E40}"/>
              </a:ext>
            </a:extLst>
          </p:cNvPr>
          <p:cNvSpPr>
            <a:spLocks noGrp="1"/>
          </p:cNvSpPr>
          <p:nvPr>
            <p:ph idx="1"/>
          </p:nvPr>
        </p:nvSpPr>
        <p:spPr/>
        <p:txBody>
          <a:bodyPr>
            <a:normAutofit fontScale="92500" lnSpcReduction="20000"/>
          </a:bodyPr>
          <a:lstStyle/>
          <a:p>
            <a:pPr marL="0" indent="0" algn="ctr">
              <a:buNone/>
            </a:pPr>
            <a:r>
              <a:rPr lang="en-IN" u="sng" dirty="0"/>
              <a:t>ACCEPTANCE IS MY RELIGION!</a:t>
            </a:r>
          </a:p>
          <a:p>
            <a:pPr algn="ctr"/>
            <a:r>
              <a:rPr lang="en-IN" dirty="0"/>
              <a:t>In case of any problem, small or big, at professional level or personal, firstly, we need to be positive &amp; accept it. Do not run. Stay Calm, just smile (even if it doesn’t come, just smile), after that think how can we solve it. If required take help from others. But never make the mistake of thinking why this happened to me! Yes we need to find out where was my mistake and correct it. </a:t>
            </a:r>
          </a:p>
          <a:p>
            <a:pPr algn="ctr"/>
            <a:r>
              <a:rPr lang="en-IN" dirty="0"/>
              <a:t>But never think why this has happened to me. Rather find the positivity in it. Because everything that has happened or is going to happen has happened for GOOD FROM THE ALMIGHTY!</a:t>
            </a:r>
          </a:p>
          <a:p>
            <a:pPr algn="ctr"/>
            <a:r>
              <a:rPr lang="en-IN" dirty="0"/>
              <a:t>Many suggest to divert mind, stay busy to come out of problems. I feel we should give it time and face it well.  And not run from the problem. Running will never help. </a:t>
            </a:r>
          </a:p>
          <a:p>
            <a:pPr algn="ctr"/>
            <a:r>
              <a:rPr lang="en-IN" dirty="0"/>
              <a:t> And after that yes we can think of staying busy &amp; doing activities to keep us happy, this can be a good support not a solution!</a:t>
            </a:r>
          </a:p>
          <a:p>
            <a:pPr marL="0" indent="0" algn="ctr">
              <a:buNone/>
            </a:pPr>
            <a:endParaRPr lang="en-IN" dirty="0"/>
          </a:p>
        </p:txBody>
      </p:sp>
    </p:spTree>
    <p:extLst>
      <p:ext uri="{BB962C8B-B14F-4D97-AF65-F5344CB8AC3E}">
        <p14:creationId xmlns:p14="http://schemas.microsoft.com/office/powerpoint/2010/main" val="3320982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35566-6DFD-497B-9265-F7615DB2C8E6}"/>
              </a:ext>
            </a:extLst>
          </p:cNvPr>
          <p:cNvSpPr>
            <a:spLocks noGrp="1"/>
          </p:cNvSpPr>
          <p:nvPr>
            <p:ph type="title"/>
          </p:nvPr>
        </p:nvSpPr>
        <p:spPr/>
        <p:txBody>
          <a:bodyPr/>
          <a:lstStyle/>
          <a:p>
            <a:pPr algn="ctr"/>
            <a:r>
              <a:rPr lang="en-IN" dirty="0"/>
              <a:t>POSITIVITY- We are stronger than the problem!</a:t>
            </a:r>
          </a:p>
        </p:txBody>
      </p:sp>
      <p:sp>
        <p:nvSpPr>
          <p:cNvPr id="3" name="Content Placeholder 2">
            <a:extLst>
              <a:ext uri="{FF2B5EF4-FFF2-40B4-BE49-F238E27FC236}">
                <a16:creationId xmlns:a16="http://schemas.microsoft.com/office/drawing/2014/main" id="{67935875-C78B-4A49-8977-7545C4A4232A}"/>
              </a:ext>
            </a:extLst>
          </p:cNvPr>
          <p:cNvSpPr>
            <a:spLocks noGrp="1"/>
          </p:cNvSpPr>
          <p:nvPr>
            <p:ph idx="1"/>
          </p:nvPr>
        </p:nvSpPr>
        <p:spPr>
          <a:xfrm>
            <a:off x="1251678" y="2300069"/>
            <a:ext cx="10178322" cy="3593591"/>
          </a:xfrm>
        </p:spPr>
        <p:txBody>
          <a:bodyPr/>
          <a:lstStyle/>
          <a:p>
            <a:pPr algn="ctr"/>
            <a:r>
              <a:rPr lang="en-IN" dirty="0"/>
              <a:t>One should always have a positive view to life. Being positive helps us to face issues &amp; also realise there is nothing which I can’t deal with (shouldn’t be mixed with being rude). Every problem in this world has a solution. I cant find the solution, no problem; go to someone who is a specialist in that field and ask for suggestion without hesitation. There is no harm in asking help/ support.</a:t>
            </a:r>
          </a:p>
          <a:p>
            <a:pPr algn="ctr"/>
            <a:r>
              <a:rPr lang="en-IN" dirty="0"/>
              <a:t>Use the problem as a stepping stone, every problem in life makes you more stronger, happier &amp; more beautiful inside.</a:t>
            </a:r>
          </a:p>
          <a:p>
            <a:pPr algn="ctr"/>
            <a:r>
              <a:rPr lang="en-IN" dirty="0"/>
              <a:t>Just believe in yourself that you can do it! </a:t>
            </a:r>
          </a:p>
          <a:p>
            <a:pPr algn="ctr"/>
            <a:r>
              <a:rPr lang="en-IN" dirty="0"/>
              <a:t>Remember - There is nothing which can break you, unless you allow it to.</a:t>
            </a:r>
          </a:p>
        </p:txBody>
      </p:sp>
    </p:spTree>
    <p:extLst>
      <p:ext uri="{BB962C8B-B14F-4D97-AF65-F5344CB8AC3E}">
        <p14:creationId xmlns:p14="http://schemas.microsoft.com/office/powerpoint/2010/main" val="2659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t="-37000" b="-3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F0309-677A-4247-895F-1C29B88631E8}"/>
              </a:ext>
            </a:extLst>
          </p:cNvPr>
          <p:cNvSpPr>
            <a:spLocks noGrp="1"/>
          </p:cNvSpPr>
          <p:nvPr>
            <p:ph type="title"/>
          </p:nvPr>
        </p:nvSpPr>
        <p:spPr/>
        <p:txBody>
          <a:bodyPr/>
          <a:lstStyle/>
          <a:p>
            <a:pPr algn="ctr"/>
            <a:r>
              <a:rPr lang="en-IN" dirty="0"/>
              <a:t>Balance in life!</a:t>
            </a:r>
          </a:p>
        </p:txBody>
      </p:sp>
      <p:sp>
        <p:nvSpPr>
          <p:cNvPr id="3" name="Content Placeholder 2">
            <a:extLst>
              <a:ext uri="{FF2B5EF4-FFF2-40B4-BE49-F238E27FC236}">
                <a16:creationId xmlns:a16="http://schemas.microsoft.com/office/drawing/2014/main" id="{BD76843B-DB49-4EBB-AA80-BD1AF02B5483}"/>
              </a:ext>
            </a:extLst>
          </p:cNvPr>
          <p:cNvSpPr>
            <a:spLocks noGrp="1"/>
          </p:cNvSpPr>
          <p:nvPr>
            <p:ph idx="1"/>
          </p:nvPr>
        </p:nvSpPr>
        <p:spPr/>
        <p:txBody>
          <a:bodyPr/>
          <a:lstStyle/>
          <a:p>
            <a:pPr algn="ctr"/>
            <a:r>
              <a:rPr lang="en-IN" dirty="0"/>
              <a:t>Striking a good balance helps you lead to happiness. Ensures your growth as an individual &amp; secures your mental peace and well being. </a:t>
            </a:r>
          </a:p>
          <a:p>
            <a:pPr algn="ctr"/>
            <a:r>
              <a:rPr lang="en-IN" dirty="0"/>
              <a:t>Expect the unexpected  &amp; be prepared for it.</a:t>
            </a:r>
          </a:p>
          <a:p>
            <a:pPr algn="ctr"/>
            <a:r>
              <a:rPr lang="en-IN" dirty="0"/>
              <a:t>Maintain a positive mindset. Positivity is the most important in life. But we always need to make a balance of it. We can’t go blind with positivity also, at times people take our advantage &amp; at the end we are hurt, this should not happen. Mind should be very active every time. </a:t>
            </a:r>
          </a:p>
          <a:p>
            <a:pPr algn="ctr"/>
            <a:r>
              <a:rPr lang="en-IN" dirty="0"/>
              <a:t>If we don’t face challenges, we can never grow! </a:t>
            </a:r>
          </a:p>
          <a:p>
            <a:pPr algn="ctr"/>
            <a:r>
              <a:rPr lang="en-IN" dirty="0"/>
              <a:t>Sweet dish is always preferred after the meal.</a:t>
            </a:r>
          </a:p>
          <a:p>
            <a:pPr algn="ctr"/>
            <a:r>
              <a:rPr lang="en-IN" dirty="0"/>
              <a:t>“After storm, comes calm.’’ </a:t>
            </a:r>
          </a:p>
        </p:txBody>
      </p:sp>
    </p:spTree>
    <p:extLst>
      <p:ext uri="{BB962C8B-B14F-4D97-AF65-F5344CB8AC3E}">
        <p14:creationId xmlns:p14="http://schemas.microsoft.com/office/powerpoint/2010/main" val="1869349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50D0E-32FB-4D03-A970-6952B43C9172}"/>
              </a:ext>
            </a:extLst>
          </p:cNvPr>
          <p:cNvSpPr>
            <a:spLocks noGrp="1"/>
          </p:cNvSpPr>
          <p:nvPr>
            <p:ph type="title"/>
          </p:nvPr>
        </p:nvSpPr>
        <p:spPr>
          <a:xfrm>
            <a:off x="1659641" y="1564072"/>
            <a:ext cx="10178322" cy="1492132"/>
          </a:xfrm>
        </p:spPr>
        <p:txBody>
          <a:bodyPr/>
          <a:lstStyle/>
          <a:p>
            <a:r>
              <a:rPr lang="en-IN" dirty="0"/>
              <a:t>THANK YOU</a:t>
            </a:r>
          </a:p>
        </p:txBody>
      </p:sp>
      <p:sp>
        <p:nvSpPr>
          <p:cNvPr id="3" name="Content Placeholder 2">
            <a:extLst>
              <a:ext uri="{FF2B5EF4-FFF2-40B4-BE49-F238E27FC236}">
                <a16:creationId xmlns:a16="http://schemas.microsoft.com/office/drawing/2014/main" id="{35D4835D-3062-4BE9-B7E0-852165D97F89}"/>
              </a:ext>
            </a:extLst>
          </p:cNvPr>
          <p:cNvSpPr>
            <a:spLocks noGrp="1"/>
          </p:cNvSpPr>
          <p:nvPr>
            <p:ph idx="1"/>
          </p:nvPr>
        </p:nvSpPr>
        <p:spPr>
          <a:xfrm>
            <a:off x="2770989" y="3664635"/>
            <a:ext cx="10178322" cy="3593591"/>
          </a:xfrm>
        </p:spPr>
        <p:txBody>
          <a:bodyPr/>
          <a:lstStyle/>
          <a:p>
            <a:pPr marL="0" indent="0">
              <a:buNone/>
            </a:pPr>
            <a:r>
              <a:rPr lang="en-IN" dirty="0"/>
              <a:t>Remember - There is nothing which can break you, unless you allow.</a:t>
            </a:r>
          </a:p>
          <a:p>
            <a:pPr marL="0" indent="0">
              <a:buNone/>
            </a:pPr>
            <a:r>
              <a:rPr lang="en-IN" dirty="0"/>
              <a:t>                                                                                                 - AISHA</a:t>
            </a:r>
          </a:p>
        </p:txBody>
      </p:sp>
    </p:spTree>
    <p:extLst>
      <p:ext uri="{BB962C8B-B14F-4D97-AF65-F5344CB8AC3E}">
        <p14:creationId xmlns:p14="http://schemas.microsoft.com/office/powerpoint/2010/main" val="1980443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154" y="2640071"/>
            <a:ext cx="10178322" cy="3593591"/>
          </a:xfrm>
        </p:spPr>
        <p:txBody>
          <a:bodyPr>
            <a:normAutofit/>
          </a:bodyPr>
          <a:lstStyle/>
          <a:p>
            <a:pPr marL="0" indent="0" algn="ctr">
              <a:buNone/>
            </a:pPr>
            <a:r>
              <a:rPr lang="en-US" sz="2400" dirty="0"/>
              <a:t>Quite literally, the term "</a:t>
            </a:r>
            <a:r>
              <a:rPr lang="en-US" sz="2400" b="1" dirty="0"/>
              <a:t>philosophy</a:t>
            </a:r>
            <a:r>
              <a:rPr lang="en-US" sz="2400" dirty="0"/>
              <a:t>" means, “love of wisdom”.</a:t>
            </a:r>
          </a:p>
          <a:p>
            <a:pPr marL="0" indent="0" algn="ctr">
              <a:buNone/>
            </a:pPr>
            <a:r>
              <a:rPr lang="en-US" sz="2400" dirty="0"/>
              <a:t> </a:t>
            </a:r>
            <a:r>
              <a:rPr lang="en-US" sz="2400" b="1" dirty="0"/>
              <a:t>Philosophy</a:t>
            </a:r>
            <a:r>
              <a:rPr lang="en-US" sz="2400" dirty="0"/>
              <a:t> is a way of thinking about the world, the universe, and society.</a:t>
            </a:r>
          </a:p>
          <a:p>
            <a:endParaRPr lang="en-IN" sz="2400" dirty="0"/>
          </a:p>
        </p:txBody>
      </p:sp>
      <p:sp>
        <p:nvSpPr>
          <p:cNvPr id="6" name="Title 1">
            <a:extLst>
              <a:ext uri="{FF2B5EF4-FFF2-40B4-BE49-F238E27FC236}">
                <a16:creationId xmlns:a16="http://schemas.microsoft.com/office/drawing/2014/main" id="{B8EF476F-D372-45E0-B26C-CD518F485115}"/>
              </a:ext>
            </a:extLst>
          </p:cNvPr>
          <p:cNvSpPr>
            <a:spLocks noGrp="1"/>
          </p:cNvSpPr>
          <p:nvPr>
            <p:ph type="title"/>
          </p:nvPr>
        </p:nvSpPr>
        <p:spPr>
          <a:xfrm>
            <a:off x="1251678" y="382385"/>
            <a:ext cx="10178322" cy="1492132"/>
          </a:xfrm>
        </p:spPr>
        <p:txBody>
          <a:bodyPr/>
          <a:lstStyle/>
          <a:p>
            <a:pPr algn="ctr"/>
            <a:r>
              <a:rPr lang="en-IN" dirty="0"/>
              <a:t>PHYLOSOPHY OF LIFE</a:t>
            </a:r>
          </a:p>
        </p:txBody>
      </p:sp>
    </p:spTree>
    <p:extLst>
      <p:ext uri="{BB962C8B-B14F-4D97-AF65-F5344CB8AC3E}">
        <p14:creationId xmlns:p14="http://schemas.microsoft.com/office/powerpoint/2010/main" val="103992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F476F-D372-45E0-B26C-CD518F485115}"/>
              </a:ext>
            </a:extLst>
          </p:cNvPr>
          <p:cNvSpPr>
            <a:spLocks noGrp="1"/>
          </p:cNvSpPr>
          <p:nvPr>
            <p:ph type="title"/>
          </p:nvPr>
        </p:nvSpPr>
        <p:spPr/>
        <p:txBody>
          <a:bodyPr/>
          <a:lstStyle/>
          <a:p>
            <a:pPr algn="ctr"/>
            <a:r>
              <a:rPr lang="en-IN" dirty="0"/>
              <a:t>PHYLOSOPHY OF LIFE</a:t>
            </a:r>
          </a:p>
        </p:txBody>
      </p:sp>
      <p:sp>
        <p:nvSpPr>
          <p:cNvPr id="3" name="Content Placeholder 2">
            <a:extLst>
              <a:ext uri="{FF2B5EF4-FFF2-40B4-BE49-F238E27FC236}">
                <a16:creationId xmlns:a16="http://schemas.microsoft.com/office/drawing/2014/main" id="{A355D4E2-A40D-4DE6-84BB-FBFA24359F07}"/>
              </a:ext>
            </a:extLst>
          </p:cNvPr>
          <p:cNvSpPr>
            <a:spLocks noGrp="1"/>
          </p:cNvSpPr>
          <p:nvPr>
            <p:ph idx="1"/>
          </p:nvPr>
        </p:nvSpPr>
        <p:spPr>
          <a:xfrm>
            <a:off x="1251678" y="4688010"/>
            <a:ext cx="10178322" cy="3593591"/>
          </a:xfrm>
        </p:spPr>
        <p:txBody>
          <a:bodyPr>
            <a:normAutofit/>
          </a:bodyPr>
          <a:lstStyle/>
          <a:p>
            <a:pPr algn="ctr"/>
            <a:r>
              <a:rPr lang="en-US" sz="1800" b="1" dirty="0"/>
              <a:t>In the formal sense</a:t>
            </a:r>
            <a:r>
              <a:rPr lang="en-US" sz="1800" dirty="0"/>
              <a:t>, philosophy is an academic study of the fields of aesthetics, ethics, epistemology, logic, metaphysics, as well as social and political philosophy. </a:t>
            </a:r>
          </a:p>
          <a:p>
            <a:pPr algn="ctr"/>
            <a:r>
              <a:rPr lang="en-US" sz="1800" dirty="0"/>
              <a:t>One's "</a:t>
            </a:r>
            <a:r>
              <a:rPr lang="en-US" sz="1800" b="1" dirty="0"/>
              <a:t>philosophy of life</a:t>
            </a:r>
            <a:r>
              <a:rPr lang="en-US" sz="1800" dirty="0"/>
              <a:t>" is philosophy in </a:t>
            </a:r>
            <a:r>
              <a:rPr lang="en-US" sz="1800" b="1" dirty="0"/>
              <a:t>the informal sense</a:t>
            </a:r>
            <a:r>
              <a:rPr lang="en-US" sz="1800" dirty="0"/>
              <a:t>, as a personal philosophy, whose focus is resolving the existential questions about the human condition.</a:t>
            </a:r>
          </a:p>
          <a:p>
            <a:pPr marL="0" indent="0" algn="ctr">
              <a:buNone/>
            </a:pPr>
            <a:r>
              <a:rPr lang="en-US" sz="1800" baseline="30000" dirty="0"/>
              <a:t>  </a:t>
            </a:r>
          </a:p>
          <a:p>
            <a:pPr algn="ctr"/>
            <a:endParaRPr lang="en-IN"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6708" y="1249853"/>
            <a:ext cx="2664250" cy="27168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p:cNvSpPr/>
          <p:nvPr/>
        </p:nvSpPr>
        <p:spPr>
          <a:xfrm>
            <a:off x="2081991" y="2319484"/>
            <a:ext cx="2103643" cy="5660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a:t>Formal Sense</a:t>
            </a:r>
          </a:p>
        </p:txBody>
      </p:sp>
      <p:sp>
        <p:nvSpPr>
          <p:cNvPr id="6" name="Rectangle 5"/>
          <p:cNvSpPr/>
          <p:nvPr/>
        </p:nvSpPr>
        <p:spPr>
          <a:xfrm>
            <a:off x="7832032" y="2319484"/>
            <a:ext cx="2139289" cy="59178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a:t>Informal Sense</a:t>
            </a:r>
          </a:p>
        </p:txBody>
      </p:sp>
    </p:spTree>
    <p:extLst>
      <p:ext uri="{BB962C8B-B14F-4D97-AF65-F5344CB8AC3E}">
        <p14:creationId xmlns:p14="http://schemas.microsoft.com/office/powerpoint/2010/main" val="599675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55D4E2-A40D-4DE6-84BB-FBFA24359F07}"/>
              </a:ext>
            </a:extLst>
          </p:cNvPr>
          <p:cNvSpPr>
            <a:spLocks noGrp="1"/>
          </p:cNvSpPr>
          <p:nvPr>
            <p:ph idx="1"/>
          </p:nvPr>
        </p:nvSpPr>
        <p:spPr>
          <a:xfrm>
            <a:off x="1420491" y="4327894"/>
            <a:ext cx="10178322" cy="3593591"/>
          </a:xfrm>
        </p:spPr>
        <p:txBody>
          <a:bodyPr>
            <a:normAutofit/>
          </a:bodyPr>
          <a:lstStyle/>
          <a:p>
            <a:endParaRPr lang="en-US" dirty="0"/>
          </a:p>
          <a:p>
            <a:r>
              <a:rPr lang="en-US" b="1" dirty="0"/>
              <a:t>Normative situations -</a:t>
            </a:r>
            <a:r>
              <a:rPr lang="en-US" dirty="0"/>
              <a:t>Alternatives, Choice, Freedom, Values, Standards, Ideals, Obligation, Responsibility.</a:t>
            </a:r>
          </a:p>
          <a:p>
            <a:r>
              <a:rPr lang="en-US" b="1" dirty="0"/>
              <a:t>Existential predicament – </a:t>
            </a:r>
          </a:p>
          <a:p>
            <a:pPr marL="0" indent="0">
              <a:buNone/>
            </a:pPr>
            <a:r>
              <a:rPr lang="en-US" dirty="0"/>
              <a:t>   Finitude,  Alienation,  Anxiety, Guilt,  Ambivalence, Thrownness.</a:t>
            </a:r>
          </a:p>
          <a:p>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6751" y="1730325"/>
            <a:ext cx="4414559" cy="2597569"/>
          </a:xfrm>
          <a:prstGeom prst="rect">
            <a:avLst/>
          </a:prstGeom>
          <a:ln>
            <a:noFill/>
          </a:ln>
          <a:effectLst>
            <a:softEdge rad="112500"/>
          </a:effectLst>
        </p:spPr>
      </p:pic>
      <p:sp>
        <p:nvSpPr>
          <p:cNvPr id="7" name="Content Placeholder 2">
            <a:extLst>
              <a:ext uri="{FF2B5EF4-FFF2-40B4-BE49-F238E27FC236}">
                <a16:creationId xmlns:a16="http://schemas.microsoft.com/office/drawing/2014/main" id="{A355D4E2-A40D-4DE6-84BB-FBFA24359F07}"/>
              </a:ext>
            </a:extLst>
          </p:cNvPr>
          <p:cNvSpPr txBox="1">
            <a:spLocks/>
          </p:cNvSpPr>
          <p:nvPr/>
        </p:nvSpPr>
        <p:spPr>
          <a:xfrm>
            <a:off x="925775" y="853148"/>
            <a:ext cx="10356513" cy="1211112"/>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US" dirty="0"/>
              <a:t>The human situation appears to be a struggle between what </a:t>
            </a:r>
            <a:r>
              <a:rPr lang="en-US" i="1" dirty="0"/>
              <a:t>is</a:t>
            </a:r>
            <a:r>
              <a:rPr lang="en-US" dirty="0"/>
              <a:t> (existence) and what </a:t>
            </a:r>
            <a:r>
              <a:rPr lang="en-US" i="1" dirty="0"/>
              <a:t>ought</a:t>
            </a:r>
            <a:r>
              <a:rPr lang="en-US" dirty="0"/>
              <a:t> (essence) to be.</a:t>
            </a:r>
          </a:p>
          <a:p>
            <a:pPr marL="0" indent="0" algn="ctr">
              <a:buFont typeface="Arial" panose="020B0604020202020204" pitchFamily="34" charset="0"/>
              <a:buNone/>
            </a:pPr>
            <a:endParaRPr lang="en-US" dirty="0"/>
          </a:p>
          <a:p>
            <a:pPr algn="ctr"/>
            <a:endParaRPr lang="en-US" dirty="0"/>
          </a:p>
        </p:txBody>
      </p:sp>
      <p:sp>
        <p:nvSpPr>
          <p:cNvPr id="8" name="Right Arrow 7"/>
          <p:cNvSpPr/>
          <p:nvPr/>
        </p:nvSpPr>
        <p:spPr>
          <a:xfrm>
            <a:off x="1603717" y="2296902"/>
            <a:ext cx="2293034" cy="11535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Essence</a:t>
            </a:r>
          </a:p>
        </p:txBody>
      </p:sp>
      <p:sp>
        <p:nvSpPr>
          <p:cNvPr id="9" name="Right Arrow 8"/>
          <p:cNvSpPr/>
          <p:nvPr/>
        </p:nvSpPr>
        <p:spPr>
          <a:xfrm flipH="1">
            <a:off x="8311310" y="2243359"/>
            <a:ext cx="2204436" cy="11535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Existence</a:t>
            </a:r>
          </a:p>
        </p:txBody>
      </p:sp>
    </p:spTree>
    <p:extLst>
      <p:ext uri="{BB962C8B-B14F-4D97-AF65-F5344CB8AC3E}">
        <p14:creationId xmlns:p14="http://schemas.microsoft.com/office/powerpoint/2010/main" val="1134112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9873B0-C2A6-4F78-8D49-DAE7B593670E}"/>
              </a:ext>
            </a:extLst>
          </p:cNvPr>
          <p:cNvSpPr>
            <a:spLocks noGrp="1"/>
          </p:cNvSpPr>
          <p:nvPr>
            <p:ph idx="1"/>
          </p:nvPr>
        </p:nvSpPr>
        <p:spPr>
          <a:xfrm>
            <a:off x="1251678" y="781050"/>
            <a:ext cx="10178322" cy="5565267"/>
          </a:xfrm>
        </p:spPr>
        <p:txBody>
          <a:bodyPr>
            <a:normAutofit/>
          </a:bodyPr>
          <a:lstStyle/>
          <a:p>
            <a:pPr marL="0" indent="0" algn="ctr">
              <a:buNone/>
            </a:pPr>
            <a:r>
              <a:rPr lang="en-US" dirty="0"/>
              <a:t>By “philosophy of life” I mean a mental framework for understanding how the world works and how you fit into the world. The philosophy of life would include things like how you decide what is “good” and “bad”, what “success” means, what your “purpose” in life is (including if you don’t think there is a purpose), whether there is a God, how we should treat each other, etc.</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8569" y="3258061"/>
            <a:ext cx="5264540" cy="2948142"/>
          </a:xfrm>
          <a:prstGeom prst="rect">
            <a:avLst/>
          </a:prstGeom>
          <a:ln>
            <a:noFill/>
          </a:ln>
          <a:effectLst>
            <a:softEdge rad="112500"/>
          </a:effectLst>
        </p:spPr>
      </p:pic>
    </p:spTree>
    <p:extLst>
      <p:ext uri="{BB962C8B-B14F-4D97-AF65-F5344CB8AC3E}">
        <p14:creationId xmlns:p14="http://schemas.microsoft.com/office/powerpoint/2010/main" val="143523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9873B0-C2A6-4F78-8D49-DAE7B593670E}"/>
              </a:ext>
            </a:extLst>
          </p:cNvPr>
          <p:cNvSpPr>
            <a:spLocks noGrp="1"/>
          </p:cNvSpPr>
          <p:nvPr>
            <p:ph idx="1"/>
          </p:nvPr>
        </p:nvSpPr>
        <p:spPr>
          <a:xfrm>
            <a:off x="1251678" y="781050"/>
            <a:ext cx="10178322" cy="5565267"/>
          </a:xfrm>
        </p:spPr>
        <p:txBody>
          <a:bodyPr>
            <a:normAutofit/>
          </a:bodyPr>
          <a:lstStyle/>
          <a:p>
            <a:pPr marL="0" indent="0" algn="ctr">
              <a:buNone/>
            </a:pPr>
            <a:r>
              <a:rPr lang="en-US" dirty="0"/>
              <a:t>There are many names you might be use to label your philosophy of life: Libertarian, Feminist, Liberal, Conservative, Buddhist, Christian, Entrepreneur, Artist, Environmentalist, Tea Party and any number of others. Maybe you feel you could summarize your philosophy of life with one of those words, but for most of us I’d suspect that our actual philosophies of life are more complex and nuanced.</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6935" y="2910254"/>
            <a:ext cx="4767410" cy="2678679"/>
          </a:xfrm>
          <a:prstGeom prst="rect">
            <a:avLst/>
          </a:prstGeom>
          <a:ln>
            <a:noFill/>
          </a:ln>
          <a:effectLst>
            <a:softEdge rad="112500"/>
          </a:effectLst>
        </p:spPr>
      </p:pic>
    </p:spTree>
    <p:extLst>
      <p:ext uri="{BB962C8B-B14F-4D97-AF65-F5344CB8AC3E}">
        <p14:creationId xmlns:p14="http://schemas.microsoft.com/office/powerpoint/2010/main" val="3008051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9873B0-C2A6-4F78-8D49-DAE7B593670E}"/>
              </a:ext>
            </a:extLst>
          </p:cNvPr>
          <p:cNvSpPr>
            <a:spLocks noGrp="1"/>
          </p:cNvSpPr>
          <p:nvPr>
            <p:ph idx="1"/>
          </p:nvPr>
        </p:nvSpPr>
        <p:spPr>
          <a:xfrm>
            <a:off x="1251678" y="781050"/>
            <a:ext cx="10178322" cy="5565267"/>
          </a:xfrm>
        </p:spPr>
        <p:txBody>
          <a:bodyPr>
            <a:normAutofit/>
          </a:bodyPr>
          <a:lstStyle/>
          <a:p>
            <a:pPr marL="0" indent="0" algn="ctr">
              <a:buNone/>
            </a:pPr>
            <a:r>
              <a:rPr lang="en-US" b="1" dirty="0"/>
              <a:t>The difference between different People’s philosophy is almost entirely internal. </a:t>
            </a:r>
          </a:p>
          <a:p>
            <a:pPr marL="0" indent="0" algn="ctr">
              <a:buNone/>
            </a:pPr>
            <a:r>
              <a:rPr lang="en-US" dirty="0"/>
              <a:t>You wouldn’t be able to pick them out on the street. But their internal experience of life will be entirely different.</a:t>
            </a:r>
          </a:p>
          <a:p>
            <a:pPr marL="0" indent="0" algn="ctr">
              <a:buNone/>
            </a:pPr>
            <a:endParaRPr lang="en-US" dirty="0"/>
          </a:p>
          <a:p>
            <a:pPr marL="0" indent="0" algn="ctr">
              <a:buNone/>
            </a:pPr>
            <a:r>
              <a:rPr lang="en-US" dirty="0"/>
              <a:t> </a:t>
            </a:r>
            <a:endParaRPr lang="en-IN" dirty="0"/>
          </a:p>
        </p:txBody>
      </p:sp>
      <p:sp>
        <p:nvSpPr>
          <p:cNvPr id="2" name="Rectangle 1"/>
          <p:cNvSpPr/>
          <p:nvPr/>
        </p:nvSpPr>
        <p:spPr>
          <a:xfrm>
            <a:off x="2940148" y="2067951"/>
            <a:ext cx="6893169" cy="70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Pentagon 3"/>
          <p:cNvSpPr/>
          <p:nvPr/>
        </p:nvSpPr>
        <p:spPr>
          <a:xfrm>
            <a:off x="1364220" y="2658794"/>
            <a:ext cx="5796235" cy="1165588"/>
          </a:xfrm>
          <a:prstGeom prst="homePlat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One man plays squash because he has a true north philosophy about pushing himself to his limits, maintaining his health and investing in friendships with his playing partners.</a:t>
            </a:r>
            <a:endParaRPr lang="en-IN" dirty="0"/>
          </a:p>
        </p:txBody>
      </p:sp>
      <p:sp>
        <p:nvSpPr>
          <p:cNvPr id="5" name="Pentagon 4"/>
          <p:cNvSpPr/>
          <p:nvPr/>
        </p:nvSpPr>
        <p:spPr>
          <a:xfrm>
            <a:off x="1364220" y="4223575"/>
            <a:ext cx="5796235" cy="942536"/>
          </a:xfrm>
          <a:prstGeom prst="homePlat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Another may value these same things but couldn’t articulate them. He just knows he likes to play. </a:t>
            </a:r>
          </a:p>
        </p:txBody>
      </p:sp>
      <p:sp>
        <p:nvSpPr>
          <p:cNvPr id="6" name="Pentagon 5"/>
          <p:cNvSpPr/>
          <p:nvPr/>
        </p:nvSpPr>
        <p:spPr>
          <a:xfrm>
            <a:off x="1364220" y="5510476"/>
            <a:ext cx="5796235" cy="942536"/>
          </a:xfrm>
          <a:prstGeom prst="homePlat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 third has no real reason for playing other than someone asked him to. Maybe he just wants to be seen at the racquet club. Maybe he just likes being asked. </a:t>
            </a:r>
          </a:p>
        </p:txBody>
      </p:sp>
      <p:sp>
        <p:nvSpPr>
          <p:cNvPr id="8" name="Cloud Callout 7"/>
          <p:cNvSpPr/>
          <p:nvPr/>
        </p:nvSpPr>
        <p:spPr>
          <a:xfrm>
            <a:off x="8470359" y="2561756"/>
            <a:ext cx="3276163" cy="2319733"/>
          </a:xfrm>
          <a:prstGeom prst="cloudCallou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a:t>I think it is healthy to have a comprehensive framework for life and to live in line with it.</a:t>
            </a:r>
            <a:endParaRPr lang="en-IN" sz="1600" dirty="0"/>
          </a:p>
        </p:txBody>
      </p:sp>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ackgroundRemoval t="4000" b="98222" l="9778" r="89778"/>
                    </a14:imgEffect>
                  </a14:imgLayer>
                </a14:imgProps>
              </a:ext>
              <a:ext uri="{28A0092B-C50C-407E-A947-70E740481C1C}">
                <a14:useLocalDpi xmlns:a14="http://schemas.microsoft.com/office/drawing/2010/main" val="0"/>
              </a:ext>
            </a:extLst>
          </a:blip>
          <a:stretch>
            <a:fillRect/>
          </a:stretch>
        </p:blipFill>
        <p:spPr>
          <a:xfrm flipH="1">
            <a:off x="8271803" y="4977845"/>
            <a:ext cx="1319739" cy="1421819"/>
          </a:xfrm>
          <a:prstGeom prst="rect">
            <a:avLst/>
          </a:prstGeom>
        </p:spPr>
      </p:pic>
    </p:spTree>
    <p:extLst>
      <p:ext uri="{BB962C8B-B14F-4D97-AF65-F5344CB8AC3E}">
        <p14:creationId xmlns:p14="http://schemas.microsoft.com/office/powerpoint/2010/main" val="2977298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8FF1A1-38A7-40A1-98AB-D4D21B149210}"/>
              </a:ext>
            </a:extLst>
          </p:cNvPr>
          <p:cNvSpPr>
            <a:spLocks noGrp="1"/>
          </p:cNvSpPr>
          <p:nvPr>
            <p:ph idx="1"/>
          </p:nvPr>
        </p:nvSpPr>
        <p:spPr>
          <a:xfrm>
            <a:off x="1251678" y="1765496"/>
            <a:ext cx="10178322" cy="3875649"/>
          </a:xfrm>
        </p:spPr>
        <p:txBody>
          <a:bodyPr>
            <a:normAutofit lnSpcReduction="10000"/>
          </a:bodyPr>
          <a:lstStyle/>
          <a:p>
            <a:endParaRPr lang="en-IN" dirty="0"/>
          </a:p>
          <a:p>
            <a:r>
              <a:rPr lang="en-US" b="1" dirty="0"/>
              <a:t>Philosophy</a:t>
            </a:r>
            <a:r>
              <a:rPr lang="en-US" dirty="0"/>
              <a:t> is a set of ideals, standards or beliefs used to describe behavior and thought. </a:t>
            </a:r>
          </a:p>
          <a:p>
            <a:r>
              <a:rPr lang="en-US" b="1" dirty="0"/>
              <a:t>Philosophy</a:t>
            </a:r>
            <a:r>
              <a:rPr lang="en-US" dirty="0"/>
              <a:t> is defined as the most basic beliefs, concepts, and attitudes of an individual or group. My focus is on </a:t>
            </a:r>
            <a:r>
              <a:rPr lang="en-US" b="1" dirty="0"/>
              <a:t>personal</a:t>
            </a:r>
            <a:r>
              <a:rPr lang="en-US" dirty="0"/>
              <a:t> </a:t>
            </a:r>
            <a:r>
              <a:rPr lang="en-US" b="1" dirty="0"/>
              <a:t>philosophy</a:t>
            </a:r>
            <a:r>
              <a:rPr lang="en-US" dirty="0"/>
              <a:t>, and the essential </a:t>
            </a:r>
            <a:r>
              <a:rPr lang="en-US" b="1" dirty="0"/>
              <a:t>philosophical</a:t>
            </a:r>
            <a:r>
              <a:rPr lang="en-US" dirty="0"/>
              <a:t> elements are centered on beliefs, concepts or ideas, and attitudes.</a:t>
            </a:r>
          </a:p>
          <a:p>
            <a:r>
              <a:rPr lang="en-IN" dirty="0"/>
              <a:t>Personal Philosophy is a set of guiding ways set in our mind by the way we live life, how we look at life, the society, the world, the universe. It helps us solve our problems &amp; make better decisions. </a:t>
            </a:r>
          </a:p>
          <a:p>
            <a:r>
              <a:rPr lang="en-IN" dirty="0"/>
              <a:t>How you think influences how you act! We should be positive &amp; also practical.</a:t>
            </a:r>
          </a:p>
          <a:p>
            <a:r>
              <a:rPr lang="en-IN" dirty="0"/>
              <a:t>Also we shouldn’t make rigid beliefs without being sure if they are right or wrong. </a:t>
            </a:r>
          </a:p>
          <a:p>
            <a:endParaRPr lang="en-IN" dirty="0"/>
          </a:p>
          <a:p>
            <a:endParaRPr lang="en-IN" dirty="0"/>
          </a:p>
          <a:p>
            <a:pPr marL="0" indent="0">
              <a:buNone/>
            </a:pPr>
            <a:endParaRPr lang="en-IN" dirty="0"/>
          </a:p>
        </p:txBody>
      </p:sp>
      <p:sp>
        <p:nvSpPr>
          <p:cNvPr id="4" name="Title 1">
            <a:extLst>
              <a:ext uri="{FF2B5EF4-FFF2-40B4-BE49-F238E27FC236}">
                <a16:creationId xmlns:a16="http://schemas.microsoft.com/office/drawing/2014/main" id="{B8EF476F-D372-45E0-B26C-CD518F485115}"/>
              </a:ext>
            </a:extLst>
          </p:cNvPr>
          <p:cNvSpPr txBox="1">
            <a:spLocks/>
          </p:cNvSpPr>
          <p:nvPr/>
        </p:nvSpPr>
        <p:spPr>
          <a:xfrm>
            <a:off x="1251678" y="512994"/>
            <a:ext cx="10178322" cy="149213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algn="ctr"/>
            <a:r>
              <a:rPr lang="en-IN" dirty="0"/>
              <a:t>PERSONAL PHILOSOPHY </a:t>
            </a:r>
          </a:p>
        </p:txBody>
      </p:sp>
    </p:spTree>
    <p:extLst>
      <p:ext uri="{BB962C8B-B14F-4D97-AF65-F5344CB8AC3E}">
        <p14:creationId xmlns:p14="http://schemas.microsoft.com/office/powerpoint/2010/main" val="2552574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7E01-E0AC-4823-A4A1-66B905A41027}"/>
              </a:ext>
            </a:extLst>
          </p:cNvPr>
          <p:cNvSpPr>
            <a:spLocks noGrp="1"/>
          </p:cNvSpPr>
          <p:nvPr>
            <p:ph type="title"/>
          </p:nvPr>
        </p:nvSpPr>
        <p:spPr/>
        <p:txBody>
          <a:bodyPr/>
          <a:lstStyle/>
          <a:p>
            <a:pPr algn="ctr"/>
            <a:r>
              <a:rPr lang="en-IN" dirty="0"/>
              <a:t>My philosophy to life!</a:t>
            </a:r>
          </a:p>
        </p:txBody>
      </p:sp>
      <p:sp>
        <p:nvSpPr>
          <p:cNvPr id="5" name="Round Single Corner Rectangle 4"/>
          <p:cNvSpPr/>
          <p:nvPr/>
        </p:nvSpPr>
        <p:spPr>
          <a:xfrm>
            <a:off x="1448973" y="1874517"/>
            <a:ext cx="2926080" cy="4783016"/>
          </a:xfrm>
          <a:prstGeom prst="round1Rect">
            <a:avLst/>
          </a:prstGeom>
        </p:spPr>
        <p:style>
          <a:lnRef idx="2">
            <a:schemeClr val="accent1"/>
          </a:lnRef>
          <a:fillRef idx="1">
            <a:schemeClr val="lt1"/>
          </a:fillRef>
          <a:effectRef idx="0">
            <a:schemeClr val="accent1"/>
          </a:effectRef>
          <a:fontRef idx="minor">
            <a:schemeClr val="dk1"/>
          </a:fontRef>
        </p:style>
        <p:txBody>
          <a:bodyPr rtlCol="0" anchor="ctr"/>
          <a:lstStyle/>
          <a:p>
            <a:r>
              <a:rPr lang="en-IN" dirty="0"/>
              <a:t>Happiness is a choice! We can be as happy as our mind permits. The best thing we can gift to our self is THE PERMISSION TO BE HAPPY! If we choose to be happy we will at least find 10 points/things we already have in our life to be Happy!</a:t>
            </a:r>
          </a:p>
        </p:txBody>
      </p:sp>
      <p:sp>
        <p:nvSpPr>
          <p:cNvPr id="6" name="Round Single Corner Rectangle 5"/>
          <p:cNvSpPr/>
          <p:nvPr/>
        </p:nvSpPr>
        <p:spPr>
          <a:xfrm>
            <a:off x="4976446" y="1874517"/>
            <a:ext cx="2926080" cy="4783016"/>
          </a:xfrm>
          <a:prstGeom prst="round1Rect">
            <a:avLst/>
          </a:prstGeom>
        </p:spPr>
        <p:style>
          <a:lnRef idx="2">
            <a:schemeClr val="accent6"/>
          </a:lnRef>
          <a:fillRef idx="1">
            <a:schemeClr val="lt1"/>
          </a:fillRef>
          <a:effectRef idx="0">
            <a:schemeClr val="accent6"/>
          </a:effectRef>
          <a:fontRef idx="minor">
            <a:schemeClr val="dk1"/>
          </a:fontRef>
        </p:style>
        <p:txBody>
          <a:bodyPr rtlCol="0" anchor="ctr"/>
          <a:lstStyle/>
          <a:p>
            <a:r>
              <a:rPr lang="en-IN"/>
              <a:t>Positivity is very important. It is within us but that needs to be highlighted and taken care of. To reach the super positive mind a guide is required to show the path – how to find positivity in every phase of life or in every happening of life!</a:t>
            </a:r>
            <a:endParaRPr lang="en-IN" dirty="0"/>
          </a:p>
        </p:txBody>
      </p:sp>
      <p:sp>
        <p:nvSpPr>
          <p:cNvPr id="7" name="Round Single Corner Rectangle 6"/>
          <p:cNvSpPr/>
          <p:nvPr/>
        </p:nvSpPr>
        <p:spPr>
          <a:xfrm>
            <a:off x="8503920" y="1757286"/>
            <a:ext cx="2926080" cy="4783016"/>
          </a:xfrm>
          <a:prstGeom prst="round1Rect">
            <a:avLst/>
          </a:prstGeom>
        </p:spPr>
        <p:style>
          <a:lnRef idx="2">
            <a:schemeClr val="accent1"/>
          </a:lnRef>
          <a:fillRef idx="1">
            <a:schemeClr val="lt1"/>
          </a:fillRef>
          <a:effectRef idx="0">
            <a:schemeClr val="accent1"/>
          </a:effectRef>
          <a:fontRef idx="minor">
            <a:schemeClr val="dk1"/>
          </a:fontRef>
        </p:style>
        <p:txBody>
          <a:bodyPr rtlCol="0" anchor="ctr"/>
          <a:lstStyle/>
          <a:p>
            <a:r>
              <a:rPr lang="en-IN" dirty="0"/>
              <a:t>Endless positive quotes are available online &amp; endless books on positivity are available, mostly they help &amp; motivate, but a guide is required to answer your particular query.</a:t>
            </a:r>
          </a:p>
        </p:txBody>
      </p:sp>
    </p:spTree>
    <p:extLst>
      <p:ext uri="{BB962C8B-B14F-4D97-AF65-F5344CB8AC3E}">
        <p14:creationId xmlns:p14="http://schemas.microsoft.com/office/powerpoint/2010/main" val="3696001742"/>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TM10001106[[fn=Badge]]</Template>
  <TotalTime>455</TotalTime>
  <Words>1243</Words>
  <Application>Microsoft Macintosh PowerPoint</Application>
  <PresentationFormat>Widescreen</PresentationFormat>
  <Paragraphs>62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Bradley Hand ITC</vt:lpstr>
      <vt:lpstr>Gill Sans MT</vt:lpstr>
      <vt:lpstr>Impact</vt:lpstr>
      <vt:lpstr>Badge</vt:lpstr>
      <vt:lpstr>PHILOSOPHY OF LIFE</vt:lpstr>
      <vt:lpstr>PHYLOSOPHY OF LIFE</vt:lpstr>
      <vt:lpstr>PHYLOSOPHY OF LIFE</vt:lpstr>
      <vt:lpstr>PowerPoint Presentation</vt:lpstr>
      <vt:lpstr>PowerPoint Presentation</vt:lpstr>
      <vt:lpstr>PowerPoint Presentation</vt:lpstr>
      <vt:lpstr>PowerPoint Presentation</vt:lpstr>
      <vt:lpstr>PowerPoint Presentation</vt:lpstr>
      <vt:lpstr>My philosophy to life!</vt:lpstr>
      <vt:lpstr>How I think we should face problems?</vt:lpstr>
      <vt:lpstr>POSITIVITY- We are stronger than the problem!</vt:lpstr>
      <vt:lpstr>Balance in life!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PHILOSOPHY OF LIFE</dc:title>
  <dc:creator>MANISHA KAKWANI</dc:creator>
  <cp:lastModifiedBy>Rohira, Mehek</cp:lastModifiedBy>
  <cp:revision>39</cp:revision>
  <dcterms:created xsi:type="dcterms:W3CDTF">2020-07-07T06:13:11Z</dcterms:created>
  <dcterms:modified xsi:type="dcterms:W3CDTF">2020-09-07T17:57:46Z</dcterms:modified>
</cp:coreProperties>
</file>